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12.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5.xml" ContentType="application/vnd.openxmlformats-officedocument.presentationml.notesSlide+xml"/>
  <Override PartName="/ppt/charts/chart17.xml" ContentType="application/vnd.openxmlformats-officedocument.drawingml.chart+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6.xml" ContentType="application/vnd.openxmlformats-officedocument.presentationml.notesSlide+xml"/>
  <Override PartName="/ppt/charts/chart18.xml" ContentType="application/vnd.openxmlformats-officedocument.drawingml.chart+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7.xml" ContentType="application/vnd.openxmlformats-officedocument.presentationml.notesSlide+xml"/>
  <Override PartName="/ppt/charts/chart19.xml" ContentType="application/vnd.openxmlformats-officedocument.drawingml.chart+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8.xml" ContentType="application/vnd.openxmlformats-officedocument.presentationml.notesSlide+xml"/>
  <Override PartName="/ppt/charts/chart20.xml" ContentType="application/vnd.openxmlformats-officedocument.drawingml.chart+xml"/>
  <Override PartName="/ppt/tags/tag291.xml" ContentType="application/vnd.openxmlformats-officedocument.presentationml.tags+xml"/>
  <Override PartName="/ppt/notesSlides/notesSlide9.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1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1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12.xml" ContentType="application/vnd.openxmlformats-officedocument.presentationml.notesSlide+xml"/>
  <Override PartName="/ppt/charts/chart27.xml" ContentType="application/vnd.openxmlformats-officedocument.drawingml.chart+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1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14.xml" ContentType="application/vnd.openxmlformats-officedocument.presentationml.notesSlide+xml"/>
  <Override PartName="/ppt/charts/chart30.xml" ContentType="application/vnd.openxmlformats-officedocument.drawingml.chart+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16.xml" ContentType="application/vnd.openxmlformats-officedocument.presentationml.notesSlide+xml"/>
  <Override PartName="/ppt/charts/chart32.xml" ContentType="application/vnd.openxmlformats-officedocument.drawingml.chart+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notesSlides/notesSlide17.xml" ContentType="application/vnd.openxmlformats-officedocument.presentationml.notesSlide+xml"/>
  <Override PartName="/ppt/charts/chart33.xml" ContentType="application/vnd.openxmlformats-officedocument.drawingml.chart+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charts/chart34.xml" ContentType="application/vnd.openxmlformats-officedocument.drawingml.chart+xml"/>
  <Override PartName="/ppt/charts/chart35.xml" ContentType="application/vnd.openxmlformats-officedocument.drawingml.chart+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notesSlides/notesSlide18.xml" ContentType="application/vnd.openxmlformats-officedocument.presentationml.notesSlide+xml"/>
  <Override PartName="/ppt/charts/chart36.xml" ContentType="application/vnd.openxmlformats-officedocument.drawingml.chart+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19.xml" ContentType="application/vnd.openxmlformats-officedocument.presentationml.notesSlide+xml"/>
  <Override PartName="/ppt/charts/chart37.xml" ContentType="application/vnd.openxmlformats-officedocument.drawingml.chart+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tags/tag592.xml" ContentType="application/vnd.openxmlformats-officedocument.presentationml.tags+xml"/>
  <Override PartName="/ppt/tags/tag593.xml" ContentType="application/vnd.openxmlformats-officedocument.presentationml.tags+xml"/>
  <Override PartName="/ppt/notesSlides/notesSlide21.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notesSlides/notesSlide22.xml" ContentType="application/vnd.openxmlformats-officedocument.presentationml.notesSlide+xml"/>
  <Override PartName="/ppt/charts/chart40.xml" ContentType="application/vnd.openxmlformats-officedocument.drawingml.chart+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tags/tag662.xml" ContentType="application/vnd.openxmlformats-officedocument.presentationml.tags+xml"/>
  <Override PartName="/ppt/notesSlides/notesSlide23.xml" ContentType="application/vnd.openxmlformats-officedocument.presentationml.notesSlide+xml"/>
  <Override PartName="/ppt/tags/tag663.xml" ContentType="application/vnd.openxmlformats-officedocument.presentationml.tags+xml"/>
  <Override PartName="/ppt/notesSlides/notesSlide24.xml" ContentType="application/vnd.openxmlformats-officedocument.presentationml.notesSlide+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notesSlides/notesSlide25.xml" ContentType="application/vnd.openxmlformats-officedocument.presentationml.notesSlide+xml"/>
  <Override PartName="/ppt/charts/chart47.xml" ContentType="application/vnd.openxmlformats-officedocument.drawingml.chart+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notesSlides/notesSlide26.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notesSlides/notesSlide27.xml" ContentType="application/vnd.openxmlformats-officedocument.presentationml.notesSlide+xml"/>
  <Override PartName="/ppt/charts/chart56.xml" ContentType="application/vnd.openxmlformats-officedocument.drawingml.chart+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charts/chart57.xml" ContentType="application/vnd.openxmlformats-officedocument.drawingml.chart+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notesSlides/notesSlide28.xml" ContentType="application/vnd.openxmlformats-officedocument.presentationml.notesSlide+xml"/>
  <Override PartName="/ppt/charts/chart58.xml" ContentType="application/vnd.openxmlformats-officedocument.drawingml.chart+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notesSlides/notesSlide29.xml" ContentType="application/vnd.openxmlformats-officedocument.presentationml.notesSlide+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charts/chart62.xml" ContentType="application/vnd.openxmlformats-officedocument.drawingml.chart+xml"/>
  <Override PartName="/ppt/charts/chart63.xml" ContentType="application/vnd.openxmlformats-officedocument.drawingml.chart+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charts/chart64.xml" ContentType="application/vnd.openxmlformats-officedocument.drawingml.chart+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charts/chart65.xml" ContentType="application/vnd.openxmlformats-officedocument.drawingml.chart+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charts/chart66.xml" ContentType="application/vnd.openxmlformats-officedocument.drawingml.chart+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charts/chart67.xml" ContentType="application/vnd.openxmlformats-officedocument.drawingml.chart+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charts/chart68.xml" ContentType="application/vnd.openxmlformats-officedocument.drawingml.chart+xml"/>
  <Override PartName="/ppt/charts/chart6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5"/>
  </p:sldMasterIdLst>
  <p:notesMasterIdLst>
    <p:notesMasterId r:id="rId70"/>
  </p:notesMasterIdLst>
  <p:sldIdLst>
    <p:sldId id="328" r:id="rId6"/>
    <p:sldId id="2147482174" r:id="rId7"/>
    <p:sldId id="2147479815" r:id="rId8"/>
    <p:sldId id="2147479702" r:id="rId9"/>
    <p:sldId id="2147481237" r:id="rId10"/>
    <p:sldId id="2147481014" r:id="rId11"/>
    <p:sldId id="2147481238" r:id="rId12"/>
    <p:sldId id="2147481184" r:id="rId13"/>
    <p:sldId id="335" r:id="rId14"/>
    <p:sldId id="2147481162" r:id="rId15"/>
    <p:sldId id="2147479797" r:id="rId16"/>
    <p:sldId id="2147479859" r:id="rId17"/>
    <p:sldId id="2147481160" r:id="rId18"/>
    <p:sldId id="2147481216" r:id="rId19"/>
    <p:sldId id="2147481000" r:id="rId20"/>
    <p:sldId id="2147481261" r:id="rId21"/>
    <p:sldId id="2147481218" r:id="rId22"/>
    <p:sldId id="2147479770" r:id="rId23"/>
    <p:sldId id="2147479772" r:id="rId24"/>
    <p:sldId id="2147479571" r:id="rId25"/>
    <p:sldId id="2147481182" r:id="rId26"/>
    <p:sldId id="336" r:id="rId27"/>
    <p:sldId id="2147480599" r:id="rId28"/>
    <p:sldId id="2147480980" r:id="rId29"/>
    <p:sldId id="2147481183" r:id="rId30"/>
    <p:sldId id="2147481174" r:id="rId31"/>
    <p:sldId id="2147481222" r:id="rId32"/>
    <p:sldId id="2147481223" r:id="rId33"/>
    <p:sldId id="2147481171" r:id="rId34"/>
    <p:sldId id="2147481099" r:id="rId35"/>
    <p:sldId id="2147481118" r:id="rId36"/>
    <p:sldId id="2147481169" r:id="rId37"/>
    <p:sldId id="2147480578" r:id="rId38"/>
    <p:sldId id="2147481189" r:id="rId39"/>
    <p:sldId id="2147481166" r:id="rId40"/>
    <p:sldId id="2147480814" r:id="rId41"/>
    <p:sldId id="2147481262" r:id="rId42"/>
    <p:sldId id="2147481170" r:id="rId43"/>
    <p:sldId id="2147482168" r:id="rId44"/>
    <p:sldId id="2147482170" r:id="rId45"/>
    <p:sldId id="2147480750" r:id="rId46"/>
    <p:sldId id="2147480895" r:id="rId47"/>
    <p:sldId id="2147479783" r:id="rId48"/>
    <p:sldId id="2147480889" r:id="rId49"/>
    <p:sldId id="2147481227" r:id="rId50"/>
    <p:sldId id="2147481228" r:id="rId51"/>
    <p:sldId id="2147479574" r:id="rId52"/>
    <p:sldId id="2147481187" r:id="rId53"/>
    <p:sldId id="2147481206" r:id="rId54"/>
    <p:sldId id="2147479828" r:id="rId55"/>
    <p:sldId id="2147481191" r:id="rId56"/>
    <p:sldId id="2147481239" r:id="rId57"/>
    <p:sldId id="2147481192" r:id="rId58"/>
    <p:sldId id="2147481258" r:id="rId59"/>
    <p:sldId id="2147481047" r:id="rId60"/>
    <p:sldId id="2147481129" r:id="rId61"/>
    <p:sldId id="2147481193" r:id="rId62"/>
    <p:sldId id="2147481245" r:id="rId63"/>
    <p:sldId id="2147481247" r:id="rId64"/>
    <p:sldId id="2147481097" r:id="rId65"/>
    <p:sldId id="2147481083" r:id="rId66"/>
    <p:sldId id="2147480919" r:id="rId67"/>
    <p:sldId id="2147481151" r:id="rId68"/>
    <p:sldId id="321" r:id="rId69"/>
  </p:sldIdLst>
  <p:sldSz cx="12192000" cy="6858000"/>
  <p:notesSz cx="6858000" cy="9144000"/>
  <p:embeddedFontLst>
    <p:embeddedFont>
      <p:font typeface="Century Gothic" panose="020B0502020202020204" pitchFamily="34" charset="0"/>
      <p:regular r:id="rId71"/>
      <p:bold r:id="rId72"/>
      <p:italic r:id="rId73"/>
      <p:boldItalic r:id="rId74"/>
    </p:embeddedFont>
    <p:embeddedFont>
      <p:font typeface="Gill Sans MT" panose="020B0502020104020203" pitchFamily="34" charset="0"/>
      <p:regular r:id="rId75"/>
      <p:bold r:id="rId76"/>
      <p:italic r:id="rId77"/>
      <p:boldItalic r:id="rId78"/>
    </p:embeddedFont>
    <p:embeddedFont>
      <p:font typeface="Inter" panose="020B0502030000000004" pitchFamily="34" charset="0"/>
      <p:regular r:id="rId79"/>
      <p:bold r:id="rId80"/>
      <p:italic r:id="rId81"/>
      <p:boldItalic r:id="rId82"/>
    </p:embeddedFont>
    <p:embeddedFont>
      <p:font typeface="Lato" panose="020F0502020204030203" pitchFamily="34" charset="0"/>
      <p:regular r:id="rId83"/>
      <p:bold r:id="rId84"/>
      <p:italic r:id="rId85"/>
      <p:boldItalic r:id="rId86"/>
    </p:embeddedFont>
    <p:embeddedFont>
      <p:font typeface="Verdana" panose="020B0604030504040204" pitchFamily="34" charset="0"/>
      <p:regular r:id="rId87"/>
      <p:bold r:id="rId88"/>
      <p:italic r:id="rId89"/>
      <p:boldItalic r:id="rId90"/>
    </p:embeddedFont>
  </p:embeddedFontLst>
  <p:custDataLst>
    <p:tags r:id="rId9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27B164-F783-4E7E-BE96-DBE59726B399}">
          <p14:sldIdLst>
            <p14:sldId id="328"/>
            <p14:sldId id="2147482174"/>
            <p14:sldId id="2147479815"/>
            <p14:sldId id="2147479702"/>
            <p14:sldId id="2147481237"/>
            <p14:sldId id="2147481014"/>
            <p14:sldId id="2147481238"/>
            <p14:sldId id="2147481184"/>
            <p14:sldId id="335"/>
            <p14:sldId id="2147481162"/>
            <p14:sldId id="2147479797"/>
            <p14:sldId id="2147479859"/>
            <p14:sldId id="2147481160"/>
            <p14:sldId id="2147481216"/>
            <p14:sldId id="2147481000"/>
            <p14:sldId id="2147481261"/>
            <p14:sldId id="2147481218"/>
            <p14:sldId id="2147479770"/>
            <p14:sldId id="2147479772"/>
            <p14:sldId id="2147479571"/>
            <p14:sldId id="2147481182"/>
            <p14:sldId id="336"/>
            <p14:sldId id="2147480599"/>
            <p14:sldId id="2147480980"/>
            <p14:sldId id="2147481183"/>
            <p14:sldId id="2147481174"/>
            <p14:sldId id="2147481222"/>
            <p14:sldId id="2147481223"/>
            <p14:sldId id="2147481171"/>
            <p14:sldId id="2147481099"/>
            <p14:sldId id="2147481118"/>
            <p14:sldId id="2147481169"/>
            <p14:sldId id="2147480578"/>
            <p14:sldId id="2147481189"/>
            <p14:sldId id="2147481166"/>
            <p14:sldId id="2147480814"/>
            <p14:sldId id="2147481262"/>
            <p14:sldId id="2147481170"/>
            <p14:sldId id="2147482168"/>
            <p14:sldId id="2147482170"/>
            <p14:sldId id="2147480750"/>
            <p14:sldId id="2147480895"/>
            <p14:sldId id="2147479783"/>
            <p14:sldId id="2147480889"/>
            <p14:sldId id="2147481227"/>
            <p14:sldId id="2147481228"/>
            <p14:sldId id="2147479574"/>
            <p14:sldId id="2147481187"/>
            <p14:sldId id="2147481206"/>
            <p14:sldId id="2147479828"/>
            <p14:sldId id="2147481191"/>
            <p14:sldId id="2147481239"/>
            <p14:sldId id="2147481192"/>
            <p14:sldId id="2147481258"/>
            <p14:sldId id="2147481047"/>
            <p14:sldId id="2147481129"/>
            <p14:sldId id="2147481193"/>
            <p14:sldId id="2147481245"/>
            <p14:sldId id="2147481247"/>
            <p14:sldId id="2147481097"/>
            <p14:sldId id="2147481083"/>
            <p14:sldId id="2147480919"/>
            <p14:sldId id="2147481151"/>
            <p14:sldId id="321"/>
          </p14:sldIdLst>
        </p14:section>
        <p14:section name="Resources" id="{2C2687F3-9013-42AD-87EB-A6204E45E690}">
          <p14:sldIdLst/>
        </p14:section>
        <p14:section name="Popular slides" id="{5451C97D-3D6C-47E1-8007-8A60855426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FA04E2-361B-BB1E-823C-76B2F7FA411C}" name="Hannah Audino" initials="HA" userId="S::Hannah.Audino@systemiq.earth::b45e8624-a3c9-4199-a76c-0bbf245076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3"/>
    <a:srgbClr val="B2B2B2"/>
    <a:srgbClr val="007770"/>
    <a:srgbClr val="00B8AF"/>
    <a:srgbClr val="95D600"/>
    <a:srgbClr val="B62072"/>
    <a:srgbClr val="12747B"/>
    <a:srgbClr val="62C2FF"/>
    <a:srgbClr val="004876"/>
    <a:srgbClr val="C30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CB38C-0DB8-14E4-CE71-05330A852710}" v="1" dt="2025-01-28T09:58:18.428"/>
    <p1510:client id="{9F6D2FE7-2AB3-A733-7761-A1F7386525D2}" v="191" dt="2025-01-28T09:48:31.361"/>
    <p1510:client id="{E1549370-FC30-4F0D-A8C3-B0C8A4531307}" v="8" dt="2025-01-28T12:24:00.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p:cViewPr>
        <p:scale>
          <a:sx n="69" d="100"/>
          <a:sy n="69" d="100"/>
        </p:scale>
        <p:origin x="-600"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Master" Target="slideMasters/slideMaster1.xml"/><Relationship Id="rId90" Type="http://schemas.openxmlformats.org/officeDocument/2006/relationships/font" Target="fonts/font20.fntdata"/><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font" Target="fonts/font10.fntdata"/><Relationship Id="rId85"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tags" Target="tags/tag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6.fntdata"/><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font" Target="fonts/font1.fntdata"/><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7.fntdata"/><Relationship Id="rId61" Type="http://schemas.openxmlformats.org/officeDocument/2006/relationships/slide" Target="slides/slide56.xml"/><Relationship Id="rId82" Type="http://schemas.openxmlformats.org/officeDocument/2006/relationships/font" Target="fonts/font12.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2.fntdata"/><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llen" userId="S::john.allen@systemiq.earth::5ce638c8-b70f-4488-977f-58f29038d7b5" providerId="AD" clId="Web-{9F6D2FE7-2AB3-A733-7761-A1F7386525D2}"/>
    <pc:docChg chg="modSld">
      <pc:chgData name="John Allen" userId="S::john.allen@systemiq.earth::5ce638c8-b70f-4488-977f-58f29038d7b5" providerId="AD" clId="Web-{9F6D2FE7-2AB3-A733-7761-A1F7386525D2}" dt="2025-01-28T09:48:29.908" v="147" actId="20577"/>
      <pc:docMkLst>
        <pc:docMk/>
      </pc:docMkLst>
      <pc:sldChg chg="modSp">
        <pc:chgData name="John Allen" userId="S::john.allen@systemiq.earth::5ce638c8-b70f-4488-977f-58f29038d7b5" providerId="AD" clId="Web-{9F6D2FE7-2AB3-A733-7761-A1F7386525D2}" dt="2025-01-28T09:35:39.372" v="57" actId="20577"/>
        <pc:sldMkLst>
          <pc:docMk/>
          <pc:sldMk cId="2763468815" sldId="2147479571"/>
        </pc:sldMkLst>
        <pc:spChg chg="mod">
          <ac:chgData name="John Allen" userId="S::john.allen@systemiq.earth::5ce638c8-b70f-4488-977f-58f29038d7b5" providerId="AD" clId="Web-{9F6D2FE7-2AB3-A733-7761-A1F7386525D2}" dt="2025-01-28T09:35:39.372" v="57" actId="20577"/>
          <ac:spMkLst>
            <pc:docMk/>
            <pc:sldMk cId="2763468815" sldId="2147479571"/>
            <ac:spMk id="431" creationId="{7EAE2B14-5C89-816D-62A1-2FCB9EFFFEFA}"/>
          </ac:spMkLst>
        </pc:spChg>
      </pc:sldChg>
      <pc:sldChg chg="addSp modSp">
        <pc:chgData name="John Allen" userId="S::john.allen@systemiq.earth::5ce638c8-b70f-4488-977f-58f29038d7b5" providerId="AD" clId="Web-{9F6D2FE7-2AB3-A733-7761-A1F7386525D2}" dt="2025-01-28T09:33:29.540" v="47"/>
        <pc:sldMkLst>
          <pc:docMk/>
          <pc:sldMk cId="723186238" sldId="2147479770"/>
        </pc:sldMkLst>
        <pc:spChg chg="add mod">
          <ac:chgData name="John Allen" userId="S::john.allen@systemiq.earth::5ce638c8-b70f-4488-977f-58f29038d7b5" providerId="AD" clId="Web-{9F6D2FE7-2AB3-A733-7761-A1F7386525D2}" dt="2025-01-28T09:33:29.540" v="47"/>
          <ac:spMkLst>
            <pc:docMk/>
            <pc:sldMk cId="723186238" sldId="2147479770"/>
            <ac:spMk id="5" creationId="{FE830B56-79DF-B036-8322-555B751D1370}"/>
          </ac:spMkLst>
        </pc:spChg>
      </pc:sldChg>
      <pc:sldChg chg="addSp delSp modSp">
        <pc:chgData name="John Allen" userId="S::john.allen@systemiq.earth::5ce638c8-b70f-4488-977f-58f29038d7b5" providerId="AD" clId="Web-{9F6D2FE7-2AB3-A733-7761-A1F7386525D2}" dt="2025-01-28T09:34:30.073" v="51"/>
        <pc:sldMkLst>
          <pc:docMk/>
          <pc:sldMk cId="843232487" sldId="2147479772"/>
        </pc:sldMkLst>
        <pc:spChg chg="del">
          <ac:chgData name="John Allen" userId="S::john.allen@systemiq.earth::5ce638c8-b70f-4488-977f-58f29038d7b5" providerId="AD" clId="Web-{9F6D2FE7-2AB3-A733-7761-A1F7386525D2}" dt="2025-01-28T09:34:08.572" v="49"/>
          <ac:spMkLst>
            <pc:docMk/>
            <pc:sldMk cId="843232487" sldId="2147479772"/>
            <ac:spMk id="2" creationId="{22B44CC2-4180-3167-0DA4-738C36A10C4E}"/>
          </ac:spMkLst>
        </pc:spChg>
        <pc:spChg chg="add mod">
          <ac:chgData name="John Allen" userId="S::john.allen@systemiq.earth::5ce638c8-b70f-4488-977f-58f29038d7b5" providerId="AD" clId="Web-{9F6D2FE7-2AB3-A733-7761-A1F7386525D2}" dt="2025-01-28T09:33:33.384" v="48"/>
          <ac:spMkLst>
            <pc:docMk/>
            <pc:sldMk cId="843232487" sldId="2147479772"/>
            <ac:spMk id="18" creationId="{882556A5-31DE-2F51-C6C1-B8122CDFC234}"/>
          </ac:spMkLst>
        </pc:spChg>
        <pc:spChg chg="add del mod">
          <ac:chgData name="John Allen" userId="S::john.allen@systemiq.earth::5ce638c8-b70f-4488-977f-58f29038d7b5" providerId="AD" clId="Web-{9F6D2FE7-2AB3-A733-7761-A1F7386525D2}" dt="2025-01-28T09:34:12.354" v="50"/>
          <ac:spMkLst>
            <pc:docMk/>
            <pc:sldMk cId="843232487" sldId="2147479772"/>
            <ac:spMk id="23" creationId="{CE44DE60-4F32-E861-7614-5FE47BD1EAAB}"/>
          </ac:spMkLst>
        </pc:spChg>
        <pc:spChg chg="add mod">
          <ac:chgData name="John Allen" userId="S::john.allen@systemiq.earth::5ce638c8-b70f-4488-977f-58f29038d7b5" providerId="AD" clId="Web-{9F6D2FE7-2AB3-A733-7761-A1F7386525D2}" dt="2025-01-28T09:34:30.073" v="51"/>
          <ac:spMkLst>
            <pc:docMk/>
            <pc:sldMk cId="843232487" sldId="2147479772"/>
            <ac:spMk id="34" creationId="{32C78E90-285A-3E71-F25C-010DFBCE0D36}"/>
          </ac:spMkLst>
        </pc:spChg>
      </pc:sldChg>
      <pc:sldChg chg="modSp">
        <pc:chgData name="John Allen" userId="S::john.allen@systemiq.earth::5ce638c8-b70f-4488-977f-58f29038d7b5" providerId="AD" clId="Web-{9F6D2FE7-2AB3-A733-7761-A1F7386525D2}" dt="2025-01-28T09:30:59.864" v="13" actId="20577"/>
        <pc:sldMkLst>
          <pc:docMk/>
          <pc:sldMk cId="3424195145" sldId="2147479859"/>
        </pc:sldMkLst>
        <pc:spChg chg="mod">
          <ac:chgData name="John Allen" userId="S::john.allen@systemiq.earth::5ce638c8-b70f-4488-977f-58f29038d7b5" providerId="AD" clId="Web-{9F6D2FE7-2AB3-A733-7761-A1F7386525D2}" dt="2025-01-28T09:30:59.864" v="13" actId="20577"/>
          <ac:spMkLst>
            <pc:docMk/>
            <pc:sldMk cId="3424195145" sldId="2147479859"/>
            <ac:spMk id="3" creationId="{E123A3B1-9881-9596-F235-9D3E7C9ED744}"/>
          </ac:spMkLst>
        </pc:spChg>
      </pc:sldChg>
      <pc:sldChg chg="modSp">
        <pc:chgData name="John Allen" userId="S::john.allen@systemiq.earth::5ce638c8-b70f-4488-977f-58f29038d7b5" providerId="AD" clId="Web-{9F6D2FE7-2AB3-A733-7761-A1F7386525D2}" dt="2025-01-28T09:48:29.908" v="147" actId="20577"/>
        <pc:sldMkLst>
          <pc:docMk/>
          <pc:sldMk cId="202225575" sldId="2147480578"/>
        </pc:sldMkLst>
        <pc:spChg chg="mod">
          <ac:chgData name="John Allen" userId="S::john.allen@systemiq.earth::5ce638c8-b70f-4488-977f-58f29038d7b5" providerId="AD" clId="Web-{9F6D2FE7-2AB3-A733-7761-A1F7386525D2}" dt="2025-01-28T09:48:29.908" v="147" actId="20577"/>
          <ac:spMkLst>
            <pc:docMk/>
            <pc:sldMk cId="202225575" sldId="2147480578"/>
            <ac:spMk id="5" creationId="{44B6552A-5428-9539-918D-F493FD0E0989}"/>
          </ac:spMkLst>
        </pc:spChg>
      </pc:sldChg>
      <pc:sldChg chg="modSp">
        <pc:chgData name="John Allen" userId="S::john.allen@systemiq.earth::5ce638c8-b70f-4488-977f-58f29038d7b5" providerId="AD" clId="Web-{9F6D2FE7-2AB3-A733-7761-A1F7386525D2}" dt="2025-01-28T09:39:16.862" v="84" actId="20577"/>
        <pc:sldMkLst>
          <pc:docMk/>
          <pc:sldMk cId="792227729" sldId="2147480599"/>
        </pc:sldMkLst>
        <pc:spChg chg="mod">
          <ac:chgData name="John Allen" userId="S::john.allen@systemiq.earth::5ce638c8-b70f-4488-977f-58f29038d7b5" providerId="AD" clId="Web-{9F6D2FE7-2AB3-A733-7761-A1F7386525D2}" dt="2025-01-28T09:39:16.862" v="84" actId="20577"/>
          <ac:spMkLst>
            <pc:docMk/>
            <pc:sldMk cId="792227729" sldId="2147480599"/>
            <ac:spMk id="4" creationId="{C34BE425-91DC-872F-564E-D32562DEC9DF}"/>
          </ac:spMkLst>
        </pc:spChg>
      </pc:sldChg>
      <pc:sldChg chg="modSp">
        <pc:chgData name="John Allen" userId="S::john.allen@systemiq.earth::5ce638c8-b70f-4488-977f-58f29038d7b5" providerId="AD" clId="Web-{9F6D2FE7-2AB3-A733-7761-A1F7386525D2}" dt="2025-01-28T09:40:55.224" v="107" actId="20577"/>
        <pc:sldMkLst>
          <pc:docMk/>
          <pc:sldMk cId="730459186" sldId="2147480980"/>
        </pc:sldMkLst>
        <pc:spChg chg="mod">
          <ac:chgData name="John Allen" userId="S::john.allen@systemiq.earth::5ce638c8-b70f-4488-977f-58f29038d7b5" providerId="AD" clId="Web-{9F6D2FE7-2AB3-A733-7761-A1F7386525D2}" dt="2025-01-28T09:40:55.224" v="107" actId="20577"/>
          <ac:spMkLst>
            <pc:docMk/>
            <pc:sldMk cId="730459186" sldId="2147480980"/>
            <ac:spMk id="4" creationId="{00E489CE-AE11-4A8A-AFB4-F69EE84E64AE}"/>
          </ac:spMkLst>
        </pc:spChg>
      </pc:sldChg>
      <pc:sldChg chg="modSp">
        <pc:chgData name="John Allen" userId="S::john.allen@systemiq.earth::5ce638c8-b70f-4488-977f-58f29038d7b5" providerId="AD" clId="Web-{9F6D2FE7-2AB3-A733-7761-A1F7386525D2}" dt="2025-01-28T09:36:29.373" v="62" actId="20577"/>
        <pc:sldMkLst>
          <pc:docMk/>
          <pc:sldMk cId="2506579632" sldId="2147481000"/>
        </pc:sldMkLst>
        <pc:spChg chg="mod">
          <ac:chgData name="John Allen" userId="S::john.allen@systemiq.earth::5ce638c8-b70f-4488-977f-58f29038d7b5" providerId="AD" clId="Web-{9F6D2FE7-2AB3-A733-7761-A1F7386525D2}" dt="2025-01-28T09:36:29.373" v="62" actId="20577"/>
          <ac:spMkLst>
            <pc:docMk/>
            <pc:sldMk cId="2506579632" sldId="2147481000"/>
            <ac:spMk id="4" creationId="{00E489CE-AE11-4A8A-AFB4-F69EE84E64AE}"/>
          </ac:spMkLst>
        </pc:spChg>
      </pc:sldChg>
      <pc:sldChg chg="modSp">
        <pc:chgData name="John Allen" userId="S::john.allen@systemiq.earth::5ce638c8-b70f-4488-977f-58f29038d7b5" providerId="AD" clId="Web-{9F6D2FE7-2AB3-A733-7761-A1F7386525D2}" dt="2025-01-28T09:23:39.743" v="8" actId="20577"/>
        <pc:sldMkLst>
          <pc:docMk/>
          <pc:sldMk cId="432367566" sldId="2147481014"/>
        </pc:sldMkLst>
        <pc:spChg chg="mod">
          <ac:chgData name="John Allen" userId="S::john.allen@systemiq.earth::5ce638c8-b70f-4488-977f-58f29038d7b5" providerId="AD" clId="Web-{9F6D2FE7-2AB3-A733-7761-A1F7386525D2}" dt="2025-01-28T09:23:39.743" v="8" actId="20577"/>
          <ac:spMkLst>
            <pc:docMk/>
            <pc:sldMk cId="432367566" sldId="2147481014"/>
            <ac:spMk id="4" creationId="{C3A2C104-28E3-344B-3C75-657627C1CAE9}"/>
          </ac:spMkLst>
        </pc:spChg>
      </pc:sldChg>
      <pc:sldChg chg="modSp">
        <pc:chgData name="John Allen" userId="S::john.allen@systemiq.earth::5ce638c8-b70f-4488-977f-58f29038d7b5" providerId="AD" clId="Web-{9F6D2FE7-2AB3-A733-7761-A1F7386525D2}" dt="2025-01-28T09:47:27.485" v="145" actId="20577"/>
        <pc:sldMkLst>
          <pc:docMk/>
          <pc:sldMk cId="2590668078" sldId="2147481099"/>
        </pc:sldMkLst>
        <pc:spChg chg="mod">
          <ac:chgData name="John Allen" userId="S::john.allen@systemiq.earth::5ce638c8-b70f-4488-977f-58f29038d7b5" providerId="AD" clId="Web-{9F6D2FE7-2AB3-A733-7761-A1F7386525D2}" dt="2025-01-28T09:47:27.485" v="145" actId="20577"/>
          <ac:spMkLst>
            <pc:docMk/>
            <pc:sldMk cId="2590668078" sldId="2147481099"/>
            <ac:spMk id="4" creationId="{ABB0E42D-FF3F-A624-EA86-47393F3B2B03}"/>
          </ac:spMkLst>
        </pc:spChg>
      </pc:sldChg>
      <pc:sldChg chg="modSp">
        <pc:chgData name="John Allen" userId="S::john.allen@systemiq.earth::5ce638c8-b70f-4488-977f-58f29038d7b5" providerId="AD" clId="Web-{9F6D2FE7-2AB3-A733-7761-A1F7386525D2}" dt="2025-01-28T09:31:25.740" v="15" actId="20577"/>
        <pc:sldMkLst>
          <pc:docMk/>
          <pc:sldMk cId="2216804563" sldId="2147481160"/>
        </pc:sldMkLst>
        <pc:spChg chg="mod">
          <ac:chgData name="John Allen" userId="S::john.allen@systemiq.earth::5ce638c8-b70f-4488-977f-58f29038d7b5" providerId="AD" clId="Web-{9F6D2FE7-2AB3-A733-7761-A1F7386525D2}" dt="2025-01-28T09:31:25.740" v="15" actId="20577"/>
          <ac:spMkLst>
            <pc:docMk/>
            <pc:sldMk cId="2216804563" sldId="2147481160"/>
            <ac:spMk id="84" creationId="{F308EDD4-E2AC-4141-B429-FA2FDF8ECE7A}"/>
          </ac:spMkLst>
        </pc:spChg>
      </pc:sldChg>
      <pc:sldChg chg="modSp">
        <pc:chgData name="John Allen" userId="S::john.allen@systemiq.earth::5ce638c8-b70f-4488-977f-58f29038d7b5" providerId="AD" clId="Web-{9F6D2FE7-2AB3-A733-7761-A1F7386525D2}" dt="2025-01-28T09:38:20.548" v="80" actId="20577"/>
        <pc:sldMkLst>
          <pc:docMk/>
          <pc:sldMk cId="2215968467" sldId="2147481182"/>
        </pc:sldMkLst>
        <pc:spChg chg="mod">
          <ac:chgData name="John Allen" userId="S::john.allen@systemiq.earth::5ce638c8-b70f-4488-977f-58f29038d7b5" providerId="AD" clId="Web-{9F6D2FE7-2AB3-A733-7761-A1F7386525D2}" dt="2025-01-28T09:38:20.548" v="80" actId="20577"/>
          <ac:spMkLst>
            <pc:docMk/>
            <pc:sldMk cId="2215968467" sldId="2147481182"/>
            <ac:spMk id="78" creationId="{2922E4F3-B03C-08B4-BE56-F879E763AF26}"/>
          </ac:spMkLst>
        </pc:spChg>
      </pc:sldChg>
      <pc:sldChg chg="modSp">
        <pc:chgData name="John Allen" userId="S::john.allen@systemiq.earth::5ce638c8-b70f-4488-977f-58f29038d7b5" providerId="AD" clId="Web-{9F6D2FE7-2AB3-A733-7761-A1F7386525D2}" dt="2025-01-28T09:45:01.387" v="129" actId="20577"/>
        <pc:sldMkLst>
          <pc:docMk/>
          <pc:sldMk cId="80690339" sldId="2147481183"/>
        </pc:sldMkLst>
        <pc:spChg chg="mod">
          <ac:chgData name="John Allen" userId="S::john.allen@systemiq.earth::5ce638c8-b70f-4488-977f-58f29038d7b5" providerId="AD" clId="Web-{9F6D2FE7-2AB3-A733-7761-A1F7386525D2}" dt="2025-01-28T09:44:14.276" v="125" actId="1076"/>
          <ac:spMkLst>
            <pc:docMk/>
            <pc:sldMk cId="80690339" sldId="2147481183"/>
            <ac:spMk id="19" creationId="{A29AAA8F-9121-0786-D199-CE5EAFB3E6B1}"/>
          </ac:spMkLst>
        </pc:spChg>
        <pc:spChg chg="mod">
          <ac:chgData name="John Allen" userId="S::john.allen@systemiq.earth::5ce638c8-b70f-4488-977f-58f29038d7b5" providerId="AD" clId="Web-{9F6D2FE7-2AB3-A733-7761-A1F7386525D2}" dt="2025-01-28T09:45:01.387" v="129" actId="20577"/>
          <ac:spMkLst>
            <pc:docMk/>
            <pc:sldMk cId="80690339" sldId="2147481183"/>
            <ac:spMk id="24" creationId="{B926D567-524F-4499-A030-E098F89DCD34}"/>
          </ac:spMkLst>
        </pc:spChg>
        <pc:spChg chg="mod">
          <ac:chgData name="John Allen" userId="S::john.allen@systemiq.earth::5ce638c8-b70f-4488-977f-58f29038d7b5" providerId="AD" clId="Web-{9F6D2FE7-2AB3-A733-7761-A1F7386525D2}" dt="2025-01-28T09:44:43.089" v="127" actId="20577"/>
          <ac:spMkLst>
            <pc:docMk/>
            <pc:sldMk cId="80690339" sldId="2147481183"/>
            <ac:spMk id="92" creationId="{745CBDC9-9117-CEF6-4E4D-E9E11B44CF5C}"/>
          </ac:spMkLst>
        </pc:spChg>
      </pc:sldChg>
      <pc:sldChg chg="modSp">
        <pc:chgData name="John Allen" userId="S::john.allen@systemiq.earth::5ce638c8-b70f-4488-977f-58f29038d7b5" providerId="AD" clId="Web-{9F6D2FE7-2AB3-A733-7761-A1F7386525D2}" dt="2025-01-28T09:46:37.093" v="134" actId="20577"/>
        <pc:sldMkLst>
          <pc:docMk/>
          <pc:sldMk cId="2796901231" sldId="2147481223"/>
        </pc:sldMkLst>
        <pc:spChg chg="mod">
          <ac:chgData name="John Allen" userId="S::john.allen@systemiq.earth::5ce638c8-b70f-4488-977f-58f29038d7b5" providerId="AD" clId="Web-{9F6D2FE7-2AB3-A733-7761-A1F7386525D2}" dt="2025-01-28T09:46:16.623" v="131" actId="20577"/>
          <ac:spMkLst>
            <pc:docMk/>
            <pc:sldMk cId="2796901231" sldId="2147481223"/>
            <ac:spMk id="102" creationId="{B926D567-524F-4499-A030-E098F89DCD34}"/>
          </ac:spMkLst>
        </pc:spChg>
        <pc:spChg chg="mod">
          <ac:chgData name="John Allen" userId="S::john.allen@systemiq.earth::5ce638c8-b70f-4488-977f-58f29038d7b5" providerId="AD" clId="Web-{9F6D2FE7-2AB3-A733-7761-A1F7386525D2}" dt="2025-01-28T09:46:26.842" v="132" actId="20577"/>
          <ac:spMkLst>
            <pc:docMk/>
            <pc:sldMk cId="2796901231" sldId="2147481223"/>
            <ac:spMk id="117" creationId="{5447F110-1AA2-DD2E-2ACC-EA4D94B4A0F3}"/>
          </ac:spMkLst>
        </pc:spChg>
        <pc:spChg chg="mod">
          <ac:chgData name="John Allen" userId="S::john.allen@systemiq.earth::5ce638c8-b70f-4488-977f-58f29038d7b5" providerId="AD" clId="Web-{9F6D2FE7-2AB3-A733-7761-A1F7386525D2}" dt="2025-01-28T09:46:37.093" v="134" actId="20577"/>
          <ac:spMkLst>
            <pc:docMk/>
            <pc:sldMk cId="2796901231" sldId="2147481223"/>
            <ac:spMk id="120" creationId="{B7BDCE21-D4A3-2371-F48A-E6CC7CA6B12D}"/>
          </ac:spMkLst>
        </pc:spChg>
      </pc:sldChg>
      <pc:sldChg chg="modSp">
        <pc:chgData name="John Allen" userId="S::john.allen@systemiq.earth::5ce638c8-b70f-4488-977f-58f29038d7b5" providerId="AD" clId="Web-{9F6D2FE7-2AB3-A733-7761-A1F7386525D2}" dt="2025-01-28T09:23:01.101" v="6" actId="20577"/>
        <pc:sldMkLst>
          <pc:docMk/>
          <pc:sldMk cId="2825229894" sldId="2147481237"/>
        </pc:sldMkLst>
        <pc:spChg chg="mod">
          <ac:chgData name="John Allen" userId="S::john.allen@systemiq.earth::5ce638c8-b70f-4488-977f-58f29038d7b5" providerId="AD" clId="Web-{9F6D2FE7-2AB3-A733-7761-A1F7386525D2}" dt="2025-01-28T09:23:01.101" v="6" actId="20577"/>
          <ac:spMkLst>
            <pc:docMk/>
            <pc:sldMk cId="2825229894" sldId="2147481237"/>
            <ac:spMk id="4" creationId="{0C2AAAB7-F93E-6957-8BA6-BAE849A3F8DE}"/>
          </ac:spMkLst>
        </pc:spChg>
      </pc:sldChg>
      <pc:sldChg chg="modSp">
        <pc:chgData name="John Allen" userId="S::john.allen@systemiq.earth::5ce638c8-b70f-4488-977f-58f29038d7b5" providerId="AD" clId="Web-{9F6D2FE7-2AB3-A733-7761-A1F7386525D2}" dt="2025-01-28T09:37:06.280" v="64" actId="20577"/>
        <pc:sldMkLst>
          <pc:docMk/>
          <pc:sldMk cId="3039648179" sldId="2147481238"/>
        </pc:sldMkLst>
        <pc:spChg chg="mod">
          <ac:chgData name="John Allen" userId="S::john.allen@systemiq.earth::5ce638c8-b70f-4488-977f-58f29038d7b5" providerId="AD" clId="Web-{9F6D2FE7-2AB3-A733-7761-A1F7386525D2}" dt="2025-01-28T09:37:06.280" v="64" actId="20577"/>
          <ac:spMkLst>
            <pc:docMk/>
            <pc:sldMk cId="3039648179" sldId="2147481238"/>
            <ac:spMk id="88" creationId="{088E97DB-F3B5-9495-F332-C66485A24E41}"/>
          </ac:spMkLst>
        </pc:spChg>
      </pc:sldChg>
      <pc:sldChg chg="addSp modSp">
        <pc:chgData name="John Allen" userId="S::john.allen@systemiq.earth::5ce638c8-b70f-4488-977f-58f29038d7b5" providerId="AD" clId="Web-{9F6D2FE7-2AB3-A733-7761-A1F7386525D2}" dt="2025-01-28T09:32:59.367" v="46" actId="1076"/>
        <pc:sldMkLst>
          <pc:docMk/>
          <pc:sldMk cId="345291425" sldId="2147481261"/>
        </pc:sldMkLst>
        <pc:spChg chg="add mod">
          <ac:chgData name="John Allen" userId="S::john.allen@systemiq.earth::5ce638c8-b70f-4488-977f-58f29038d7b5" providerId="AD" clId="Web-{9F6D2FE7-2AB3-A733-7761-A1F7386525D2}" dt="2025-01-28T09:32:59.367" v="46" actId="1076"/>
          <ac:spMkLst>
            <pc:docMk/>
            <pc:sldMk cId="345291425" sldId="2147481261"/>
            <ac:spMk id="12" creationId="{C3494B26-0319-14C4-9F0B-744B1C857B7B}"/>
          </ac:spMkLst>
        </pc:spChg>
      </pc:sldChg>
    </pc:docChg>
  </pc:docChgLst>
  <pc:docChgLst>
    <pc:chgData name="John Allen" userId="5ce638c8-b70f-4488-977f-58f29038d7b5" providerId="ADAL" clId="{E1549370-FC30-4F0D-A8C3-B0C8A4531307}"/>
    <pc:docChg chg="undo custSel modSld">
      <pc:chgData name="John Allen" userId="5ce638c8-b70f-4488-977f-58f29038d7b5" providerId="ADAL" clId="{E1549370-FC30-4F0D-A8C3-B0C8A4531307}" dt="2025-01-28T12:24:06.965" v="419" actId="20577"/>
      <pc:docMkLst>
        <pc:docMk/>
      </pc:docMkLst>
      <pc:sldChg chg="modSp mod">
        <pc:chgData name="John Allen" userId="5ce638c8-b70f-4488-977f-58f29038d7b5" providerId="ADAL" clId="{E1549370-FC30-4F0D-A8C3-B0C8A4531307}" dt="2025-01-28T11:11:54.161" v="291" actId="113"/>
        <pc:sldMkLst>
          <pc:docMk/>
          <pc:sldMk cId="2067194664" sldId="328"/>
        </pc:sldMkLst>
        <pc:spChg chg="mod">
          <ac:chgData name="John Allen" userId="5ce638c8-b70f-4488-977f-58f29038d7b5" providerId="ADAL" clId="{E1549370-FC30-4F0D-A8C3-B0C8A4531307}" dt="2025-01-28T11:11:54.161" v="291" actId="113"/>
          <ac:spMkLst>
            <pc:docMk/>
            <pc:sldMk cId="2067194664" sldId="328"/>
            <ac:spMk id="2" creationId="{915136BE-7352-4830-877F-D64FE43E405D}"/>
          </ac:spMkLst>
        </pc:spChg>
      </pc:sldChg>
      <pc:sldChg chg="modSp mod">
        <pc:chgData name="John Allen" userId="5ce638c8-b70f-4488-977f-58f29038d7b5" providerId="ADAL" clId="{E1549370-FC30-4F0D-A8C3-B0C8A4531307}" dt="2025-01-28T11:18:10.857" v="323" actId="255"/>
        <pc:sldMkLst>
          <pc:docMk/>
          <pc:sldMk cId="154482541" sldId="2147479574"/>
        </pc:sldMkLst>
        <pc:spChg chg="mod">
          <ac:chgData name="John Allen" userId="5ce638c8-b70f-4488-977f-58f29038d7b5" providerId="ADAL" clId="{E1549370-FC30-4F0D-A8C3-B0C8A4531307}" dt="2025-01-28T11:18:10.857" v="323" actId="255"/>
          <ac:spMkLst>
            <pc:docMk/>
            <pc:sldMk cId="154482541" sldId="2147479574"/>
            <ac:spMk id="6" creationId="{DBB188AE-FFD8-D179-26C6-A14254BA55A9}"/>
          </ac:spMkLst>
        </pc:spChg>
      </pc:sldChg>
      <pc:sldChg chg="modNotesTx">
        <pc:chgData name="John Allen" userId="5ce638c8-b70f-4488-977f-58f29038d7b5" providerId="ADAL" clId="{E1549370-FC30-4F0D-A8C3-B0C8A4531307}" dt="2025-01-28T10:00:04.907" v="1" actId="20577"/>
        <pc:sldMkLst>
          <pc:docMk/>
          <pc:sldMk cId="2552081838" sldId="2147479702"/>
        </pc:sldMkLst>
      </pc:sldChg>
      <pc:sldChg chg="modSp mod modNotesTx">
        <pc:chgData name="John Allen" userId="5ce638c8-b70f-4488-977f-58f29038d7b5" providerId="ADAL" clId="{E1549370-FC30-4F0D-A8C3-B0C8A4531307}" dt="2025-01-28T11:20:28.635" v="342" actId="20577"/>
        <pc:sldMkLst>
          <pc:docMk/>
          <pc:sldMk cId="1551996278" sldId="2147479783"/>
        </pc:sldMkLst>
        <pc:spChg chg="mod">
          <ac:chgData name="John Allen" userId="5ce638c8-b70f-4488-977f-58f29038d7b5" providerId="ADAL" clId="{E1549370-FC30-4F0D-A8C3-B0C8A4531307}" dt="2025-01-28T11:16:13.889" v="314" actId="207"/>
          <ac:spMkLst>
            <pc:docMk/>
            <pc:sldMk cId="1551996278" sldId="2147479783"/>
            <ac:spMk id="104" creationId="{0B49B0BB-6726-B126-8810-C9AD8C14D619}"/>
          </ac:spMkLst>
        </pc:spChg>
      </pc:sldChg>
      <pc:sldChg chg="modNotesTx">
        <pc:chgData name="John Allen" userId="5ce638c8-b70f-4488-977f-58f29038d7b5" providerId="ADAL" clId="{E1549370-FC30-4F0D-A8C3-B0C8A4531307}" dt="2025-01-28T10:00:24.427" v="4" actId="20577"/>
        <pc:sldMkLst>
          <pc:docMk/>
          <pc:sldMk cId="1060130895" sldId="2147479797"/>
        </pc:sldMkLst>
      </pc:sldChg>
      <pc:sldChg chg="modNotesTx">
        <pc:chgData name="John Allen" userId="5ce638c8-b70f-4488-977f-58f29038d7b5" providerId="ADAL" clId="{E1549370-FC30-4F0D-A8C3-B0C8A4531307}" dt="2025-01-28T09:59:58.697" v="0" actId="20577"/>
        <pc:sldMkLst>
          <pc:docMk/>
          <pc:sldMk cId="1058050367" sldId="2147479815"/>
        </pc:sldMkLst>
      </pc:sldChg>
      <pc:sldChg chg="modSp mod">
        <pc:chgData name="John Allen" userId="5ce638c8-b70f-4488-977f-58f29038d7b5" providerId="ADAL" clId="{E1549370-FC30-4F0D-A8C3-B0C8A4531307}" dt="2025-01-28T10:18:43.381" v="125"/>
        <pc:sldMkLst>
          <pc:docMk/>
          <pc:sldMk cId="4222652934" sldId="2147479828"/>
        </pc:sldMkLst>
        <pc:spChg chg="mod">
          <ac:chgData name="John Allen" userId="5ce638c8-b70f-4488-977f-58f29038d7b5" providerId="ADAL" clId="{E1549370-FC30-4F0D-A8C3-B0C8A4531307}" dt="2025-01-28T10:18:43.381" v="125"/>
          <ac:spMkLst>
            <pc:docMk/>
            <pc:sldMk cId="4222652934" sldId="2147479828"/>
            <ac:spMk id="4" creationId="{01D511C0-1DD2-CC2E-80F9-2245A3996578}"/>
          </ac:spMkLst>
        </pc:spChg>
      </pc:sldChg>
      <pc:sldChg chg="modSp mod modNotesTx">
        <pc:chgData name="John Allen" userId="5ce638c8-b70f-4488-977f-58f29038d7b5" providerId="ADAL" clId="{E1549370-FC30-4F0D-A8C3-B0C8A4531307}" dt="2025-01-28T11:12:51.219" v="292" actId="2711"/>
        <pc:sldMkLst>
          <pc:docMk/>
          <pc:sldMk cId="3424195145" sldId="2147479859"/>
        </pc:sldMkLst>
        <pc:spChg chg="mod">
          <ac:chgData name="John Allen" userId="5ce638c8-b70f-4488-977f-58f29038d7b5" providerId="ADAL" clId="{E1549370-FC30-4F0D-A8C3-B0C8A4531307}" dt="2025-01-28T11:12:51.219" v="292" actId="2711"/>
          <ac:spMkLst>
            <pc:docMk/>
            <pc:sldMk cId="3424195145" sldId="2147479859"/>
            <ac:spMk id="3" creationId="{E123A3B1-9881-9596-F235-9D3E7C9ED744}"/>
          </ac:spMkLst>
        </pc:spChg>
      </pc:sldChg>
      <pc:sldChg chg="modSp mod modNotesTx">
        <pc:chgData name="John Allen" userId="5ce638c8-b70f-4488-977f-58f29038d7b5" providerId="ADAL" clId="{E1549370-FC30-4F0D-A8C3-B0C8A4531307}" dt="2025-01-28T11:14:54.330" v="304" actId="255"/>
        <pc:sldMkLst>
          <pc:docMk/>
          <pc:sldMk cId="202225575" sldId="2147480578"/>
        </pc:sldMkLst>
        <pc:spChg chg="mod">
          <ac:chgData name="John Allen" userId="5ce638c8-b70f-4488-977f-58f29038d7b5" providerId="ADAL" clId="{E1549370-FC30-4F0D-A8C3-B0C8A4531307}" dt="2025-01-28T11:14:54.330" v="304" actId="255"/>
          <ac:spMkLst>
            <pc:docMk/>
            <pc:sldMk cId="202225575" sldId="2147480578"/>
            <ac:spMk id="5" creationId="{44B6552A-5428-9539-918D-F493FD0E0989}"/>
          </ac:spMkLst>
        </pc:spChg>
      </pc:sldChg>
      <pc:sldChg chg="modSp mod modNotesTx">
        <pc:chgData name="John Allen" userId="5ce638c8-b70f-4488-977f-58f29038d7b5" providerId="ADAL" clId="{E1549370-FC30-4F0D-A8C3-B0C8A4531307}" dt="2025-01-28T12:21:24.496" v="385" actId="20577"/>
        <pc:sldMkLst>
          <pc:docMk/>
          <pc:sldMk cId="792227729" sldId="2147480599"/>
        </pc:sldMkLst>
        <pc:spChg chg="mod">
          <ac:chgData name="John Allen" userId="5ce638c8-b70f-4488-977f-58f29038d7b5" providerId="ADAL" clId="{E1549370-FC30-4F0D-A8C3-B0C8A4531307}" dt="2025-01-28T12:21:24.496" v="385" actId="20577"/>
          <ac:spMkLst>
            <pc:docMk/>
            <pc:sldMk cId="792227729" sldId="2147480599"/>
            <ac:spMk id="4" creationId="{C34BE425-91DC-872F-564E-D32562DEC9DF}"/>
          </ac:spMkLst>
        </pc:spChg>
      </pc:sldChg>
      <pc:sldChg chg="modSp mod modNotesTx">
        <pc:chgData name="John Allen" userId="5ce638c8-b70f-4488-977f-58f29038d7b5" providerId="ADAL" clId="{E1549370-FC30-4F0D-A8C3-B0C8A4531307}" dt="2025-01-28T11:15:53.457" v="310" actId="255"/>
        <pc:sldMkLst>
          <pc:docMk/>
          <pc:sldMk cId="1902673704" sldId="2147480750"/>
        </pc:sldMkLst>
        <pc:spChg chg="mod">
          <ac:chgData name="John Allen" userId="5ce638c8-b70f-4488-977f-58f29038d7b5" providerId="ADAL" clId="{E1549370-FC30-4F0D-A8C3-B0C8A4531307}" dt="2025-01-28T11:15:53.457" v="310" actId="255"/>
          <ac:spMkLst>
            <pc:docMk/>
            <pc:sldMk cId="1902673704" sldId="2147480750"/>
            <ac:spMk id="15" creationId="{3ADA091A-41E1-4A91-D3D7-0FAEC8BA852C}"/>
          </ac:spMkLst>
        </pc:spChg>
      </pc:sldChg>
      <pc:sldChg chg="modSp mod modNotesTx">
        <pc:chgData name="John Allen" userId="5ce638c8-b70f-4488-977f-58f29038d7b5" providerId="ADAL" clId="{E1549370-FC30-4F0D-A8C3-B0C8A4531307}" dt="2025-01-28T11:20:49.618" v="347" actId="5793"/>
        <pc:sldMkLst>
          <pc:docMk/>
          <pc:sldMk cId="3710980584" sldId="2147480814"/>
        </pc:sldMkLst>
        <pc:spChg chg="mod">
          <ac:chgData name="John Allen" userId="5ce638c8-b70f-4488-977f-58f29038d7b5" providerId="ADAL" clId="{E1549370-FC30-4F0D-A8C3-B0C8A4531307}" dt="2025-01-28T10:04:45.918" v="30" actId="114"/>
          <ac:spMkLst>
            <pc:docMk/>
            <pc:sldMk cId="3710980584" sldId="2147480814"/>
            <ac:spMk id="4" creationId="{D7201B6F-F71A-75AD-CF1D-E28A3071DB3F}"/>
          </ac:spMkLst>
        </pc:spChg>
      </pc:sldChg>
      <pc:sldChg chg="modSp mod modNotesTx">
        <pc:chgData name="John Allen" userId="5ce638c8-b70f-4488-977f-58f29038d7b5" providerId="ADAL" clId="{E1549370-FC30-4F0D-A8C3-B0C8A4531307}" dt="2025-01-28T11:17:27.683" v="318" actId="207"/>
        <pc:sldMkLst>
          <pc:docMk/>
          <pc:sldMk cId="2579562923" sldId="2147480889"/>
        </pc:sldMkLst>
        <pc:spChg chg="mod">
          <ac:chgData name="John Allen" userId="5ce638c8-b70f-4488-977f-58f29038d7b5" providerId="ADAL" clId="{E1549370-FC30-4F0D-A8C3-B0C8A4531307}" dt="2025-01-28T11:17:27.683" v="318" actId="207"/>
          <ac:spMkLst>
            <pc:docMk/>
            <pc:sldMk cId="2579562923" sldId="2147480889"/>
            <ac:spMk id="216" creationId="{03653B30-24D1-EFB0-9B7B-5366C6F72AD9}"/>
          </ac:spMkLst>
        </pc:spChg>
      </pc:sldChg>
      <pc:sldChg chg="modSp mod modNotesTx">
        <pc:chgData name="John Allen" userId="5ce638c8-b70f-4488-977f-58f29038d7b5" providerId="ADAL" clId="{E1549370-FC30-4F0D-A8C3-B0C8A4531307}" dt="2025-01-28T11:16:02.086" v="311" actId="255"/>
        <pc:sldMkLst>
          <pc:docMk/>
          <pc:sldMk cId="539514666" sldId="2147480895"/>
        </pc:sldMkLst>
        <pc:spChg chg="mod">
          <ac:chgData name="John Allen" userId="5ce638c8-b70f-4488-977f-58f29038d7b5" providerId="ADAL" clId="{E1549370-FC30-4F0D-A8C3-B0C8A4531307}" dt="2025-01-28T11:16:02.086" v="311" actId="255"/>
          <ac:spMkLst>
            <pc:docMk/>
            <pc:sldMk cId="539514666" sldId="2147480895"/>
            <ac:spMk id="4" creationId="{C6302A9C-D2B5-7A6A-DD27-99C0AC1D501B}"/>
          </ac:spMkLst>
        </pc:spChg>
      </pc:sldChg>
      <pc:sldChg chg="modSp mod">
        <pc:chgData name="John Allen" userId="5ce638c8-b70f-4488-977f-58f29038d7b5" providerId="ADAL" clId="{E1549370-FC30-4F0D-A8C3-B0C8A4531307}" dt="2025-01-28T11:19:45.222" v="340" actId="255"/>
        <pc:sldMkLst>
          <pc:docMk/>
          <pc:sldMk cId="3825988052" sldId="2147480919"/>
        </pc:sldMkLst>
        <pc:spChg chg="mod">
          <ac:chgData name="John Allen" userId="5ce638c8-b70f-4488-977f-58f29038d7b5" providerId="ADAL" clId="{E1549370-FC30-4F0D-A8C3-B0C8A4531307}" dt="2025-01-28T11:19:45.222" v="340" actId="255"/>
          <ac:spMkLst>
            <pc:docMk/>
            <pc:sldMk cId="3825988052" sldId="2147480919"/>
            <ac:spMk id="20" creationId="{32A157E4-DEA9-B2D5-B8AA-BC136CF23453}"/>
          </ac:spMkLst>
        </pc:spChg>
      </pc:sldChg>
      <pc:sldChg chg="modSp mod modNotesTx">
        <pc:chgData name="John Allen" userId="5ce638c8-b70f-4488-977f-58f29038d7b5" providerId="ADAL" clId="{E1549370-FC30-4F0D-A8C3-B0C8A4531307}" dt="2025-01-28T11:14:08.841" v="300" actId="255"/>
        <pc:sldMkLst>
          <pc:docMk/>
          <pc:sldMk cId="730459186" sldId="2147480980"/>
        </pc:sldMkLst>
        <pc:spChg chg="mod">
          <ac:chgData name="John Allen" userId="5ce638c8-b70f-4488-977f-58f29038d7b5" providerId="ADAL" clId="{E1549370-FC30-4F0D-A8C3-B0C8A4531307}" dt="2025-01-28T11:14:08.841" v="300" actId="255"/>
          <ac:spMkLst>
            <pc:docMk/>
            <pc:sldMk cId="730459186" sldId="2147480980"/>
            <ac:spMk id="4" creationId="{00E489CE-AE11-4A8A-AFB4-F69EE84E64AE}"/>
          </ac:spMkLst>
        </pc:spChg>
      </pc:sldChg>
      <pc:sldChg chg="modNotesTx">
        <pc:chgData name="John Allen" userId="5ce638c8-b70f-4488-977f-58f29038d7b5" providerId="ADAL" clId="{E1549370-FC30-4F0D-A8C3-B0C8A4531307}" dt="2025-01-28T10:00:42.992" v="7" actId="20577"/>
        <pc:sldMkLst>
          <pc:docMk/>
          <pc:sldMk cId="2506579632" sldId="2147481000"/>
        </pc:sldMkLst>
      </pc:sldChg>
      <pc:sldChg chg="modNotesTx">
        <pc:chgData name="John Allen" userId="5ce638c8-b70f-4488-977f-58f29038d7b5" providerId="ADAL" clId="{E1549370-FC30-4F0D-A8C3-B0C8A4531307}" dt="2025-01-28T10:00:12.382" v="2" actId="20577"/>
        <pc:sldMkLst>
          <pc:docMk/>
          <pc:sldMk cId="432367566" sldId="2147481014"/>
        </pc:sldMkLst>
      </pc:sldChg>
      <pc:sldChg chg="modSp mod">
        <pc:chgData name="John Allen" userId="5ce638c8-b70f-4488-977f-58f29038d7b5" providerId="ADAL" clId="{E1549370-FC30-4F0D-A8C3-B0C8A4531307}" dt="2025-01-28T10:20:44.050" v="164" actId="20577"/>
        <pc:sldMkLst>
          <pc:docMk/>
          <pc:sldMk cId="2829487328" sldId="2147481047"/>
        </pc:sldMkLst>
        <pc:spChg chg="mod">
          <ac:chgData name="John Allen" userId="5ce638c8-b70f-4488-977f-58f29038d7b5" providerId="ADAL" clId="{E1549370-FC30-4F0D-A8C3-B0C8A4531307}" dt="2025-01-28T10:20:44.050" v="164" actId="20577"/>
          <ac:spMkLst>
            <pc:docMk/>
            <pc:sldMk cId="2829487328" sldId="2147481047"/>
            <ac:spMk id="20" creationId="{A2F21CDD-05B6-DE36-91C4-E2D2D253E979}"/>
          </ac:spMkLst>
        </pc:spChg>
      </pc:sldChg>
      <pc:sldChg chg="modSp mod">
        <pc:chgData name="John Allen" userId="5ce638c8-b70f-4488-977f-58f29038d7b5" providerId="ADAL" clId="{E1549370-FC30-4F0D-A8C3-B0C8A4531307}" dt="2025-01-28T11:19:37.052" v="339" actId="255"/>
        <pc:sldMkLst>
          <pc:docMk/>
          <pc:sldMk cId="1630956629" sldId="2147481083"/>
        </pc:sldMkLst>
        <pc:spChg chg="mod">
          <ac:chgData name="John Allen" userId="5ce638c8-b70f-4488-977f-58f29038d7b5" providerId="ADAL" clId="{E1549370-FC30-4F0D-A8C3-B0C8A4531307}" dt="2025-01-28T10:38:57.390" v="206" actId="20577"/>
          <ac:spMkLst>
            <pc:docMk/>
            <pc:sldMk cId="1630956629" sldId="2147481083"/>
            <ac:spMk id="2" creationId="{F49AAC84-BE95-0238-29C7-DF57C017FCEF}"/>
          </ac:spMkLst>
        </pc:spChg>
        <pc:spChg chg="mod">
          <ac:chgData name="John Allen" userId="5ce638c8-b70f-4488-977f-58f29038d7b5" providerId="ADAL" clId="{E1549370-FC30-4F0D-A8C3-B0C8A4531307}" dt="2025-01-28T11:19:37.052" v="339" actId="255"/>
          <ac:spMkLst>
            <pc:docMk/>
            <pc:sldMk cId="1630956629" sldId="2147481083"/>
            <ac:spMk id="4" creationId="{7B4D0FED-0675-7B30-2D67-DC04242FC139}"/>
          </ac:spMkLst>
        </pc:spChg>
      </pc:sldChg>
      <pc:sldChg chg="modSp mod">
        <pc:chgData name="John Allen" userId="5ce638c8-b70f-4488-977f-58f29038d7b5" providerId="ADAL" clId="{E1549370-FC30-4F0D-A8C3-B0C8A4531307}" dt="2025-01-28T11:19:28.013" v="338" actId="255"/>
        <pc:sldMkLst>
          <pc:docMk/>
          <pc:sldMk cId="4007019305" sldId="2147481097"/>
        </pc:sldMkLst>
        <pc:spChg chg="mod">
          <ac:chgData name="John Allen" userId="5ce638c8-b70f-4488-977f-58f29038d7b5" providerId="ADAL" clId="{E1549370-FC30-4F0D-A8C3-B0C8A4531307}" dt="2025-01-28T11:19:28.013" v="338" actId="255"/>
          <ac:spMkLst>
            <pc:docMk/>
            <pc:sldMk cId="4007019305" sldId="2147481097"/>
            <ac:spMk id="4" creationId="{42D99604-D522-9218-E59F-6A0BA4B8EA3C}"/>
          </ac:spMkLst>
        </pc:spChg>
      </pc:sldChg>
      <pc:sldChg chg="modSp mod">
        <pc:chgData name="John Allen" userId="5ce638c8-b70f-4488-977f-58f29038d7b5" providerId="ADAL" clId="{E1549370-FC30-4F0D-A8C3-B0C8A4531307}" dt="2025-01-28T12:24:06.965" v="419" actId="20577"/>
        <pc:sldMkLst>
          <pc:docMk/>
          <pc:sldMk cId="2590668078" sldId="2147481099"/>
        </pc:sldMkLst>
        <pc:spChg chg="mod">
          <ac:chgData name="John Allen" userId="5ce638c8-b70f-4488-977f-58f29038d7b5" providerId="ADAL" clId="{E1549370-FC30-4F0D-A8C3-B0C8A4531307}" dt="2025-01-28T12:24:06.965" v="419" actId="20577"/>
          <ac:spMkLst>
            <pc:docMk/>
            <pc:sldMk cId="2590668078" sldId="2147481099"/>
            <ac:spMk id="4" creationId="{ABB0E42D-FF3F-A624-EA86-47393F3B2B03}"/>
          </ac:spMkLst>
        </pc:spChg>
      </pc:sldChg>
      <pc:sldChg chg="modSp mod modNotesTx">
        <pc:chgData name="John Allen" userId="5ce638c8-b70f-4488-977f-58f29038d7b5" providerId="ADAL" clId="{E1549370-FC30-4F0D-A8C3-B0C8A4531307}" dt="2025-01-28T11:14:46.349" v="303" actId="255"/>
        <pc:sldMkLst>
          <pc:docMk/>
          <pc:sldMk cId="1390710714" sldId="2147481118"/>
        </pc:sldMkLst>
        <pc:spChg chg="mod">
          <ac:chgData name="John Allen" userId="5ce638c8-b70f-4488-977f-58f29038d7b5" providerId="ADAL" clId="{E1549370-FC30-4F0D-A8C3-B0C8A4531307}" dt="2025-01-28T11:14:46.349" v="303" actId="255"/>
          <ac:spMkLst>
            <pc:docMk/>
            <pc:sldMk cId="1390710714" sldId="2147481118"/>
            <ac:spMk id="4" creationId="{0533E9EB-BFD4-83C3-3309-39F3A490C224}"/>
          </ac:spMkLst>
        </pc:spChg>
      </pc:sldChg>
      <pc:sldChg chg="delSp modSp mod">
        <pc:chgData name="John Allen" userId="5ce638c8-b70f-4488-977f-58f29038d7b5" providerId="ADAL" clId="{E1549370-FC30-4F0D-A8C3-B0C8A4531307}" dt="2025-01-28T11:18:56.224" v="325" actId="207"/>
        <pc:sldMkLst>
          <pc:docMk/>
          <pc:sldMk cId="3047741148" sldId="2147481129"/>
        </pc:sldMkLst>
        <pc:spChg chg="mod">
          <ac:chgData name="John Allen" userId="5ce638c8-b70f-4488-977f-58f29038d7b5" providerId="ADAL" clId="{E1549370-FC30-4F0D-A8C3-B0C8A4531307}" dt="2025-01-28T10:36:04.590" v="169" actId="1076"/>
          <ac:spMkLst>
            <pc:docMk/>
            <pc:sldMk cId="3047741148" sldId="2147481129"/>
            <ac:spMk id="6" creationId="{B926D567-524F-4499-A030-E098F89DCD34}"/>
          </ac:spMkLst>
        </pc:spChg>
        <pc:spChg chg="mod">
          <ac:chgData name="John Allen" userId="5ce638c8-b70f-4488-977f-58f29038d7b5" providerId="ADAL" clId="{E1549370-FC30-4F0D-A8C3-B0C8A4531307}" dt="2025-01-28T10:36:04.590" v="169" actId="1076"/>
          <ac:spMkLst>
            <pc:docMk/>
            <pc:sldMk cId="3047741148" sldId="2147481129"/>
            <ac:spMk id="7" creationId="{B926D567-524F-4499-A030-E098F89DCD34}"/>
          </ac:spMkLst>
        </pc:spChg>
        <pc:spChg chg="mod">
          <ac:chgData name="John Allen" userId="5ce638c8-b70f-4488-977f-58f29038d7b5" providerId="ADAL" clId="{E1549370-FC30-4F0D-A8C3-B0C8A4531307}" dt="2025-01-28T10:36:04.590" v="169" actId="1076"/>
          <ac:spMkLst>
            <pc:docMk/>
            <pc:sldMk cId="3047741148" sldId="2147481129"/>
            <ac:spMk id="8" creationId="{B926D567-524F-4499-A030-E098F89DCD34}"/>
          </ac:spMkLst>
        </pc:spChg>
        <pc:spChg chg="mod">
          <ac:chgData name="John Allen" userId="5ce638c8-b70f-4488-977f-58f29038d7b5" providerId="ADAL" clId="{E1549370-FC30-4F0D-A8C3-B0C8A4531307}" dt="2025-01-28T10:36:04.590" v="169" actId="1076"/>
          <ac:spMkLst>
            <pc:docMk/>
            <pc:sldMk cId="3047741148" sldId="2147481129"/>
            <ac:spMk id="9" creationId="{B926D567-524F-4499-A030-E098F89DCD34}"/>
          </ac:spMkLst>
        </pc:spChg>
        <pc:spChg chg="mod">
          <ac:chgData name="John Allen" userId="5ce638c8-b70f-4488-977f-58f29038d7b5" providerId="ADAL" clId="{E1549370-FC30-4F0D-A8C3-B0C8A4531307}" dt="2025-01-28T10:36:04.590" v="169" actId="1076"/>
          <ac:spMkLst>
            <pc:docMk/>
            <pc:sldMk cId="3047741148" sldId="2147481129"/>
            <ac:spMk id="25" creationId="{57BA7C56-2123-D4BD-0F6C-198DDDCCF107}"/>
          </ac:spMkLst>
        </pc:spChg>
        <pc:spChg chg="mod">
          <ac:chgData name="John Allen" userId="5ce638c8-b70f-4488-977f-58f29038d7b5" providerId="ADAL" clId="{E1549370-FC30-4F0D-A8C3-B0C8A4531307}" dt="2025-01-28T10:36:04.590" v="169" actId="1076"/>
          <ac:spMkLst>
            <pc:docMk/>
            <pc:sldMk cId="3047741148" sldId="2147481129"/>
            <ac:spMk id="28" creationId="{E6FB851C-937B-3935-29AD-4C73359BF217}"/>
          </ac:spMkLst>
        </pc:spChg>
        <pc:spChg chg="mod">
          <ac:chgData name="John Allen" userId="5ce638c8-b70f-4488-977f-58f29038d7b5" providerId="ADAL" clId="{E1549370-FC30-4F0D-A8C3-B0C8A4531307}" dt="2025-01-28T10:36:04.590" v="169" actId="1076"/>
          <ac:spMkLst>
            <pc:docMk/>
            <pc:sldMk cId="3047741148" sldId="2147481129"/>
            <ac:spMk id="59" creationId="{B926D567-524F-4499-A030-E098F89DCD34}"/>
          </ac:spMkLst>
        </pc:spChg>
        <pc:spChg chg="del">
          <ac:chgData name="John Allen" userId="5ce638c8-b70f-4488-977f-58f29038d7b5" providerId="ADAL" clId="{E1549370-FC30-4F0D-A8C3-B0C8A4531307}" dt="2025-01-28T10:35:33.104" v="166" actId="478"/>
          <ac:spMkLst>
            <pc:docMk/>
            <pc:sldMk cId="3047741148" sldId="2147481129"/>
            <ac:spMk id="89" creationId="{746F5DB0-F6E6-9AF2-300A-F5F296A9F7AB}"/>
          </ac:spMkLst>
        </pc:spChg>
        <pc:spChg chg="del">
          <ac:chgData name="John Allen" userId="5ce638c8-b70f-4488-977f-58f29038d7b5" providerId="ADAL" clId="{E1549370-FC30-4F0D-A8C3-B0C8A4531307}" dt="2025-01-28T10:35:33.104" v="166" actId="478"/>
          <ac:spMkLst>
            <pc:docMk/>
            <pc:sldMk cId="3047741148" sldId="2147481129"/>
            <ac:spMk id="90" creationId="{93479586-D614-BFE2-D6A3-58ECFB224749}"/>
          </ac:spMkLst>
        </pc:spChg>
        <pc:spChg chg="del">
          <ac:chgData name="John Allen" userId="5ce638c8-b70f-4488-977f-58f29038d7b5" providerId="ADAL" clId="{E1549370-FC30-4F0D-A8C3-B0C8A4531307}" dt="2025-01-28T10:35:33.104" v="166" actId="478"/>
          <ac:spMkLst>
            <pc:docMk/>
            <pc:sldMk cId="3047741148" sldId="2147481129"/>
            <ac:spMk id="91" creationId="{ECC70261-AE2D-F86E-DFC4-66EE48E12BB4}"/>
          </ac:spMkLst>
        </pc:spChg>
        <pc:spChg chg="del">
          <ac:chgData name="John Allen" userId="5ce638c8-b70f-4488-977f-58f29038d7b5" providerId="ADAL" clId="{E1549370-FC30-4F0D-A8C3-B0C8A4531307}" dt="2025-01-28T10:35:33.104" v="166" actId="478"/>
          <ac:spMkLst>
            <pc:docMk/>
            <pc:sldMk cId="3047741148" sldId="2147481129"/>
            <ac:spMk id="92" creationId="{B731C436-8F04-ACB8-CE5A-A8C56F56A1BE}"/>
          </ac:spMkLst>
        </pc:spChg>
        <pc:spChg chg="del">
          <ac:chgData name="John Allen" userId="5ce638c8-b70f-4488-977f-58f29038d7b5" providerId="ADAL" clId="{E1549370-FC30-4F0D-A8C3-B0C8A4531307}" dt="2025-01-28T10:35:33.104" v="166" actId="478"/>
          <ac:spMkLst>
            <pc:docMk/>
            <pc:sldMk cId="3047741148" sldId="2147481129"/>
            <ac:spMk id="93" creationId="{3F727F64-46D2-8125-8CBB-204777FD81CF}"/>
          </ac:spMkLst>
        </pc:spChg>
        <pc:spChg chg="mod">
          <ac:chgData name="John Allen" userId="5ce638c8-b70f-4488-977f-58f29038d7b5" providerId="ADAL" clId="{E1549370-FC30-4F0D-A8C3-B0C8A4531307}" dt="2025-01-28T11:18:56.224" v="325" actId="207"/>
          <ac:spMkLst>
            <pc:docMk/>
            <pc:sldMk cId="3047741148" sldId="2147481129"/>
            <ac:spMk id="113" creationId="{BFBC0986-DB83-AB58-9171-532053FE6982}"/>
          </ac:spMkLst>
        </pc:spChg>
        <pc:spChg chg="mod">
          <ac:chgData name="John Allen" userId="5ce638c8-b70f-4488-977f-58f29038d7b5" providerId="ADAL" clId="{E1549370-FC30-4F0D-A8C3-B0C8A4531307}" dt="2025-01-28T10:36:04.590" v="169" actId="1076"/>
          <ac:spMkLst>
            <pc:docMk/>
            <pc:sldMk cId="3047741148" sldId="2147481129"/>
            <ac:spMk id="117" creationId="{F5FCF55B-A970-6898-FEB8-3EE566DE5980}"/>
          </ac:spMkLst>
        </pc:spChg>
        <pc:spChg chg="del">
          <ac:chgData name="John Allen" userId="5ce638c8-b70f-4488-977f-58f29038d7b5" providerId="ADAL" clId="{E1549370-FC30-4F0D-A8C3-B0C8A4531307}" dt="2025-01-28T10:35:40.375" v="167" actId="478"/>
          <ac:spMkLst>
            <pc:docMk/>
            <pc:sldMk cId="3047741148" sldId="2147481129"/>
            <ac:spMk id="120" creationId="{164DFE9A-9B49-FBE1-FB30-E68D07F276CF}"/>
          </ac:spMkLst>
        </pc:spChg>
        <pc:spChg chg="mod">
          <ac:chgData name="John Allen" userId="5ce638c8-b70f-4488-977f-58f29038d7b5" providerId="ADAL" clId="{E1549370-FC30-4F0D-A8C3-B0C8A4531307}" dt="2025-01-28T10:36:04.590" v="169" actId="1076"/>
          <ac:spMkLst>
            <pc:docMk/>
            <pc:sldMk cId="3047741148" sldId="2147481129"/>
            <ac:spMk id="125" creationId="{B926D567-524F-4499-A030-E098F89DCD34}"/>
          </ac:spMkLst>
        </pc:spChg>
        <pc:spChg chg="del">
          <ac:chgData name="John Allen" userId="5ce638c8-b70f-4488-977f-58f29038d7b5" providerId="ADAL" clId="{E1549370-FC30-4F0D-A8C3-B0C8A4531307}" dt="2025-01-28T10:35:33.104" v="166" actId="478"/>
          <ac:spMkLst>
            <pc:docMk/>
            <pc:sldMk cId="3047741148" sldId="2147481129"/>
            <ac:spMk id="137" creationId="{B926D567-524F-4499-A030-E098F89DCD34}"/>
          </ac:spMkLst>
        </pc:spChg>
        <pc:graphicFrameChg chg="mod">
          <ac:chgData name="John Allen" userId="5ce638c8-b70f-4488-977f-58f29038d7b5" providerId="ADAL" clId="{E1549370-FC30-4F0D-A8C3-B0C8A4531307}" dt="2025-01-28T10:36:04.590" v="169" actId="1076"/>
          <ac:graphicFrameMkLst>
            <pc:docMk/>
            <pc:sldMk cId="3047741148" sldId="2147481129"/>
            <ac:graphicFrameMk id="5" creationId="{591BC5CD-EFE6-F0FC-4952-6EC67469A67E}"/>
          </ac:graphicFrameMkLst>
        </pc:graphicFrameChg>
        <pc:graphicFrameChg chg="del">
          <ac:chgData name="John Allen" userId="5ce638c8-b70f-4488-977f-58f29038d7b5" providerId="ADAL" clId="{E1549370-FC30-4F0D-A8C3-B0C8A4531307}" dt="2025-01-28T10:35:40.375" v="167" actId="478"/>
          <ac:graphicFrameMkLst>
            <pc:docMk/>
            <pc:sldMk cId="3047741148" sldId="2147481129"/>
            <ac:graphicFrameMk id="11" creationId="{8C237569-9AFC-2CF5-BC04-A540EA83139E}"/>
          </ac:graphicFrameMkLst>
        </pc:graphicFrameChg>
        <pc:cxnChg chg="del">
          <ac:chgData name="John Allen" userId="5ce638c8-b70f-4488-977f-58f29038d7b5" providerId="ADAL" clId="{E1549370-FC30-4F0D-A8C3-B0C8A4531307}" dt="2025-01-28T10:35:33.104" v="166" actId="478"/>
          <ac:cxnSpMkLst>
            <pc:docMk/>
            <pc:sldMk cId="3047741148" sldId="2147481129"/>
            <ac:cxnSpMk id="83" creationId="{0401F66A-4FA6-9576-ED40-5752942089A3}"/>
          </ac:cxnSpMkLst>
        </pc:cxnChg>
        <pc:cxnChg chg="del">
          <ac:chgData name="John Allen" userId="5ce638c8-b70f-4488-977f-58f29038d7b5" providerId="ADAL" clId="{E1549370-FC30-4F0D-A8C3-B0C8A4531307}" dt="2025-01-28T10:35:33.104" v="166" actId="478"/>
          <ac:cxnSpMkLst>
            <pc:docMk/>
            <pc:sldMk cId="3047741148" sldId="2147481129"/>
            <ac:cxnSpMk id="85" creationId="{33976ABA-50C3-3DCD-72B9-5FE352E38E95}"/>
          </ac:cxnSpMkLst>
        </pc:cxnChg>
        <pc:cxnChg chg="del">
          <ac:chgData name="John Allen" userId="5ce638c8-b70f-4488-977f-58f29038d7b5" providerId="ADAL" clId="{E1549370-FC30-4F0D-A8C3-B0C8A4531307}" dt="2025-01-28T10:35:33.104" v="166" actId="478"/>
          <ac:cxnSpMkLst>
            <pc:docMk/>
            <pc:sldMk cId="3047741148" sldId="2147481129"/>
            <ac:cxnSpMk id="86" creationId="{B609C468-190F-ECED-4C40-6F01B1664C85}"/>
          </ac:cxnSpMkLst>
        </pc:cxnChg>
        <pc:cxnChg chg="del">
          <ac:chgData name="John Allen" userId="5ce638c8-b70f-4488-977f-58f29038d7b5" providerId="ADAL" clId="{E1549370-FC30-4F0D-A8C3-B0C8A4531307}" dt="2025-01-28T10:35:51.992" v="168" actId="478"/>
          <ac:cxnSpMkLst>
            <pc:docMk/>
            <pc:sldMk cId="3047741148" sldId="2147481129"/>
            <ac:cxnSpMk id="122" creationId="{2BFF4B37-BCB2-96D8-39DD-DFAADA147E19}"/>
          </ac:cxnSpMkLst>
        </pc:cxnChg>
        <pc:cxnChg chg="del">
          <ac:chgData name="John Allen" userId="5ce638c8-b70f-4488-977f-58f29038d7b5" providerId="ADAL" clId="{E1549370-FC30-4F0D-A8C3-B0C8A4531307}" dt="2025-01-28T10:35:33.104" v="166" actId="478"/>
          <ac:cxnSpMkLst>
            <pc:docMk/>
            <pc:sldMk cId="3047741148" sldId="2147481129"/>
            <ac:cxnSpMk id="139" creationId="{D626B3A4-7305-CA9F-4FE4-D7D02F35232D}"/>
          </ac:cxnSpMkLst>
        </pc:cxnChg>
      </pc:sldChg>
      <pc:sldChg chg="modSp mod">
        <pc:chgData name="John Allen" userId="5ce638c8-b70f-4488-977f-58f29038d7b5" providerId="ADAL" clId="{E1549370-FC30-4F0D-A8C3-B0C8A4531307}" dt="2025-01-28T11:19:54.131" v="341" actId="255"/>
        <pc:sldMkLst>
          <pc:docMk/>
          <pc:sldMk cId="2126067687" sldId="2147481151"/>
        </pc:sldMkLst>
        <pc:spChg chg="mod">
          <ac:chgData name="John Allen" userId="5ce638c8-b70f-4488-977f-58f29038d7b5" providerId="ADAL" clId="{E1549370-FC30-4F0D-A8C3-B0C8A4531307}" dt="2025-01-28T11:19:54.131" v="341" actId="255"/>
          <ac:spMkLst>
            <pc:docMk/>
            <pc:sldMk cId="2126067687" sldId="2147481151"/>
            <ac:spMk id="4" creationId="{93E836D8-F110-D380-F802-D3A549A5BC9D}"/>
          </ac:spMkLst>
        </pc:spChg>
      </pc:sldChg>
      <pc:sldChg chg="modSp mod modNotesTx">
        <pc:chgData name="John Allen" userId="5ce638c8-b70f-4488-977f-58f29038d7b5" providerId="ADAL" clId="{E1549370-FC30-4F0D-A8C3-B0C8A4531307}" dt="2025-01-28T11:13:07.555" v="295" actId="255"/>
        <pc:sldMkLst>
          <pc:docMk/>
          <pc:sldMk cId="2216804563" sldId="2147481160"/>
        </pc:sldMkLst>
        <pc:spChg chg="mod">
          <ac:chgData name="John Allen" userId="5ce638c8-b70f-4488-977f-58f29038d7b5" providerId="ADAL" clId="{E1549370-FC30-4F0D-A8C3-B0C8A4531307}" dt="2025-01-28T11:13:07.555" v="295" actId="255"/>
          <ac:spMkLst>
            <pc:docMk/>
            <pc:sldMk cId="2216804563" sldId="2147481160"/>
            <ac:spMk id="84" creationId="{F308EDD4-E2AC-4141-B429-FA2FDF8ECE7A}"/>
          </ac:spMkLst>
        </pc:spChg>
      </pc:sldChg>
      <pc:sldChg chg="modNotesTx">
        <pc:chgData name="John Allen" userId="5ce638c8-b70f-4488-977f-58f29038d7b5" providerId="ADAL" clId="{E1549370-FC30-4F0D-A8C3-B0C8A4531307}" dt="2025-01-28T10:00:20.162" v="3" actId="20577"/>
        <pc:sldMkLst>
          <pc:docMk/>
          <pc:sldMk cId="1436878296" sldId="2147481162"/>
        </pc:sldMkLst>
      </pc:sldChg>
      <pc:sldChg chg="modSp mod">
        <pc:chgData name="John Allen" userId="5ce638c8-b70f-4488-977f-58f29038d7b5" providerId="ADAL" clId="{E1549370-FC30-4F0D-A8C3-B0C8A4531307}" dt="2025-01-28T10:41:55.086" v="286" actId="14100"/>
        <pc:sldMkLst>
          <pc:docMk/>
          <pc:sldMk cId="496729279" sldId="2147481169"/>
        </pc:sldMkLst>
        <pc:spChg chg="mod">
          <ac:chgData name="John Allen" userId="5ce638c8-b70f-4488-977f-58f29038d7b5" providerId="ADAL" clId="{E1549370-FC30-4F0D-A8C3-B0C8A4531307}" dt="2025-01-28T10:41:55.086" v="286" actId="14100"/>
          <ac:spMkLst>
            <pc:docMk/>
            <pc:sldMk cId="496729279" sldId="2147481169"/>
            <ac:spMk id="4" creationId="{E5D65530-1FD4-95B6-9D13-B873A901EAE8}"/>
          </ac:spMkLst>
        </pc:spChg>
      </pc:sldChg>
      <pc:sldChg chg="modSp mod">
        <pc:chgData name="John Allen" userId="5ce638c8-b70f-4488-977f-58f29038d7b5" providerId="ADAL" clId="{E1549370-FC30-4F0D-A8C3-B0C8A4531307}" dt="2025-01-28T10:42:03.001" v="287" actId="14100"/>
        <pc:sldMkLst>
          <pc:docMk/>
          <pc:sldMk cId="3976895446" sldId="2147481170"/>
        </pc:sldMkLst>
        <pc:spChg chg="mod">
          <ac:chgData name="John Allen" userId="5ce638c8-b70f-4488-977f-58f29038d7b5" providerId="ADAL" clId="{E1549370-FC30-4F0D-A8C3-B0C8A4531307}" dt="2025-01-28T10:42:03.001" v="287" actId="14100"/>
          <ac:spMkLst>
            <pc:docMk/>
            <pc:sldMk cId="3976895446" sldId="2147481170"/>
            <ac:spMk id="4" creationId="{5998FB8D-2429-163D-BFF3-79B89BD39E8D}"/>
          </ac:spMkLst>
        </pc:spChg>
      </pc:sldChg>
      <pc:sldChg chg="modSp mod">
        <pc:chgData name="John Allen" userId="5ce638c8-b70f-4488-977f-58f29038d7b5" providerId="ADAL" clId="{E1549370-FC30-4F0D-A8C3-B0C8A4531307}" dt="2025-01-28T10:41:50.998" v="285" actId="14100"/>
        <pc:sldMkLst>
          <pc:docMk/>
          <pc:sldMk cId="2788073204" sldId="2147481171"/>
        </pc:sldMkLst>
        <pc:spChg chg="mod">
          <ac:chgData name="John Allen" userId="5ce638c8-b70f-4488-977f-58f29038d7b5" providerId="ADAL" clId="{E1549370-FC30-4F0D-A8C3-B0C8A4531307}" dt="2025-01-28T10:41:50.998" v="285" actId="14100"/>
          <ac:spMkLst>
            <pc:docMk/>
            <pc:sldMk cId="2788073204" sldId="2147481171"/>
            <ac:spMk id="4" creationId="{3FB64EFC-2252-4F5D-4D6B-E1D48FA26FB6}"/>
          </ac:spMkLst>
        </pc:spChg>
      </pc:sldChg>
      <pc:sldChg chg="modSp mod">
        <pc:chgData name="John Allen" userId="5ce638c8-b70f-4488-977f-58f29038d7b5" providerId="ADAL" clId="{E1549370-FC30-4F0D-A8C3-B0C8A4531307}" dt="2025-01-28T11:13:54.493" v="298" actId="255"/>
        <pc:sldMkLst>
          <pc:docMk/>
          <pc:sldMk cId="2215968467" sldId="2147481182"/>
        </pc:sldMkLst>
        <pc:spChg chg="mod">
          <ac:chgData name="John Allen" userId="5ce638c8-b70f-4488-977f-58f29038d7b5" providerId="ADAL" clId="{E1549370-FC30-4F0D-A8C3-B0C8A4531307}" dt="2025-01-28T11:13:54.493" v="298" actId="255"/>
          <ac:spMkLst>
            <pc:docMk/>
            <pc:sldMk cId="2215968467" sldId="2147481182"/>
            <ac:spMk id="78" creationId="{2922E4F3-B03C-08B4-BE56-F879E763AF26}"/>
          </ac:spMkLst>
        </pc:spChg>
      </pc:sldChg>
      <pc:sldChg chg="modNotesTx">
        <pc:chgData name="John Allen" userId="5ce638c8-b70f-4488-977f-58f29038d7b5" providerId="ADAL" clId="{E1549370-FC30-4F0D-A8C3-B0C8A4531307}" dt="2025-01-28T10:01:02.388" v="10" actId="20577"/>
        <pc:sldMkLst>
          <pc:docMk/>
          <pc:sldMk cId="80690339" sldId="2147481183"/>
        </pc:sldMkLst>
      </pc:sldChg>
      <pc:sldChg chg="modSp mod">
        <pc:chgData name="John Allen" userId="5ce638c8-b70f-4488-977f-58f29038d7b5" providerId="ADAL" clId="{E1549370-FC30-4F0D-A8C3-B0C8A4531307}" dt="2025-01-28T10:41:30.588" v="283" actId="14100"/>
        <pc:sldMkLst>
          <pc:docMk/>
          <pc:sldMk cId="2180973930" sldId="2147481184"/>
        </pc:sldMkLst>
        <pc:spChg chg="mod">
          <ac:chgData name="John Allen" userId="5ce638c8-b70f-4488-977f-58f29038d7b5" providerId="ADAL" clId="{E1549370-FC30-4F0D-A8C3-B0C8A4531307}" dt="2025-01-28T10:41:30.588" v="283" actId="14100"/>
          <ac:spMkLst>
            <pc:docMk/>
            <pc:sldMk cId="2180973930" sldId="2147481184"/>
            <ac:spMk id="4" creationId="{96EAE534-661A-4C7D-7B31-5C800A2A9FF6}"/>
          </ac:spMkLst>
        </pc:spChg>
      </pc:sldChg>
      <pc:sldChg chg="modSp mod">
        <pc:chgData name="John Allen" userId="5ce638c8-b70f-4488-977f-58f29038d7b5" providerId="ADAL" clId="{E1549370-FC30-4F0D-A8C3-B0C8A4531307}" dt="2025-01-28T10:42:09.125" v="289" actId="20577"/>
        <pc:sldMkLst>
          <pc:docMk/>
          <pc:sldMk cId="2571682749" sldId="2147481187"/>
        </pc:sldMkLst>
        <pc:spChg chg="mod">
          <ac:chgData name="John Allen" userId="5ce638c8-b70f-4488-977f-58f29038d7b5" providerId="ADAL" clId="{E1549370-FC30-4F0D-A8C3-B0C8A4531307}" dt="2025-01-28T10:42:09.125" v="289" actId="20577"/>
          <ac:spMkLst>
            <pc:docMk/>
            <pc:sldMk cId="2571682749" sldId="2147481187"/>
            <ac:spMk id="4" creationId="{A5BB6AED-104F-2B84-4D7F-E348E0E885D5}"/>
          </ac:spMkLst>
        </pc:spChg>
      </pc:sldChg>
      <pc:sldChg chg="modNotesTx">
        <pc:chgData name="John Allen" userId="5ce638c8-b70f-4488-977f-58f29038d7b5" providerId="ADAL" clId="{E1549370-FC30-4F0D-A8C3-B0C8A4531307}" dt="2025-01-28T10:02:22.540" v="18" actId="5793"/>
        <pc:sldMkLst>
          <pc:docMk/>
          <pc:sldMk cId="4052983205" sldId="2147481189"/>
        </pc:sldMkLst>
      </pc:sldChg>
      <pc:sldChg chg="modSp mod">
        <pc:chgData name="John Allen" userId="5ce638c8-b70f-4488-977f-58f29038d7b5" providerId="ADAL" clId="{E1549370-FC30-4F0D-A8C3-B0C8A4531307}" dt="2025-01-28T10:19:11.995" v="138" actId="20577"/>
        <pc:sldMkLst>
          <pc:docMk/>
          <pc:sldMk cId="1802086085" sldId="2147481191"/>
        </pc:sldMkLst>
        <pc:spChg chg="mod">
          <ac:chgData name="John Allen" userId="5ce638c8-b70f-4488-977f-58f29038d7b5" providerId="ADAL" clId="{E1549370-FC30-4F0D-A8C3-B0C8A4531307}" dt="2025-01-28T10:19:11.995" v="138" actId="20577"/>
          <ac:spMkLst>
            <pc:docMk/>
            <pc:sldMk cId="1802086085" sldId="2147481191"/>
            <ac:spMk id="30" creationId="{5DF6CD5D-686B-38DC-C348-AC3005E9EA21}"/>
          </ac:spMkLst>
        </pc:spChg>
      </pc:sldChg>
      <pc:sldChg chg="modSp mod">
        <pc:chgData name="John Allen" userId="5ce638c8-b70f-4488-977f-58f29038d7b5" providerId="ADAL" clId="{E1549370-FC30-4F0D-A8C3-B0C8A4531307}" dt="2025-01-28T11:19:06.494" v="326" actId="255"/>
        <pc:sldMkLst>
          <pc:docMk/>
          <pc:sldMk cId="2999833961" sldId="2147481193"/>
        </pc:sldMkLst>
        <pc:spChg chg="mod">
          <ac:chgData name="John Allen" userId="5ce638c8-b70f-4488-977f-58f29038d7b5" providerId="ADAL" clId="{E1549370-FC30-4F0D-A8C3-B0C8A4531307}" dt="2025-01-28T11:19:06.494" v="326" actId="255"/>
          <ac:spMkLst>
            <pc:docMk/>
            <pc:sldMk cId="2999833961" sldId="2147481193"/>
            <ac:spMk id="4" creationId="{C970FEAC-412E-3BFB-0128-32DEBB74751B}"/>
          </ac:spMkLst>
        </pc:spChg>
      </pc:sldChg>
      <pc:sldChg chg="modSp mod">
        <pc:chgData name="John Allen" userId="5ce638c8-b70f-4488-977f-58f29038d7b5" providerId="ADAL" clId="{E1549370-FC30-4F0D-A8C3-B0C8A4531307}" dt="2025-01-28T10:41:41.805" v="284" actId="14100"/>
        <pc:sldMkLst>
          <pc:docMk/>
          <pc:sldMk cId="1736539486" sldId="2147481218"/>
        </pc:sldMkLst>
        <pc:spChg chg="mod">
          <ac:chgData name="John Allen" userId="5ce638c8-b70f-4488-977f-58f29038d7b5" providerId="ADAL" clId="{E1549370-FC30-4F0D-A8C3-B0C8A4531307}" dt="2025-01-28T10:41:41.805" v="284" actId="14100"/>
          <ac:spMkLst>
            <pc:docMk/>
            <pc:sldMk cId="1736539486" sldId="2147481218"/>
            <ac:spMk id="4" creationId="{9443584D-01B5-DF6F-8D9C-8504E390879B}"/>
          </ac:spMkLst>
        </pc:spChg>
      </pc:sldChg>
      <pc:sldChg chg="modSp mod modNotesTx">
        <pc:chgData name="John Allen" userId="5ce638c8-b70f-4488-977f-58f29038d7b5" providerId="ADAL" clId="{E1549370-FC30-4F0D-A8C3-B0C8A4531307}" dt="2025-01-28T11:14:22.452" v="301" actId="255"/>
        <pc:sldMkLst>
          <pc:docMk/>
          <pc:sldMk cId="2796901231" sldId="2147481223"/>
        </pc:sldMkLst>
        <pc:spChg chg="mod">
          <ac:chgData name="John Allen" userId="5ce638c8-b70f-4488-977f-58f29038d7b5" providerId="ADAL" clId="{E1549370-FC30-4F0D-A8C3-B0C8A4531307}" dt="2025-01-28T11:14:22.452" v="301" actId="255"/>
          <ac:spMkLst>
            <pc:docMk/>
            <pc:sldMk cId="2796901231" sldId="2147481223"/>
            <ac:spMk id="92" creationId="{3A6FC1A6-A807-515F-E96E-F21ABEFC684D}"/>
          </ac:spMkLst>
        </pc:spChg>
      </pc:sldChg>
      <pc:sldChg chg="modSp mod">
        <pc:chgData name="John Allen" userId="5ce638c8-b70f-4488-977f-58f29038d7b5" providerId="ADAL" clId="{E1549370-FC30-4F0D-A8C3-B0C8A4531307}" dt="2025-01-28T11:17:47.753" v="320" actId="207"/>
        <pc:sldMkLst>
          <pc:docMk/>
          <pc:sldMk cId="2543207262" sldId="2147481227"/>
        </pc:sldMkLst>
        <pc:spChg chg="mod">
          <ac:chgData name="John Allen" userId="5ce638c8-b70f-4488-977f-58f29038d7b5" providerId="ADAL" clId="{E1549370-FC30-4F0D-A8C3-B0C8A4531307}" dt="2025-01-28T10:12:01.508" v="65"/>
          <ac:spMkLst>
            <pc:docMk/>
            <pc:sldMk cId="2543207262" sldId="2147481227"/>
            <ac:spMk id="89" creationId="{B926D567-524F-4499-A030-E098F89DCD34}"/>
          </ac:spMkLst>
        </pc:spChg>
        <pc:spChg chg="mod">
          <ac:chgData name="John Allen" userId="5ce638c8-b70f-4488-977f-58f29038d7b5" providerId="ADAL" clId="{E1549370-FC30-4F0D-A8C3-B0C8A4531307}" dt="2025-01-28T10:12:12.720" v="66"/>
          <ac:spMkLst>
            <pc:docMk/>
            <pc:sldMk cId="2543207262" sldId="2147481227"/>
            <ac:spMk id="98" creationId="{3CE4D7F1-4636-5AEA-8EB8-1EDE4A417623}"/>
          </ac:spMkLst>
        </pc:spChg>
        <pc:spChg chg="mod">
          <ac:chgData name="John Allen" userId="5ce638c8-b70f-4488-977f-58f29038d7b5" providerId="ADAL" clId="{E1549370-FC30-4F0D-A8C3-B0C8A4531307}" dt="2025-01-28T10:12:46.443" v="68"/>
          <ac:spMkLst>
            <pc:docMk/>
            <pc:sldMk cId="2543207262" sldId="2147481227"/>
            <ac:spMk id="99" creationId="{92D2C499-2A26-00CE-F849-0B3CC89CA525}"/>
          </ac:spMkLst>
        </pc:spChg>
        <pc:spChg chg="mod">
          <ac:chgData name="John Allen" userId="5ce638c8-b70f-4488-977f-58f29038d7b5" providerId="ADAL" clId="{E1549370-FC30-4F0D-A8C3-B0C8A4531307}" dt="2025-01-28T10:12:36.980" v="67"/>
          <ac:spMkLst>
            <pc:docMk/>
            <pc:sldMk cId="2543207262" sldId="2147481227"/>
            <ac:spMk id="120" creationId="{5E9D8E17-8A1D-5EAF-4238-DB80C80FCF89}"/>
          </ac:spMkLst>
        </pc:spChg>
        <pc:spChg chg="mod">
          <ac:chgData name="John Allen" userId="5ce638c8-b70f-4488-977f-58f29038d7b5" providerId="ADAL" clId="{E1549370-FC30-4F0D-A8C3-B0C8A4531307}" dt="2025-01-28T11:17:47.753" v="320" actId="207"/>
          <ac:spMkLst>
            <pc:docMk/>
            <pc:sldMk cId="2543207262" sldId="2147481227"/>
            <ac:spMk id="235" creationId="{2A215809-41A2-8251-6835-76984B9FC013}"/>
          </ac:spMkLst>
        </pc:spChg>
      </pc:sldChg>
      <pc:sldChg chg="modSp mod">
        <pc:chgData name="John Allen" userId="5ce638c8-b70f-4488-977f-58f29038d7b5" providerId="ADAL" clId="{E1549370-FC30-4F0D-A8C3-B0C8A4531307}" dt="2025-01-28T11:18:04.352" v="322" actId="255"/>
        <pc:sldMkLst>
          <pc:docMk/>
          <pc:sldMk cId="3176295480" sldId="2147481228"/>
        </pc:sldMkLst>
        <pc:spChg chg="mod">
          <ac:chgData name="John Allen" userId="5ce638c8-b70f-4488-977f-58f29038d7b5" providerId="ADAL" clId="{E1549370-FC30-4F0D-A8C3-B0C8A4531307}" dt="2025-01-28T10:16:02.548" v="114" actId="20577"/>
          <ac:spMkLst>
            <pc:docMk/>
            <pc:sldMk cId="3176295480" sldId="2147481228"/>
            <ac:spMk id="105" creationId="{E8338E69-046C-9C04-24AE-26DBE6248F46}"/>
          </ac:spMkLst>
        </pc:spChg>
        <pc:spChg chg="mod">
          <ac:chgData name="John Allen" userId="5ce638c8-b70f-4488-977f-58f29038d7b5" providerId="ADAL" clId="{E1549370-FC30-4F0D-A8C3-B0C8A4531307}" dt="2025-01-28T11:18:04.352" v="322" actId="255"/>
          <ac:spMkLst>
            <pc:docMk/>
            <pc:sldMk cId="3176295480" sldId="2147481228"/>
            <ac:spMk id="115" creationId="{45EE8843-960E-A322-CAFD-9B804415F0B2}"/>
          </ac:spMkLst>
        </pc:spChg>
      </pc:sldChg>
      <pc:sldChg chg="modSp mod">
        <pc:chgData name="John Allen" userId="5ce638c8-b70f-4488-977f-58f29038d7b5" providerId="ADAL" clId="{E1549370-FC30-4F0D-A8C3-B0C8A4531307}" dt="2025-01-28T10:19:44.107" v="151" actId="20577"/>
        <pc:sldMkLst>
          <pc:docMk/>
          <pc:sldMk cId="1313466911" sldId="2147481239"/>
        </pc:sldMkLst>
        <pc:spChg chg="mod">
          <ac:chgData name="John Allen" userId="5ce638c8-b70f-4488-977f-58f29038d7b5" providerId="ADAL" clId="{E1549370-FC30-4F0D-A8C3-B0C8A4531307}" dt="2025-01-28T10:19:44.107" v="151" actId="20577"/>
          <ac:spMkLst>
            <pc:docMk/>
            <pc:sldMk cId="1313466911" sldId="2147481239"/>
            <ac:spMk id="4" creationId="{69AB6CCA-2327-E842-783F-B3B2F1AA39D7}"/>
          </ac:spMkLst>
        </pc:spChg>
      </pc:sldChg>
      <pc:sldChg chg="modSp mod">
        <pc:chgData name="John Allen" userId="5ce638c8-b70f-4488-977f-58f29038d7b5" providerId="ADAL" clId="{E1549370-FC30-4F0D-A8C3-B0C8A4531307}" dt="2025-01-28T11:19:20.354" v="337" actId="255"/>
        <pc:sldMkLst>
          <pc:docMk/>
          <pc:sldMk cId="461177112" sldId="2147481247"/>
        </pc:sldMkLst>
        <pc:spChg chg="mod">
          <ac:chgData name="John Allen" userId="5ce638c8-b70f-4488-977f-58f29038d7b5" providerId="ADAL" clId="{E1549370-FC30-4F0D-A8C3-B0C8A4531307}" dt="2025-01-28T11:19:20.354" v="337" actId="255"/>
          <ac:spMkLst>
            <pc:docMk/>
            <pc:sldMk cId="461177112" sldId="2147481247"/>
            <ac:spMk id="9" creationId="{9CAEA4F0-8B84-102F-5D0D-1EF5174C9B4B}"/>
          </ac:spMkLst>
        </pc:spChg>
      </pc:sldChg>
      <pc:sldChg chg="modSp mod modNotesTx">
        <pc:chgData name="John Allen" userId="5ce638c8-b70f-4488-977f-58f29038d7b5" providerId="ADAL" clId="{E1549370-FC30-4F0D-A8C3-B0C8A4531307}" dt="2025-01-28T11:20:44.370" v="345" actId="5793"/>
        <pc:sldMkLst>
          <pc:docMk/>
          <pc:sldMk cId="4068230680" sldId="2147481262"/>
        </pc:sldMkLst>
        <pc:spChg chg="mod">
          <ac:chgData name="John Allen" userId="5ce638c8-b70f-4488-977f-58f29038d7b5" providerId="ADAL" clId="{E1549370-FC30-4F0D-A8C3-B0C8A4531307}" dt="2025-01-28T10:06:42.472" v="53" actId="114"/>
          <ac:spMkLst>
            <pc:docMk/>
            <pc:sldMk cId="4068230680" sldId="2147481262"/>
            <ac:spMk id="68" creationId="{2E4BFCF3-55BD-2B37-688B-0A1E391939EC}"/>
          </ac:spMkLst>
        </pc:spChg>
      </pc:sldChg>
      <pc:sldChg chg="modSp mod">
        <pc:chgData name="John Allen" userId="5ce638c8-b70f-4488-977f-58f29038d7b5" providerId="ADAL" clId="{E1549370-FC30-4F0D-A8C3-B0C8A4531307}" dt="2025-01-28T11:15:25.351" v="306" actId="255"/>
        <pc:sldMkLst>
          <pc:docMk/>
          <pc:sldMk cId="3458024822" sldId="2147482168"/>
        </pc:sldMkLst>
        <pc:spChg chg="mod">
          <ac:chgData name="John Allen" userId="5ce638c8-b70f-4488-977f-58f29038d7b5" providerId="ADAL" clId="{E1549370-FC30-4F0D-A8C3-B0C8A4531307}" dt="2025-01-28T10:08:47.028" v="56"/>
          <ac:spMkLst>
            <pc:docMk/>
            <pc:sldMk cId="3458024822" sldId="2147482168"/>
            <ac:spMk id="2" creationId="{BD59ED78-03EA-BA15-4FBA-11E70F496B88}"/>
          </ac:spMkLst>
        </pc:spChg>
        <pc:spChg chg="mod">
          <ac:chgData name="John Allen" userId="5ce638c8-b70f-4488-977f-58f29038d7b5" providerId="ADAL" clId="{E1549370-FC30-4F0D-A8C3-B0C8A4531307}" dt="2025-01-28T11:15:25.351" v="306" actId="255"/>
          <ac:spMkLst>
            <pc:docMk/>
            <pc:sldMk cId="3458024822" sldId="2147482168"/>
            <ac:spMk id="4" creationId="{FE1CEEA7-EA67-8094-AF46-7D136A06AD5F}"/>
          </ac:spMkLst>
        </pc:spChg>
      </pc:sldChg>
      <pc:sldChg chg="modSp mod">
        <pc:chgData name="John Allen" userId="5ce638c8-b70f-4488-977f-58f29038d7b5" providerId="ADAL" clId="{E1549370-FC30-4F0D-A8C3-B0C8A4531307}" dt="2025-01-28T11:15:34.817" v="307" actId="255"/>
        <pc:sldMkLst>
          <pc:docMk/>
          <pc:sldMk cId="2615823084" sldId="2147482170"/>
        </pc:sldMkLst>
        <pc:spChg chg="mod">
          <ac:chgData name="John Allen" userId="5ce638c8-b70f-4488-977f-58f29038d7b5" providerId="ADAL" clId="{E1549370-FC30-4F0D-A8C3-B0C8A4531307}" dt="2025-01-28T11:15:34.817" v="307" actId="255"/>
          <ac:spMkLst>
            <pc:docMk/>
            <pc:sldMk cId="2615823084" sldId="2147482170"/>
            <ac:spMk id="4" creationId="{FF84795C-6081-4049-3032-B6726D184BE5}"/>
          </ac:spMkLst>
        </pc:spChg>
      </pc:sldChg>
      <pc:sldChg chg="modSp mod">
        <pc:chgData name="John Allen" userId="5ce638c8-b70f-4488-977f-58f29038d7b5" providerId="ADAL" clId="{E1549370-FC30-4F0D-A8C3-B0C8A4531307}" dt="2025-01-28T10:40:58.237" v="228" actId="14100"/>
        <pc:sldMkLst>
          <pc:docMk/>
          <pc:sldMk cId="1688615469" sldId="2147482174"/>
        </pc:sldMkLst>
        <pc:spChg chg="mod">
          <ac:chgData name="John Allen" userId="5ce638c8-b70f-4488-977f-58f29038d7b5" providerId="ADAL" clId="{E1549370-FC30-4F0D-A8C3-B0C8A4531307}" dt="2025-01-28T10:40:58.237" v="228" actId="14100"/>
          <ac:spMkLst>
            <pc:docMk/>
            <pc:sldMk cId="1688615469" sldId="2147482174"/>
            <ac:spMk id="4" creationId="{05711274-9AD8-8F4B-27E5-D20874A641AF}"/>
          </ac:spMkLst>
        </pc:spChg>
      </pc:sldChg>
    </pc:docChg>
  </pc:docChgLst>
  <pc:docChgLst>
    <pc:chgData name="Hannah Audino" userId="b45e8624-a3c9-4199-a76c-0bbf245076f2" providerId="ADAL" clId="{6CE5FBD0-F313-4574-966A-9EF5CD4DC674}"/>
    <pc:docChg chg="undo custSel addSld delSld modSld modSection">
      <pc:chgData name="Hannah Audino" userId="b45e8624-a3c9-4199-a76c-0bbf245076f2" providerId="ADAL" clId="{6CE5FBD0-F313-4574-966A-9EF5CD4DC674}" dt="2024-12-31T13:01:50.011" v="90" actId="47"/>
      <pc:docMkLst>
        <pc:docMk/>
      </pc:docMkLst>
      <pc:sldChg chg="del">
        <pc:chgData name="Hannah Audino" userId="b45e8624-a3c9-4199-a76c-0bbf245076f2" providerId="ADAL" clId="{6CE5FBD0-F313-4574-966A-9EF5CD4DC674}" dt="2024-12-31T12:57:31.808" v="9" actId="47"/>
        <pc:sldMkLst>
          <pc:docMk/>
          <pc:sldMk cId="2236822183" sldId="2147479354"/>
        </pc:sldMkLst>
      </pc:sldChg>
      <pc:sldChg chg="del">
        <pc:chgData name="Hannah Audino" userId="b45e8624-a3c9-4199-a76c-0bbf245076f2" providerId="ADAL" clId="{6CE5FBD0-F313-4574-966A-9EF5CD4DC674}" dt="2024-12-31T12:57:29.871" v="8" actId="47"/>
        <pc:sldMkLst>
          <pc:docMk/>
          <pc:sldMk cId="1117664546" sldId="2147479792"/>
        </pc:sldMkLst>
      </pc:sldChg>
      <pc:sldChg chg="del">
        <pc:chgData name="Hannah Audino" userId="b45e8624-a3c9-4199-a76c-0bbf245076f2" providerId="ADAL" clId="{6CE5FBD0-F313-4574-966A-9EF5CD4DC674}" dt="2024-12-31T12:56:49.528" v="0" actId="47"/>
        <pc:sldMkLst>
          <pc:docMk/>
          <pc:sldMk cId="2585135710" sldId="2147480581"/>
        </pc:sldMkLst>
      </pc:sldChg>
      <pc:sldChg chg="del">
        <pc:chgData name="Hannah Audino" userId="b45e8624-a3c9-4199-a76c-0bbf245076f2" providerId="ADAL" clId="{6CE5FBD0-F313-4574-966A-9EF5CD4DC674}" dt="2024-12-31T13:00:47.231" v="88" actId="47"/>
        <pc:sldMkLst>
          <pc:docMk/>
          <pc:sldMk cId="2928954185" sldId="2147480596"/>
        </pc:sldMkLst>
      </pc:sldChg>
      <pc:sldChg chg="del">
        <pc:chgData name="Hannah Audino" userId="b45e8624-a3c9-4199-a76c-0bbf245076f2" providerId="ADAL" clId="{6CE5FBD0-F313-4574-966A-9EF5CD4DC674}" dt="2024-12-31T12:59:23.960" v="13" actId="47"/>
        <pc:sldMkLst>
          <pc:docMk/>
          <pc:sldMk cId="2677949400" sldId="2147480614"/>
        </pc:sldMkLst>
      </pc:sldChg>
      <pc:sldChg chg="del">
        <pc:chgData name="Hannah Audino" userId="b45e8624-a3c9-4199-a76c-0bbf245076f2" providerId="ADAL" clId="{6CE5FBD0-F313-4574-966A-9EF5CD4DC674}" dt="2024-12-31T13:01:46.078" v="89" actId="47"/>
        <pc:sldMkLst>
          <pc:docMk/>
          <pc:sldMk cId="4274983044" sldId="2147480972"/>
        </pc:sldMkLst>
      </pc:sldChg>
      <pc:sldChg chg="del">
        <pc:chgData name="Hannah Audino" userId="b45e8624-a3c9-4199-a76c-0bbf245076f2" providerId="ADAL" clId="{6CE5FBD0-F313-4574-966A-9EF5CD4DC674}" dt="2024-12-31T12:58:30.988" v="11" actId="47"/>
        <pc:sldMkLst>
          <pc:docMk/>
          <pc:sldMk cId="744217282" sldId="2147481165"/>
        </pc:sldMkLst>
      </pc:sldChg>
      <pc:sldChg chg="del">
        <pc:chgData name="Hannah Audino" userId="b45e8624-a3c9-4199-a76c-0bbf245076f2" providerId="ADAL" clId="{6CE5FBD0-F313-4574-966A-9EF5CD4DC674}" dt="2024-12-31T12:59:52.214" v="86" actId="47"/>
        <pc:sldMkLst>
          <pc:docMk/>
          <pc:sldMk cId="2485212036" sldId="2147481168"/>
        </pc:sldMkLst>
      </pc:sldChg>
      <pc:sldChg chg="addSp delSp modSp mod">
        <pc:chgData name="Hannah Audino" userId="b45e8624-a3c9-4199-a76c-0bbf245076f2" providerId="ADAL" clId="{6CE5FBD0-F313-4574-966A-9EF5CD4DC674}" dt="2024-12-31T12:59:47.830" v="83"/>
        <pc:sldMkLst>
          <pc:docMk/>
          <pc:sldMk cId="2788073204" sldId="2147481171"/>
        </pc:sldMkLst>
        <pc:spChg chg="mod">
          <ac:chgData name="Hannah Audino" userId="b45e8624-a3c9-4199-a76c-0bbf245076f2" providerId="ADAL" clId="{6CE5FBD0-F313-4574-966A-9EF5CD4DC674}" dt="2024-12-31T12:59:47.797" v="59" actId="948"/>
          <ac:spMkLst>
            <pc:docMk/>
            <pc:sldMk cId="2788073204" sldId="2147481171"/>
            <ac:spMk id="4" creationId="{3FB64EFC-2252-4F5D-4D6B-E1D48FA26FB6}"/>
          </ac:spMkLst>
        </pc:spChg>
        <pc:graphicFrameChg chg="mod">
          <ac:chgData name="Hannah Audino" userId="b45e8624-a3c9-4199-a76c-0bbf245076f2" providerId="ADAL" clId="{6CE5FBD0-F313-4574-966A-9EF5CD4DC674}" dt="2024-12-31T12:59:47.830" v="83"/>
          <ac:graphicFrameMkLst>
            <pc:docMk/>
            <pc:sldMk cId="2788073204" sldId="2147481171"/>
            <ac:graphicFrameMk id="6" creationId="{AB1982FE-A477-360C-0795-FDB0212F3ACB}"/>
          </ac:graphicFrameMkLst>
        </pc:graphicFrameChg>
      </pc:sldChg>
      <pc:sldChg chg="del">
        <pc:chgData name="Hannah Audino" userId="b45e8624-a3c9-4199-a76c-0bbf245076f2" providerId="ADAL" clId="{6CE5FBD0-F313-4574-966A-9EF5CD4DC674}" dt="2024-12-31T12:59:49.545" v="84" actId="47"/>
        <pc:sldMkLst>
          <pc:docMk/>
          <pc:sldMk cId="2909808156" sldId="2147481173"/>
        </pc:sldMkLst>
      </pc:sldChg>
      <pc:sldChg chg="del">
        <pc:chgData name="Hannah Audino" userId="b45e8624-a3c9-4199-a76c-0bbf245076f2" providerId="ADAL" clId="{6CE5FBD0-F313-4574-966A-9EF5CD4DC674}" dt="2024-12-31T12:59:50.733" v="85" actId="47"/>
        <pc:sldMkLst>
          <pc:docMk/>
          <pc:sldMk cId="1513326070" sldId="2147481178"/>
        </pc:sldMkLst>
      </pc:sldChg>
      <pc:sldChg chg="del">
        <pc:chgData name="Hannah Audino" userId="b45e8624-a3c9-4199-a76c-0bbf245076f2" providerId="ADAL" clId="{6CE5FBD0-F313-4574-966A-9EF5CD4DC674}" dt="2024-12-31T13:01:50.011" v="90" actId="47"/>
        <pc:sldMkLst>
          <pc:docMk/>
          <pc:sldMk cId="603045776" sldId="2147481180"/>
        </pc:sldMkLst>
      </pc:sldChg>
      <pc:sldChg chg="del">
        <pc:chgData name="Hannah Audino" userId="b45e8624-a3c9-4199-a76c-0bbf245076f2" providerId="ADAL" clId="{6CE5FBD0-F313-4574-966A-9EF5CD4DC674}" dt="2024-12-31T12:57:20.326" v="6" actId="47"/>
        <pc:sldMkLst>
          <pc:docMk/>
          <pc:sldMk cId="96883695" sldId="2147481217"/>
        </pc:sldMkLst>
      </pc:sldChg>
      <pc:sldChg chg="del">
        <pc:chgData name="Hannah Audino" userId="b45e8624-a3c9-4199-a76c-0bbf245076f2" providerId="ADAL" clId="{6CE5FBD0-F313-4574-966A-9EF5CD4DC674}" dt="2024-12-31T12:57:24.331" v="7" actId="47"/>
        <pc:sldMkLst>
          <pc:docMk/>
          <pc:sldMk cId="3228900488" sldId="2147481226"/>
        </pc:sldMkLst>
      </pc:sldChg>
      <pc:sldChg chg="del">
        <pc:chgData name="Hannah Audino" userId="b45e8624-a3c9-4199-a76c-0bbf245076f2" providerId="ADAL" clId="{6CE5FBD0-F313-4574-966A-9EF5CD4DC674}" dt="2024-12-31T12:58:41.745" v="12" actId="47"/>
        <pc:sldMkLst>
          <pc:docMk/>
          <pc:sldMk cId="91325882" sldId="2147481236"/>
        </pc:sldMkLst>
      </pc:sldChg>
      <pc:sldChg chg="modSp add del mod">
        <pc:chgData name="Hannah Audino" userId="b45e8624-a3c9-4199-a76c-0bbf245076f2" providerId="ADAL" clId="{6CE5FBD0-F313-4574-966A-9EF5CD4DC674}" dt="2024-12-31T12:57:12.956" v="5"/>
        <pc:sldMkLst>
          <pc:docMk/>
          <pc:sldMk cId="3039648179" sldId="2147481238"/>
        </pc:sldMkLst>
        <pc:graphicFrameChg chg="mod">
          <ac:chgData name="Hannah Audino" userId="b45e8624-a3c9-4199-a76c-0bbf245076f2" providerId="ADAL" clId="{6CE5FBD0-F313-4574-966A-9EF5CD4DC674}" dt="2024-12-31T12:57:12.956" v="5"/>
          <ac:graphicFrameMkLst>
            <pc:docMk/>
            <pc:sldMk cId="3039648179" sldId="2147481238"/>
            <ac:graphicFrameMk id="32" creationId="{AA0F9EDD-89EE-91E3-C9D2-795F609AE0A8}"/>
          </ac:graphicFrameMkLst>
        </pc:graphicFrameChg>
      </pc:sldChg>
      <pc:sldChg chg="del">
        <pc:chgData name="Hannah Audino" userId="b45e8624-a3c9-4199-a76c-0bbf245076f2" providerId="ADAL" clId="{6CE5FBD0-F313-4574-966A-9EF5CD4DC674}" dt="2024-12-31T12:57:32.811" v="10" actId="47"/>
        <pc:sldMkLst>
          <pc:docMk/>
          <pc:sldMk cId="3579332099" sldId="2147481244"/>
        </pc:sldMkLst>
      </pc:sldChg>
      <pc:sldChg chg="del">
        <pc:chgData name="Hannah Audino" userId="b45e8624-a3c9-4199-a76c-0bbf245076f2" providerId="ADAL" clId="{6CE5FBD0-F313-4574-966A-9EF5CD4DC674}" dt="2024-12-31T12:56:56.484" v="1" actId="47"/>
        <pc:sldMkLst>
          <pc:docMk/>
          <pc:sldMk cId="3880734356" sldId="2147481246"/>
        </pc:sldMkLst>
      </pc:sldChg>
      <pc:sldChg chg="del">
        <pc:chgData name="Hannah Audino" userId="b45e8624-a3c9-4199-a76c-0bbf245076f2" providerId="ADAL" clId="{6CE5FBD0-F313-4574-966A-9EF5CD4DC674}" dt="2024-12-31T12:59:34.444" v="14" actId="47"/>
        <pc:sldMkLst>
          <pc:docMk/>
          <pc:sldMk cId="1865035659" sldId="2147482171"/>
        </pc:sldMkLst>
      </pc:sldChg>
      <pc:sldChg chg="del">
        <pc:chgData name="Hannah Audino" userId="b45e8624-a3c9-4199-a76c-0bbf245076f2" providerId="ADAL" clId="{6CE5FBD0-F313-4574-966A-9EF5CD4DC674}" dt="2024-12-31T12:59:55.405" v="87" actId="47"/>
        <pc:sldMkLst>
          <pc:docMk/>
          <pc:sldMk cId="3267134033" sldId="2147482173"/>
        </pc:sldMkLst>
      </pc:sldChg>
    </pc:docChg>
  </pc:docChgLst>
  <pc:docChgLst>
    <pc:chgData name="John Allen" userId="S::john.allen@systemiq.earth::5ce638c8-b70f-4488-977f-58f29038d7b5" providerId="AD" clId="Web-{22ECB38C-0DB8-14E4-CE71-05330A852710}"/>
    <pc:docChg chg="delSld modSection">
      <pc:chgData name="John Allen" userId="S::john.allen@systemiq.earth::5ce638c8-b70f-4488-977f-58f29038d7b5" providerId="AD" clId="Web-{22ECB38C-0DB8-14E4-CE71-05330A852710}" dt="2025-01-28T09:58:18.428" v="0"/>
      <pc:docMkLst>
        <pc:docMk/>
      </pc:docMkLst>
      <pc:sldChg chg="del">
        <pc:chgData name="John Allen" userId="S::john.allen@systemiq.earth::5ce638c8-b70f-4488-977f-58f29038d7b5" providerId="AD" clId="Web-{22ECB38C-0DB8-14E4-CE71-05330A852710}" dt="2025-01-28T09:58:18.428" v="0"/>
        <pc:sldMkLst>
          <pc:docMk/>
          <pc:sldMk cId="1200461912" sldId="214748085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7.xlsb"/></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Binary_Worksheet38.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Binary_Worksheet39.xlsb"/></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Binary_Worksheet40.xlsb"/></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Binary_Worksheet41.xlsb"/></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Binary_Worksheet42.xlsb"/></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Binary_Worksheet43.xlsb"/></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Binary_Worksheet44.xlsb"/></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Binary_Worksheet45.xlsb"/></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Binary_Worksheet46.xlsb"/></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Binary_Worksheet47.xlsb"/></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Binary_Worksheet48.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Binary_Worksheet49.xlsb"/></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Binary_Worksheet50.xlsb"/></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Binary_Worksheet51.xlsb"/></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Binary_Worksheet52.xlsb"/></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Binary_Worksheet53.xlsb"/></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Binary_Worksheet54.xlsb"/></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Binary_Worksheet55.xlsb"/></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Binary_Worksheet56.xlsb"/></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Binary_Worksheet57.xlsb"/></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Binary_Worksheet58.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Binary_Worksheet59.xlsb"/></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Binary_Worksheet60.xlsb"/></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Binary_Worksheet61.xlsb"/></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Binary_Worksheet62.xlsb"/></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Binary_Worksheet63.xlsb"/></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Binary_Worksheet64.xlsb"/></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Binary_Worksheet65.xlsb"/></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Binary_Worksheet66.xlsb"/></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Binary_Worksheet67.xlsb"/></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Binary_Worksheet68.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9273570324575E-2"/>
          <c:y val="2.009273570324575E-2"/>
          <c:w val="0.95981452859350846"/>
          <c:h val="0.95981452859350846"/>
        </c:manualLayout>
      </c:layout>
      <c:pieChart>
        <c:varyColors val="0"/>
        <c:ser>
          <c:idx val="0"/>
          <c:order val="0"/>
          <c:dPt>
            <c:idx val="0"/>
            <c:bubble3D val="0"/>
            <c:spPr>
              <a:solidFill>
                <a:schemeClr val="accent1"/>
              </a:solidFill>
              <a:ln w="19050" cmpd="sng" algn="ctr">
                <a:solidFill>
                  <a:schemeClr val="bg1"/>
                </a:solidFill>
                <a:prstDash val="solid"/>
              </a:ln>
            </c:spPr>
            <c:extLst>
              <c:ext xmlns:c16="http://schemas.microsoft.com/office/drawing/2014/chart" uri="{C3380CC4-5D6E-409C-BE32-E72D297353CC}">
                <c16:uniqueId val="{00000000-5950-42B1-9102-249626ADA952}"/>
              </c:ext>
            </c:extLst>
          </c:dPt>
          <c:dPt>
            <c:idx val="1"/>
            <c:bubble3D val="0"/>
            <c:spPr>
              <a:solidFill>
                <a:schemeClr val="accent1"/>
              </a:solidFill>
              <a:ln>
                <a:noFill/>
              </a:ln>
            </c:spPr>
            <c:extLst>
              <c:ext xmlns:c16="http://schemas.microsoft.com/office/drawing/2014/chart" uri="{C3380CC4-5D6E-409C-BE32-E72D297353CC}">
                <c16:uniqueId val="{00000001-5950-42B1-9102-249626ADA952}"/>
              </c:ext>
            </c:extLst>
          </c:dPt>
          <c:dPt>
            <c:idx val="2"/>
            <c:bubble3D val="0"/>
            <c:spPr>
              <a:solidFill>
                <a:schemeClr val="accent2"/>
              </a:solidFill>
              <a:ln w="19050" cmpd="sng" algn="ctr">
                <a:solidFill>
                  <a:schemeClr val="bg1"/>
                </a:solidFill>
                <a:prstDash val="solid"/>
              </a:ln>
            </c:spPr>
            <c:extLst>
              <c:ext xmlns:c16="http://schemas.microsoft.com/office/drawing/2014/chart" uri="{C3380CC4-5D6E-409C-BE32-E72D297353CC}">
                <c16:uniqueId val="{00000002-5950-42B1-9102-249626ADA952}"/>
              </c:ext>
            </c:extLst>
          </c:dPt>
          <c:dPt>
            <c:idx val="3"/>
            <c:bubble3D val="0"/>
            <c:spPr>
              <a:solidFill>
                <a:schemeClr val="accent4"/>
              </a:solidFill>
              <a:ln w="6350" cmpd="sng" algn="ctr">
                <a:solidFill>
                  <a:schemeClr val="bg1"/>
                </a:solidFill>
                <a:prstDash val="solid"/>
              </a:ln>
            </c:spPr>
            <c:extLst>
              <c:ext xmlns:c16="http://schemas.microsoft.com/office/drawing/2014/chart" uri="{C3380CC4-5D6E-409C-BE32-E72D297353CC}">
                <c16:uniqueId val="{00000003-5950-42B1-9102-249626ADA952}"/>
              </c:ext>
            </c:extLst>
          </c:dPt>
          <c:dPt>
            <c:idx val="4"/>
            <c:bubble3D val="0"/>
            <c:spPr>
              <a:solidFill>
                <a:srgbClr val="DFE5EF"/>
              </a:solidFill>
              <a:ln w="19050" cmpd="sng" algn="ctr">
                <a:solidFill>
                  <a:schemeClr val="bg1"/>
                </a:solidFill>
                <a:prstDash val="solid"/>
              </a:ln>
            </c:spPr>
            <c:extLst>
              <c:ext xmlns:c16="http://schemas.microsoft.com/office/drawing/2014/chart" uri="{C3380CC4-5D6E-409C-BE32-E72D297353CC}">
                <c16:uniqueId val="{00000004-5950-42B1-9102-249626ADA952}"/>
              </c:ext>
            </c:extLst>
          </c:dPt>
          <c:val>
            <c:numRef>
              <c:f>Sheet1!$A$1:$A$5</c:f>
              <c:numCache>
                <c:formatCode>General</c:formatCode>
                <c:ptCount val="5"/>
                <c:pt idx="0">
                  <c:v>8</c:v>
                </c:pt>
                <c:pt idx="1">
                  <c:v>18</c:v>
                </c:pt>
                <c:pt idx="2">
                  <c:v>7.0000000000000009</c:v>
                </c:pt>
                <c:pt idx="3">
                  <c:v>6.16</c:v>
                </c:pt>
                <c:pt idx="4">
                  <c:v>60.35</c:v>
                </c:pt>
              </c:numCache>
            </c:numRef>
          </c:val>
          <c:extLst>
            <c:ext xmlns:c16="http://schemas.microsoft.com/office/drawing/2014/chart" uri="{C3380CC4-5D6E-409C-BE32-E72D297353CC}">
              <c16:uniqueId val="{00000005-5950-42B1-9102-249626ADA952}"/>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8C0D-4DA5-BA4C-96C45F220C39}"/>
              </c:ext>
            </c:extLst>
          </c:dPt>
          <c:dPt>
            <c:idx val="1"/>
            <c:bubble3D val="0"/>
            <c:spPr>
              <a:solidFill>
                <a:srgbClr val="C0C0C0"/>
              </a:solidFill>
              <a:ln>
                <a:noFill/>
              </a:ln>
            </c:spPr>
            <c:extLst>
              <c:ext xmlns:c16="http://schemas.microsoft.com/office/drawing/2014/chart" uri="{C3380CC4-5D6E-409C-BE32-E72D297353CC}">
                <c16:uniqueId val="{00000001-8C0D-4DA5-BA4C-96C45F220C39}"/>
              </c:ext>
            </c:extLst>
          </c:dPt>
          <c:val>
            <c:numRef>
              <c:f>Sheet1!$A$1:$A$2</c:f>
              <c:numCache>
                <c:formatCode>General</c:formatCode>
                <c:ptCount val="2"/>
                <c:pt idx="0">
                  <c:v>16</c:v>
                </c:pt>
                <c:pt idx="1">
                  <c:v>86</c:v>
                </c:pt>
              </c:numCache>
            </c:numRef>
          </c:val>
          <c:extLst>
            <c:ext xmlns:c16="http://schemas.microsoft.com/office/drawing/2014/chart" uri="{C3380CC4-5D6E-409C-BE32-E72D297353CC}">
              <c16:uniqueId val="{00000002-8C0D-4DA5-BA4C-96C45F220C39}"/>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5808-4560-A399-4857B4224407}"/>
              </c:ext>
            </c:extLst>
          </c:dPt>
          <c:dPt>
            <c:idx val="1"/>
            <c:bubble3D val="0"/>
            <c:spPr>
              <a:solidFill>
                <a:srgbClr val="C0C0C0"/>
              </a:solidFill>
              <a:ln>
                <a:noFill/>
              </a:ln>
            </c:spPr>
            <c:extLst>
              <c:ext xmlns:c16="http://schemas.microsoft.com/office/drawing/2014/chart" uri="{C3380CC4-5D6E-409C-BE32-E72D297353CC}">
                <c16:uniqueId val="{00000001-5808-4560-A399-4857B4224407}"/>
              </c:ext>
            </c:extLst>
          </c:dPt>
          <c:val>
            <c:numRef>
              <c:f>Sheet1!$A$1:$A$2</c:f>
              <c:numCache>
                <c:formatCode>General</c:formatCode>
                <c:ptCount val="2"/>
                <c:pt idx="0">
                  <c:v>2</c:v>
                </c:pt>
                <c:pt idx="1">
                  <c:v>98</c:v>
                </c:pt>
              </c:numCache>
            </c:numRef>
          </c:val>
          <c:extLst>
            <c:ext xmlns:c16="http://schemas.microsoft.com/office/drawing/2014/chart" uri="{C3380CC4-5D6E-409C-BE32-E72D297353CC}">
              <c16:uniqueId val="{00000002-5808-4560-A399-4857B4224407}"/>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803373280071E-2"/>
          <c:y val="9.2838196286472149E-2"/>
          <c:w val="0.95383932534398574"/>
          <c:h val="0.81432360742705567"/>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3A4F-485C-8D24-646C96A14F67}"/>
              </c:ext>
            </c:extLst>
          </c:dPt>
          <c:dPt>
            <c:idx val="1"/>
            <c:bubble3D val="0"/>
            <c:spPr>
              <a:solidFill>
                <a:schemeClr val="accent2"/>
              </a:solidFill>
              <a:ln>
                <a:noFill/>
              </a:ln>
            </c:spPr>
            <c:extLst>
              <c:ext xmlns:c16="http://schemas.microsoft.com/office/drawing/2014/chart" uri="{C3380CC4-5D6E-409C-BE32-E72D297353CC}">
                <c16:uniqueId val="{00000001-3A4F-485C-8D24-646C96A14F67}"/>
              </c:ext>
            </c:extLst>
          </c:dPt>
          <c:dPt>
            <c:idx val="2"/>
            <c:bubble3D val="0"/>
            <c:spPr>
              <a:solidFill>
                <a:schemeClr val="accent3"/>
              </a:solidFill>
              <a:ln>
                <a:noFill/>
              </a:ln>
            </c:spPr>
            <c:extLst>
              <c:ext xmlns:c16="http://schemas.microsoft.com/office/drawing/2014/chart" uri="{C3380CC4-5D6E-409C-BE32-E72D297353CC}">
                <c16:uniqueId val="{00000002-3A4F-485C-8D24-646C96A14F67}"/>
              </c:ext>
            </c:extLst>
          </c:dPt>
          <c:dLbls>
            <c:dLbl>
              <c:idx val="0"/>
              <c:layout>
                <c:manualLayout>
                  <c:x val="5.4150022192632048E-2"/>
                  <c:y val="2.425161045850701E-2"/>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A4F-485C-8D24-646C96A14F67}"/>
                </c:ext>
              </c:extLst>
            </c:dLbl>
            <c:dLbl>
              <c:idx val="1"/>
              <c:layout>
                <c:manualLayout>
                  <c:x val="-5.9476253883710611E-2"/>
                  <c:y val="-1.9325502084122773E-2"/>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A4F-485C-8D24-646C96A14F67}"/>
                </c:ext>
              </c:extLst>
            </c:dLbl>
            <c:dLbl>
              <c:idx val="2"/>
              <c:layout>
                <c:manualLayout>
                  <c:x val="-1.3315579227696404E-2"/>
                  <c:y val="-7.161803713527852E-2"/>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A4F-485C-8D24-646C96A14F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c:v>
                </c:pt>
                <c:pt idx="1">
                  <c:v>28.999999999999996</c:v>
                </c:pt>
                <c:pt idx="2">
                  <c:v>5</c:v>
                </c:pt>
              </c:numCache>
            </c:numRef>
          </c:val>
          <c:extLst>
            <c:ext xmlns:c16="http://schemas.microsoft.com/office/drawing/2014/chart" uri="{C3380CC4-5D6E-409C-BE32-E72D297353CC}">
              <c16:uniqueId val="{00000003-3A4F-485C-8D24-646C96A14F67}"/>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75014766686356"/>
          <c:y val="5.5962117950925525E-2"/>
          <c:w val="0.8738924985233314"/>
          <c:h val="0.88807576409814892"/>
        </c:manualLayout>
      </c:layout>
      <c:barChart>
        <c:barDir val="col"/>
        <c:grouping val="stacked"/>
        <c:varyColors val="0"/>
        <c:ser>
          <c:idx val="0"/>
          <c:order val="0"/>
          <c:spPr>
            <a:solidFill>
              <a:srgbClr val="6F8DB9"/>
            </a:solidFill>
            <a:ln>
              <a:noFill/>
            </a:ln>
          </c:spPr>
          <c:invertIfNegative val="0"/>
          <c:val>
            <c:numRef>
              <c:f>Sheet1!$A$1:$B$1</c:f>
              <c:numCache>
                <c:formatCode>General</c:formatCode>
                <c:ptCount val="2"/>
                <c:pt idx="0">
                  <c:v>200</c:v>
                </c:pt>
                <c:pt idx="1">
                  <c:v>310</c:v>
                </c:pt>
              </c:numCache>
            </c:numRef>
          </c:val>
          <c:extLst>
            <c:ext xmlns:c16="http://schemas.microsoft.com/office/drawing/2014/chart" uri="{C3380CC4-5D6E-409C-BE32-E72D297353CC}">
              <c16:uniqueId val="{00000000-8C58-43B1-BA6E-D67564189FE3}"/>
            </c:ext>
          </c:extLst>
        </c:ser>
        <c:ser>
          <c:idx val="1"/>
          <c:order val="1"/>
          <c:spPr>
            <a:solidFill>
              <a:srgbClr val="C30C3E"/>
            </a:solidFill>
            <a:ln>
              <a:noFill/>
            </a:ln>
          </c:spPr>
          <c:invertIfNegative val="0"/>
          <c:val>
            <c:numRef>
              <c:f>Sheet1!$A$2:$B$2</c:f>
              <c:numCache>
                <c:formatCode>General</c:formatCode>
                <c:ptCount val="2"/>
                <c:pt idx="0">
                  <c:v>54.623999999999995</c:v>
                </c:pt>
                <c:pt idx="1">
                  <c:v>85</c:v>
                </c:pt>
              </c:numCache>
            </c:numRef>
          </c:val>
          <c:extLst>
            <c:ext xmlns:c16="http://schemas.microsoft.com/office/drawing/2014/chart" uri="{C3380CC4-5D6E-409C-BE32-E72D297353CC}">
              <c16:uniqueId val="{00000001-8C58-43B1-BA6E-D67564189FE3}"/>
            </c:ext>
          </c:extLst>
        </c:ser>
        <c:dLbls>
          <c:showLegendKey val="0"/>
          <c:showVal val="0"/>
          <c:showCatName val="0"/>
          <c:showSerName val="0"/>
          <c:showPercent val="0"/>
          <c:showBubbleSize val="0"/>
        </c:dLbls>
        <c:gapWidth val="80"/>
        <c:overlap val="100"/>
        <c:axId val="664120832"/>
        <c:axId val="1"/>
      </c:barChart>
      <c:catAx>
        <c:axId val="6641208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Century Gothic"/>
                <a:ea typeface="Verdana"/>
                <a:cs typeface="Inter"/>
              </a:defRPr>
            </a:pPr>
            <a:endParaRPr lang="en-US"/>
          </a:p>
        </c:txPr>
        <c:crossAx val="664120832"/>
        <c:crosses val="min"/>
        <c:crossBetween val="between"/>
        <c:majorUnit val="5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70688114387846"/>
          <c:y val="5.5962117950925525E-2"/>
          <c:w val="0.87280309800417044"/>
          <c:h val="0.88807576409814892"/>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90</c:v>
                </c:pt>
                <c:pt idx="1">
                  <c:v>121.79062999999999</c:v>
                </c:pt>
              </c:numCache>
            </c:numRef>
          </c:val>
          <c:extLst>
            <c:ext xmlns:c16="http://schemas.microsoft.com/office/drawing/2014/chart" uri="{C3380CC4-5D6E-409C-BE32-E72D297353CC}">
              <c16:uniqueId val="{00000000-914B-4496-8585-BCBB087CF02F}"/>
            </c:ext>
          </c:extLst>
        </c:ser>
        <c:ser>
          <c:idx val="1"/>
          <c:order val="1"/>
          <c:spPr>
            <a:solidFill>
              <a:schemeClr val="accent3"/>
            </a:solidFill>
            <a:ln>
              <a:noFill/>
            </a:ln>
          </c:spPr>
          <c:invertIfNegative val="0"/>
          <c:val>
            <c:numRef>
              <c:f>Sheet1!$A$2:$B$2</c:f>
              <c:numCache>
                <c:formatCode>General</c:formatCode>
                <c:ptCount val="2"/>
                <c:pt idx="0">
                  <c:v>69.099999999999994</c:v>
                </c:pt>
                <c:pt idx="1">
                  <c:v>83.6</c:v>
                </c:pt>
              </c:numCache>
            </c:numRef>
          </c:val>
          <c:extLst>
            <c:ext xmlns:c16="http://schemas.microsoft.com/office/drawing/2014/chart" uri="{C3380CC4-5D6E-409C-BE32-E72D297353CC}">
              <c16:uniqueId val="{00000001-914B-4496-8585-BCBB087CF02F}"/>
            </c:ext>
          </c:extLst>
        </c:ser>
        <c:ser>
          <c:idx val="2"/>
          <c:order val="2"/>
          <c:spPr>
            <a:solidFill>
              <a:schemeClr val="accent2"/>
            </a:solidFill>
            <a:ln>
              <a:noFill/>
            </a:ln>
          </c:spPr>
          <c:invertIfNegative val="0"/>
          <c:val>
            <c:numRef>
              <c:f>Sheet1!$A$3:$B$3</c:f>
              <c:numCache>
                <c:formatCode>General</c:formatCode>
                <c:ptCount val="2"/>
                <c:pt idx="0">
                  <c:v>93.6</c:v>
                </c:pt>
                <c:pt idx="1">
                  <c:v>187.48236999999995</c:v>
                </c:pt>
              </c:numCache>
            </c:numRef>
          </c:val>
          <c:extLst>
            <c:ext xmlns:c16="http://schemas.microsoft.com/office/drawing/2014/chart" uri="{C3380CC4-5D6E-409C-BE32-E72D297353CC}">
              <c16:uniqueId val="{00000002-914B-4496-8585-BCBB087CF02F}"/>
            </c:ext>
          </c:extLst>
        </c:ser>
        <c:dLbls>
          <c:showLegendKey val="0"/>
          <c:showVal val="0"/>
          <c:showCatName val="0"/>
          <c:showSerName val="0"/>
          <c:showPercent val="0"/>
          <c:showBubbleSize val="0"/>
        </c:dLbls>
        <c:gapWidth val="80"/>
        <c:overlap val="100"/>
        <c:axId val="675133488"/>
        <c:axId val="1"/>
      </c:barChart>
      <c:catAx>
        <c:axId val="6751334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Century Gothic"/>
                <a:ea typeface="Verdana"/>
                <a:cs typeface="Inter"/>
                <a:sym typeface="Century Gothic"/>
              </a:defRPr>
            </a:pPr>
            <a:endParaRPr lang="en-US"/>
          </a:p>
        </c:txPr>
        <c:crossAx val="675133488"/>
        <c:crosses val="min"/>
        <c:crossBetween val="between"/>
        <c:majorUnit val="5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9642591213699E-2"/>
          <c:y val="6.7766853932584276E-2"/>
          <c:w val="0.9612807148175726"/>
          <c:h val="0.8644662921348315"/>
        </c:manualLayout>
      </c:layout>
      <c:barChart>
        <c:barDir val="col"/>
        <c:grouping val="stacked"/>
        <c:varyColors val="0"/>
        <c:ser>
          <c:idx val="0"/>
          <c:order val="0"/>
          <c:spPr>
            <a:solidFill>
              <a:srgbClr val="007770"/>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B6AB-421C-AB51-CB2AB32BE61E}"/>
              </c:ext>
            </c:extLst>
          </c:dPt>
          <c:dLbls>
            <c:dLbl>
              <c:idx val="0"/>
              <c:layout>
                <c:manualLayout>
                  <c:x val="0"/>
                  <c:y val="-1.053370786516853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AB-421C-AB51-CB2AB32BE61E}"/>
                </c:ext>
              </c:extLst>
            </c:dLbl>
            <c:dLbl>
              <c:idx val="2"/>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AB-421C-AB51-CB2AB32BE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8.1320434756191098</c:v>
                </c:pt>
                <c:pt idx="1">
                  <c:v>3</c:v>
                </c:pt>
                <c:pt idx="2">
                  <c:v>7.0000000000000009</c:v>
                </c:pt>
              </c:numCache>
            </c:numRef>
          </c:val>
          <c:extLst>
            <c:ext xmlns:c16="http://schemas.microsoft.com/office/drawing/2014/chart" uri="{C3380CC4-5D6E-409C-BE32-E72D297353CC}">
              <c16:uniqueId val="{00000002-B6AB-421C-AB51-CB2AB32BE61E}"/>
            </c:ext>
          </c:extLst>
        </c:ser>
        <c:ser>
          <c:idx val="1"/>
          <c:order val="1"/>
          <c:spPr>
            <a:solidFill>
              <a:schemeClr val="accent6"/>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3-B6AB-421C-AB51-CB2AB32BE61E}"/>
              </c:ext>
            </c:extLst>
          </c:dPt>
          <c:dLbls>
            <c:dLbl>
              <c:idx val="0"/>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AB-421C-AB51-CB2AB32BE61E}"/>
                </c:ext>
              </c:extLst>
            </c:dLbl>
            <c:dLbl>
              <c:idx val="1"/>
              <c:layout>
                <c:manualLayout>
                  <c:x val="0"/>
                  <c:y val="-1.053370786516853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6AB-421C-AB51-CB2AB32BE61E}"/>
                </c:ext>
              </c:extLst>
            </c:dLbl>
            <c:dLbl>
              <c:idx val="2"/>
              <c:layout>
                <c:manualLayout>
                  <c:x val="0"/>
                  <c:y val="-1.053370786516853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6AB-421C-AB51-CB2AB32BE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7.159088359168571</c:v>
                </c:pt>
                <c:pt idx="1">
                  <c:v>7.0000000000000009</c:v>
                </c:pt>
                <c:pt idx="2">
                  <c:v>5</c:v>
                </c:pt>
              </c:numCache>
            </c:numRef>
          </c:val>
          <c:extLst>
            <c:ext xmlns:c16="http://schemas.microsoft.com/office/drawing/2014/chart" uri="{C3380CC4-5D6E-409C-BE32-E72D297353CC}">
              <c16:uniqueId val="{00000006-B6AB-421C-AB51-CB2AB32BE61E}"/>
            </c:ext>
          </c:extLst>
        </c:ser>
        <c:ser>
          <c:idx val="2"/>
          <c:order val="2"/>
          <c:spPr>
            <a:solidFill>
              <a:schemeClr val="accent5"/>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7-B6AB-421C-AB51-CB2AB32BE61E}"/>
              </c:ext>
            </c:extLst>
          </c:dPt>
          <c:dLbls>
            <c:dLbl>
              <c:idx val="0"/>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6AB-421C-AB51-CB2AB32BE61E}"/>
                </c:ext>
              </c:extLst>
            </c:dLbl>
            <c:dLbl>
              <c:idx val="1"/>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6AB-421C-AB51-CB2AB32BE61E}"/>
                </c:ext>
              </c:extLst>
            </c:dLbl>
            <c:dLbl>
              <c:idx val="2"/>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6AB-421C-AB51-CB2AB32BE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19.027793036470602</c:v>
                </c:pt>
                <c:pt idx="1">
                  <c:v>11.000000000000002</c:v>
                </c:pt>
                <c:pt idx="2">
                  <c:v>5</c:v>
                </c:pt>
              </c:numCache>
            </c:numRef>
          </c:val>
          <c:extLst>
            <c:ext xmlns:c16="http://schemas.microsoft.com/office/drawing/2014/chart" uri="{C3380CC4-5D6E-409C-BE32-E72D297353CC}">
              <c16:uniqueId val="{0000000A-B6AB-421C-AB51-CB2AB32BE61E}"/>
            </c:ext>
          </c:extLst>
        </c:ser>
        <c:ser>
          <c:idx val="3"/>
          <c:order val="3"/>
          <c:spPr>
            <a:solidFill>
              <a:schemeClr val="accent4"/>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B-B6AB-421C-AB51-CB2AB32BE61E}"/>
              </c:ext>
            </c:extLst>
          </c:dPt>
          <c:dLbls>
            <c:dLbl>
              <c:idx val="0"/>
              <c:layout>
                <c:manualLayout>
                  <c:x val="0"/>
                  <c:y val="-1.404494382022471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6AB-421C-AB51-CB2AB32BE61E}"/>
                </c:ext>
              </c:extLst>
            </c:dLbl>
            <c:dLbl>
              <c:idx val="1"/>
              <c:layout>
                <c:manualLayout>
                  <c:x val="0"/>
                  <c:y val="-1.404494382022471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6AB-421C-AB51-CB2AB32BE61E}"/>
                </c:ext>
              </c:extLst>
            </c:dLbl>
            <c:dLbl>
              <c:idx val="2"/>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6AB-421C-AB51-CB2AB32BE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16.695901961397308</c:v>
                </c:pt>
                <c:pt idx="1">
                  <c:v>10.999999999999998</c:v>
                </c:pt>
                <c:pt idx="2">
                  <c:v>13.999999999999993</c:v>
                </c:pt>
              </c:numCache>
            </c:numRef>
          </c:val>
          <c:extLst>
            <c:ext xmlns:c16="http://schemas.microsoft.com/office/drawing/2014/chart" uri="{C3380CC4-5D6E-409C-BE32-E72D297353CC}">
              <c16:uniqueId val="{0000000E-B6AB-421C-AB51-CB2AB32BE61E}"/>
            </c:ext>
          </c:extLst>
        </c:ser>
        <c:ser>
          <c:idx val="4"/>
          <c:order val="4"/>
          <c:spPr>
            <a:solidFill>
              <a:schemeClr val="accent3"/>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F-B6AB-421C-AB51-CB2AB32BE61E}"/>
              </c:ext>
            </c:extLst>
          </c:dPt>
          <c:dLbls>
            <c:dLbl>
              <c:idx val="0"/>
              <c:layout>
                <c:manualLayout>
                  <c:x val="0"/>
                  <c:y val="-1.053370786516853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6AB-421C-AB51-CB2AB32BE61E}"/>
                </c:ext>
              </c:extLst>
            </c:dLbl>
            <c:dLbl>
              <c:idx val="1"/>
              <c:layout>
                <c:manualLayout>
                  <c:x val="0"/>
                  <c:y val="-1.053370786516853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6AB-421C-AB51-CB2AB32BE61E}"/>
                </c:ext>
              </c:extLst>
            </c:dLbl>
            <c:dLbl>
              <c:idx val="2"/>
              <c:layout>
                <c:manualLayout>
                  <c:x val="0"/>
                  <c:y val="-1.053370786516853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6AB-421C-AB51-CB2AB32BE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Sheet1!$A$5:$C$5</c:f>
              <c:numCache>
                <c:formatCode>General</c:formatCode>
                <c:ptCount val="3"/>
                <c:pt idx="0">
                  <c:v>20.386229863430948</c:v>
                </c:pt>
                <c:pt idx="1">
                  <c:v>28.000000000000007</c:v>
                </c:pt>
                <c:pt idx="2">
                  <c:v>14.000000000000002</c:v>
                </c:pt>
              </c:numCache>
            </c:numRef>
          </c:val>
          <c:extLst>
            <c:ext xmlns:c16="http://schemas.microsoft.com/office/drawing/2014/chart" uri="{C3380CC4-5D6E-409C-BE32-E72D297353CC}">
              <c16:uniqueId val="{00000012-B6AB-421C-AB51-CB2AB32BE61E}"/>
            </c:ext>
          </c:extLst>
        </c:ser>
        <c:ser>
          <c:idx val="5"/>
          <c:order val="5"/>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13-B6AB-421C-AB51-CB2AB32BE61E}"/>
              </c:ext>
            </c:extLst>
          </c:dPt>
          <c:dLbls>
            <c:dLbl>
              <c:idx val="0"/>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6AB-421C-AB51-CB2AB32BE61E}"/>
                </c:ext>
              </c:extLst>
            </c:dLbl>
            <c:dLbl>
              <c:idx val="1"/>
              <c:layout>
                <c:manualLayout>
                  <c:x val="0"/>
                  <c:y val="-1.404494382022471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6AB-421C-AB51-CB2AB32BE61E}"/>
                </c:ext>
              </c:extLst>
            </c:dLbl>
            <c:dLbl>
              <c:idx val="2"/>
              <c:layout>
                <c:manualLayout>
                  <c:x val="0"/>
                  <c:y val="-1.0533707865168539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6AB-421C-AB51-CB2AB32BE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Sheet1!$A$6:$C$6</c:f>
              <c:numCache>
                <c:formatCode>General</c:formatCode>
                <c:ptCount val="3"/>
                <c:pt idx="0">
                  <c:v>28.598943303913458</c:v>
                </c:pt>
                <c:pt idx="1">
                  <c:v>17.000000000000004</c:v>
                </c:pt>
                <c:pt idx="2">
                  <c:v>17.000000000000004</c:v>
                </c:pt>
              </c:numCache>
            </c:numRef>
          </c:val>
          <c:extLst>
            <c:ext xmlns:c16="http://schemas.microsoft.com/office/drawing/2014/chart" uri="{C3380CC4-5D6E-409C-BE32-E72D297353CC}">
              <c16:uniqueId val="{00000016-B6AB-421C-AB51-CB2AB32BE61E}"/>
            </c:ext>
          </c:extLst>
        </c:ser>
        <c:ser>
          <c:idx val="6"/>
          <c:order val="6"/>
          <c:spPr>
            <a:solidFill>
              <a:schemeClr val="accent1"/>
            </a:solidFill>
            <a:ln>
              <a:noFill/>
            </a:ln>
          </c:spPr>
          <c:invertIfNegative val="0"/>
          <c:dLbls>
            <c:dLbl>
              <c:idx val="1"/>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6AB-421C-AB51-CB2AB32BE61E}"/>
                </c:ext>
              </c:extLst>
            </c:dLbl>
            <c:dLbl>
              <c:idx val="2"/>
              <c:layout>
                <c:manualLayout>
                  <c:x val="0"/>
                  <c:y val="-1.0533707865168539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6AB-421C-AB51-CB2AB32BE6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Sheet1!$A$7:$C$7</c:f>
              <c:numCache>
                <c:formatCode>General</c:formatCode>
                <c:ptCount val="3"/>
                <c:pt idx="1">
                  <c:v>23.000000000000011</c:v>
                </c:pt>
                <c:pt idx="2">
                  <c:v>38</c:v>
                </c:pt>
              </c:numCache>
            </c:numRef>
          </c:val>
          <c:extLst>
            <c:ext xmlns:c16="http://schemas.microsoft.com/office/drawing/2014/chart" uri="{C3380CC4-5D6E-409C-BE32-E72D297353CC}">
              <c16:uniqueId val="{00000019-B6AB-421C-AB51-CB2AB32BE61E}"/>
            </c:ext>
          </c:extLst>
        </c:ser>
        <c:dLbls>
          <c:showLegendKey val="0"/>
          <c:showVal val="0"/>
          <c:showCatName val="0"/>
          <c:showSerName val="0"/>
          <c:showPercent val="0"/>
          <c:showBubbleSize val="0"/>
        </c:dLbls>
        <c:gapWidth val="80"/>
        <c:overlap val="100"/>
        <c:axId val="1855282400"/>
        <c:axId val="1"/>
      </c:barChart>
      <c:catAx>
        <c:axId val="18552824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0000000000003"/>
          <c:min val="0"/>
        </c:scaling>
        <c:delete val="1"/>
        <c:axPos val="l"/>
        <c:numFmt formatCode="General" sourceLinked="1"/>
        <c:majorTickMark val="out"/>
        <c:minorTickMark val="none"/>
        <c:tickLblPos val="nextTo"/>
        <c:crossAx val="1855282400"/>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76237085372486E-2"/>
          <c:y val="1.9174041297935103E-2"/>
          <c:w val="0.94344752582925506"/>
          <c:h val="0.96165191740412981"/>
        </c:manualLayout>
      </c:layout>
      <c:barChart>
        <c:barDir val="bar"/>
        <c:grouping val="stacked"/>
        <c:varyColors val="0"/>
        <c:ser>
          <c:idx val="0"/>
          <c:order val="0"/>
          <c:spPr>
            <a:solidFill>
              <a:schemeClr val="accent1"/>
            </a:solidFill>
            <a:ln>
              <a:noFill/>
            </a:ln>
          </c:spPr>
          <c:invertIfNegative val="0"/>
          <c:val>
            <c:numRef>
              <c:f>Sheet1!$A$1:$AB$1</c:f>
              <c:numCache>
                <c:formatCode>General</c:formatCode>
                <c:ptCount val="28"/>
                <c:pt idx="0">
                  <c:v>14.530725396582934</c:v>
                </c:pt>
                <c:pt idx="1">
                  <c:v>14.73523476060522</c:v>
                </c:pt>
                <c:pt idx="2">
                  <c:v>16.624587546950366</c:v>
                </c:pt>
                <c:pt idx="3">
                  <c:v>16.8</c:v>
                </c:pt>
                <c:pt idx="4">
                  <c:v>17.951750105564891</c:v>
                </c:pt>
                <c:pt idx="5">
                  <c:v>19.011657119835711</c:v>
                </c:pt>
                <c:pt idx="6">
                  <c:v>19.279020319530627</c:v>
                </c:pt>
                <c:pt idx="7">
                  <c:v>20.419305935318565</c:v>
                </c:pt>
                <c:pt idx="8">
                  <c:v>20.783561489952362</c:v>
                </c:pt>
                <c:pt idx="9">
                  <c:v>21.863302816195951</c:v>
                </c:pt>
                <c:pt idx="10">
                  <c:v>22.170754422709017</c:v>
                </c:pt>
                <c:pt idx="11">
                  <c:v>22.536854847045152</c:v>
                </c:pt>
                <c:pt idx="12">
                  <c:v>22.648936170212764</c:v>
                </c:pt>
                <c:pt idx="13">
                  <c:v>24.527297609815012</c:v>
                </c:pt>
                <c:pt idx="14">
                  <c:v>24.5689942034371</c:v>
                </c:pt>
                <c:pt idx="15">
                  <c:v>25.239541675578536</c:v>
                </c:pt>
                <c:pt idx="16">
                  <c:v>25.50128310366636</c:v>
                </c:pt>
                <c:pt idx="17">
                  <c:v>25.574820515244991</c:v>
                </c:pt>
                <c:pt idx="18">
                  <c:v>26.165259842068689</c:v>
                </c:pt>
                <c:pt idx="19">
                  <c:v>26.699821673650813</c:v>
                </c:pt>
                <c:pt idx="20">
                  <c:v>27.350109710518431</c:v>
                </c:pt>
                <c:pt idx="21">
                  <c:v>27.404005609872272</c:v>
                </c:pt>
                <c:pt idx="22">
                  <c:v>28.532577229562406</c:v>
                </c:pt>
                <c:pt idx="23">
                  <c:v>29.158451997553048</c:v>
                </c:pt>
                <c:pt idx="24">
                  <c:v>29.607372922833374</c:v>
                </c:pt>
                <c:pt idx="25">
                  <c:v>30.472212072494663</c:v>
                </c:pt>
                <c:pt idx="26">
                  <c:v>33.895230649617524</c:v>
                </c:pt>
                <c:pt idx="27">
                  <c:v>33.929483122692702</c:v>
                </c:pt>
              </c:numCache>
            </c:numRef>
          </c:val>
          <c:extLst>
            <c:ext xmlns:c16="http://schemas.microsoft.com/office/drawing/2014/chart" uri="{C3380CC4-5D6E-409C-BE32-E72D297353CC}">
              <c16:uniqueId val="{00000000-4C05-41F7-BB2D-F53EE275AA93}"/>
            </c:ext>
          </c:extLst>
        </c:ser>
        <c:ser>
          <c:idx val="1"/>
          <c:order val="1"/>
          <c:spPr>
            <a:solidFill>
              <a:schemeClr val="accent2"/>
            </a:solidFill>
            <a:ln>
              <a:noFill/>
            </a:ln>
          </c:spPr>
          <c:invertIfNegative val="0"/>
          <c:val>
            <c:numRef>
              <c:f>Sheet1!$A$2:$AB$2</c:f>
              <c:numCache>
                <c:formatCode>General</c:formatCode>
                <c:ptCount val="28"/>
                <c:pt idx="0">
                  <c:v>85.469274603417063</c:v>
                </c:pt>
                <c:pt idx="1">
                  <c:v>85.264765239394777</c:v>
                </c:pt>
                <c:pt idx="2">
                  <c:v>83.375412453049634</c:v>
                </c:pt>
                <c:pt idx="3">
                  <c:v>83.2</c:v>
                </c:pt>
                <c:pt idx="4">
                  <c:v>82.048249894435116</c:v>
                </c:pt>
                <c:pt idx="5">
                  <c:v>80.988342880164282</c:v>
                </c:pt>
                <c:pt idx="6">
                  <c:v>80.72097968046937</c:v>
                </c:pt>
                <c:pt idx="7">
                  <c:v>79.580694064681438</c:v>
                </c:pt>
                <c:pt idx="8">
                  <c:v>79.216438510047638</c:v>
                </c:pt>
                <c:pt idx="9">
                  <c:v>78.136697183804046</c:v>
                </c:pt>
                <c:pt idx="10">
                  <c:v>77.82924557729099</c:v>
                </c:pt>
                <c:pt idx="11">
                  <c:v>77.463145152954851</c:v>
                </c:pt>
                <c:pt idx="12">
                  <c:v>77.351063829787236</c:v>
                </c:pt>
                <c:pt idx="13">
                  <c:v>75.472702390184992</c:v>
                </c:pt>
                <c:pt idx="14">
                  <c:v>75.4310057965629</c:v>
                </c:pt>
                <c:pt idx="15">
                  <c:v>74.760458324421464</c:v>
                </c:pt>
                <c:pt idx="16">
                  <c:v>74.498716896333633</c:v>
                </c:pt>
                <c:pt idx="17">
                  <c:v>74.425179484755006</c:v>
                </c:pt>
                <c:pt idx="18">
                  <c:v>73.834740157931307</c:v>
                </c:pt>
                <c:pt idx="19">
                  <c:v>73.300178326349183</c:v>
                </c:pt>
                <c:pt idx="20">
                  <c:v>72.649890289481561</c:v>
                </c:pt>
                <c:pt idx="21">
                  <c:v>72.595994390127728</c:v>
                </c:pt>
                <c:pt idx="22">
                  <c:v>71.467422770437594</c:v>
                </c:pt>
                <c:pt idx="23">
                  <c:v>70.841548002446956</c:v>
                </c:pt>
                <c:pt idx="24">
                  <c:v>70.392627077166622</c:v>
                </c:pt>
                <c:pt idx="25">
                  <c:v>69.527787927505329</c:v>
                </c:pt>
                <c:pt idx="26">
                  <c:v>66.104769350382469</c:v>
                </c:pt>
                <c:pt idx="27">
                  <c:v>66.070516877307298</c:v>
                </c:pt>
              </c:numCache>
            </c:numRef>
          </c:val>
          <c:extLst>
            <c:ext xmlns:c16="http://schemas.microsoft.com/office/drawing/2014/chart" uri="{C3380CC4-5D6E-409C-BE32-E72D297353CC}">
              <c16:uniqueId val="{00000001-4C05-41F7-BB2D-F53EE275AA93}"/>
            </c:ext>
          </c:extLst>
        </c:ser>
        <c:dLbls>
          <c:showLegendKey val="0"/>
          <c:showVal val="0"/>
          <c:showCatName val="0"/>
          <c:showSerName val="0"/>
          <c:showPercent val="0"/>
          <c:showBubbleSize val="0"/>
        </c:dLbls>
        <c:gapWidth val="80"/>
        <c:overlap val="100"/>
        <c:axId val="1737381664"/>
        <c:axId val="1"/>
      </c:barChart>
      <c:catAx>
        <c:axId val="1737381664"/>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t"/>
        <c:majorGridlines>
          <c:spPr>
            <a:ln w="3175" cmpd="sng" algn="ctr">
              <a:solidFill>
                <a:schemeClr val="tx1"/>
              </a:solidFill>
              <a:prstDash val="solid"/>
            </a:ln>
          </c:spPr>
        </c:majorGridlines>
        <c:numFmt formatCode="General" sourceLinked="1"/>
        <c:majorTickMark val="none"/>
        <c:minorTickMark val="none"/>
        <c:tickLblPos val="none"/>
        <c:spPr>
          <a:ln>
            <a:noFill/>
          </a:ln>
        </c:spPr>
        <c:crossAx val="1737381664"/>
        <c:crosses val="min"/>
        <c:crossBetween val="between"/>
        <c:majorUnit val="2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74017538161741E-2"/>
          <c:y val="2.0569620253164556E-2"/>
          <c:w val="0.9529067879181552"/>
          <c:h val="0.88607594936708856"/>
        </c:manualLayout>
      </c:layout>
      <c:barChart>
        <c:barDir val="bar"/>
        <c:grouping val="stacked"/>
        <c:varyColors val="0"/>
        <c:ser>
          <c:idx val="0"/>
          <c:order val="0"/>
          <c:spPr>
            <a:solidFill>
              <a:schemeClr val="bg1"/>
            </a:solidFill>
            <a:ln>
              <a:noFill/>
            </a:ln>
          </c:spPr>
          <c:invertIfNegative val="0"/>
          <c:dPt>
            <c:idx val="7"/>
            <c:invertIfNegative val="0"/>
            <c:bubble3D val="0"/>
            <c:spPr>
              <a:solidFill>
                <a:srgbClr val="FFFFFF"/>
              </a:solidFill>
              <a:ln>
                <a:noFill/>
              </a:ln>
            </c:spPr>
            <c:extLst>
              <c:ext xmlns:c16="http://schemas.microsoft.com/office/drawing/2014/chart" uri="{C3380CC4-5D6E-409C-BE32-E72D297353CC}">
                <c16:uniqueId val="{00000000-B42A-43DE-9DE5-E90B4134F37B}"/>
              </c:ext>
            </c:extLst>
          </c:dPt>
          <c:val>
            <c:numRef>
              <c:f>Sheet1!$A$1:$H$1</c:f>
              <c:numCache>
                <c:formatCode>General</c:formatCode>
                <c:ptCount val="8"/>
                <c:pt idx="0">
                  <c:v>50</c:v>
                </c:pt>
                <c:pt idx="1">
                  <c:v>60</c:v>
                </c:pt>
                <c:pt idx="2">
                  <c:v>250</c:v>
                </c:pt>
                <c:pt idx="3">
                  <c:v>300</c:v>
                </c:pt>
                <c:pt idx="4">
                  <c:v>100</c:v>
                </c:pt>
                <c:pt idx="5">
                  <c:v>90</c:v>
                </c:pt>
                <c:pt idx="6">
                  <c:v>80</c:v>
                </c:pt>
                <c:pt idx="7">
                  <c:v>70</c:v>
                </c:pt>
              </c:numCache>
            </c:numRef>
          </c:val>
          <c:extLst>
            <c:ext xmlns:c16="http://schemas.microsoft.com/office/drawing/2014/chart" uri="{C3380CC4-5D6E-409C-BE32-E72D297353CC}">
              <c16:uniqueId val="{00000001-B42A-43DE-9DE5-E90B4134F37B}"/>
            </c:ext>
          </c:extLst>
        </c:ser>
        <c:ser>
          <c:idx val="1"/>
          <c:order val="1"/>
          <c:spPr>
            <a:solidFill>
              <a:srgbClr val="9DB1CF"/>
            </a:solidFill>
            <a:ln>
              <a:noFill/>
            </a:ln>
          </c:spPr>
          <c:invertIfNegative val="0"/>
          <c:dPt>
            <c:idx val="4"/>
            <c:invertIfNegative val="0"/>
            <c:bubble3D val="0"/>
            <c:spPr>
              <a:solidFill>
                <a:srgbClr val="C3CFE1"/>
              </a:solidFill>
              <a:ln>
                <a:noFill/>
              </a:ln>
            </c:spPr>
            <c:extLst>
              <c:ext xmlns:c16="http://schemas.microsoft.com/office/drawing/2014/chart" uri="{C3380CC4-5D6E-409C-BE32-E72D297353CC}">
                <c16:uniqueId val="{00000002-B42A-43DE-9DE5-E90B4134F37B}"/>
              </c:ext>
            </c:extLst>
          </c:dPt>
          <c:dPt>
            <c:idx val="5"/>
            <c:invertIfNegative val="0"/>
            <c:bubble3D val="0"/>
            <c:spPr>
              <a:solidFill>
                <a:srgbClr val="C3CFE1"/>
              </a:solidFill>
              <a:ln>
                <a:noFill/>
              </a:ln>
            </c:spPr>
            <c:extLst>
              <c:ext xmlns:c16="http://schemas.microsoft.com/office/drawing/2014/chart" uri="{C3380CC4-5D6E-409C-BE32-E72D297353CC}">
                <c16:uniqueId val="{00000003-B42A-43DE-9DE5-E90B4134F37B}"/>
              </c:ext>
            </c:extLst>
          </c:dPt>
          <c:dPt>
            <c:idx val="6"/>
            <c:invertIfNegative val="0"/>
            <c:bubble3D val="0"/>
            <c:spPr>
              <a:solidFill>
                <a:srgbClr val="C3CFE1"/>
              </a:solidFill>
              <a:ln>
                <a:noFill/>
              </a:ln>
            </c:spPr>
            <c:extLst>
              <c:ext xmlns:c16="http://schemas.microsoft.com/office/drawing/2014/chart" uri="{C3380CC4-5D6E-409C-BE32-E72D297353CC}">
                <c16:uniqueId val="{00000004-B42A-43DE-9DE5-E90B4134F37B}"/>
              </c:ext>
            </c:extLst>
          </c:dPt>
          <c:val>
            <c:numRef>
              <c:f>Sheet1!$A$2:$H$2</c:f>
              <c:numCache>
                <c:formatCode>General</c:formatCode>
                <c:ptCount val="8"/>
                <c:pt idx="0">
                  <c:v>45</c:v>
                </c:pt>
                <c:pt idx="1">
                  <c:v>35</c:v>
                </c:pt>
                <c:pt idx="2">
                  <c:v>250</c:v>
                </c:pt>
                <c:pt idx="3">
                  <c:v>250</c:v>
                </c:pt>
                <c:pt idx="4">
                  <c:v>1</c:v>
                </c:pt>
                <c:pt idx="5">
                  <c:v>3</c:v>
                </c:pt>
                <c:pt idx="6">
                  <c:v>10</c:v>
                </c:pt>
                <c:pt idx="7">
                  <c:v>10</c:v>
                </c:pt>
              </c:numCache>
            </c:numRef>
          </c:val>
          <c:extLst>
            <c:ext xmlns:c16="http://schemas.microsoft.com/office/drawing/2014/chart" uri="{C3380CC4-5D6E-409C-BE32-E72D297353CC}">
              <c16:uniqueId val="{00000005-B42A-43DE-9DE5-E90B4134F37B}"/>
            </c:ext>
          </c:extLst>
        </c:ser>
        <c:dLbls>
          <c:showLegendKey val="0"/>
          <c:showVal val="0"/>
          <c:showCatName val="0"/>
          <c:showSerName val="0"/>
          <c:showPercent val="0"/>
          <c:showBubbleSize val="0"/>
        </c:dLbls>
        <c:gapWidth val="80"/>
        <c:overlap val="100"/>
        <c:axId val="1069617936"/>
        <c:axId val="1"/>
      </c:barChart>
      <c:catAx>
        <c:axId val="106961793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50"/>
          <c:min val="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Century Gothic"/>
                <a:ea typeface="Century Gothic"/>
                <a:cs typeface="Century Gothic"/>
                <a:sym typeface="Century Gothic"/>
              </a:defRPr>
            </a:pPr>
            <a:endParaRPr lang="en-US"/>
          </a:p>
        </c:txPr>
        <c:crossAx val="1069617936"/>
        <c:crosses val="max"/>
        <c:crossBetween val="between"/>
        <c:majorUnit val="5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487389229720518E-2"/>
          <c:y val="5.1075268817204304E-2"/>
          <c:w val="0.93742331288343561"/>
          <c:h val="0.89740143369175629"/>
        </c:manualLayout>
      </c:layout>
      <c:barChart>
        <c:barDir val="col"/>
        <c:grouping val="stacked"/>
        <c:varyColors val="0"/>
        <c:ser>
          <c:idx val="0"/>
          <c:order val="0"/>
          <c:spPr>
            <a:solidFill>
              <a:srgbClr val="C30C3E"/>
            </a:solidFill>
            <a:ln>
              <a:noFill/>
            </a:ln>
          </c:spPr>
          <c:invertIfNegative val="0"/>
          <c:val>
            <c:numRef>
              <c:f>Sheet1!$A$1:$F$1</c:f>
              <c:numCache>
                <c:formatCode>General</c:formatCode>
                <c:ptCount val="6"/>
                <c:pt idx="0">
                  <c:v>328.52783047090304</c:v>
                </c:pt>
                <c:pt idx="1">
                  <c:v>383.2824688827202</c:v>
                </c:pt>
                <c:pt idx="2">
                  <c:v>562.73464413777742</c:v>
                </c:pt>
                <c:pt idx="3">
                  <c:v>375.15642942518497</c:v>
                </c:pt>
                <c:pt idx="4">
                  <c:v>645.26905861131809</c:v>
                </c:pt>
                <c:pt idx="5">
                  <c:v>173.41611769663987</c:v>
                </c:pt>
              </c:numCache>
            </c:numRef>
          </c:val>
          <c:extLst>
            <c:ext xmlns:c16="http://schemas.microsoft.com/office/drawing/2014/chart" uri="{C3380CC4-5D6E-409C-BE32-E72D297353CC}">
              <c16:uniqueId val="{00000000-9302-4FB7-BE8A-C66FC3543ECC}"/>
            </c:ext>
          </c:extLst>
        </c:ser>
        <c:ser>
          <c:idx val="1"/>
          <c:order val="1"/>
          <c:spPr>
            <a:solidFill>
              <a:srgbClr val="9DB1CF"/>
            </a:solidFill>
            <a:ln>
              <a:noFill/>
            </a:ln>
          </c:spPr>
          <c:invertIfNegative val="0"/>
          <c:val>
            <c:numRef>
              <c:f>Sheet1!$A$2:$F$2</c:f>
              <c:numCache>
                <c:formatCode>General</c:formatCode>
                <c:ptCount val="6"/>
                <c:pt idx="0">
                  <c:v>1397.3999999999996</c:v>
                </c:pt>
                <c:pt idx="1">
                  <c:v>1280.95</c:v>
                </c:pt>
                <c:pt idx="2">
                  <c:v>1013.115</c:v>
                </c:pt>
                <c:pt idx="3">
                  <c:v>1302.5764285714283</c:v>
                </c:pt>
                <c:pt idx="4">
                  <c:v>1207.8689999999999</c:v>
                </c:pt>
                <c:pt idx="5">
                  <c:v>3039.3449999999998</c:v>
                </c:pt>
              </c:numCache>
            </c:numRef>
          </c:val>
          <c:extLst>
            <c:ext xmlns:c16="http://schemas.microsoft.com/office/drawing/2014/chart" uri="{C3380CC4-5D6E-409C-BE32-E72D297353CC}">
              <c16:uniqueId val="{00000001-9302-4FB7-BE8A-C66FC3543ECC}"/>
            </c:ext>
          </c:extLst>
        </c:ser>
        <c:dLbls>
          <c:showLegendKey val="0"/>
          <c:showVal val="0"/>
          <c:showCatName val="0"/>
          <c:showSerName val="0"/>
          <c:showPercent val="0"/>
          <c:showBubbleSize val="0"/>
        </c:dLbls>
        <c:gapWidth val="80"/>
        <c:overlap val="100"/>
        <c:axId val="1664225200"/>
        <c:axId val="1"/>
      </c:barChart>
      <c:catAx>
        <c:axId val="16642252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1664225200"/>
        <c:crosses val="min"/>
        <c:crossBetween val="between"/>
        <c:majorUnit val="5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17591518966369E-2"/>
          <c:y val="4.0382571732199786E-2"/>
          <c:w val="0.89415272486334274"/>
          <c:h val="0.86078639744952179"/>
        </c:manualLayout>
      </c:layout>
      <c:scatterChart>
        <c:scatterStyle val="lineMarker"/>
        <c:varyColors val="0"/>
        <c:ser>
          <c:idx val="0"/>
          <c:order val="0"/>
          <c:spPr>
            <a:ln w="28575" cmpd="sng" algn="ctr">
              <a:solidFill>
                <a:schemeClr val="accent1"/>
              </a:solidFill>
              <a:prstDash val="solid"/>
            </a:ln>
          </c:spPr>
          <c:marker>
            <c:symbol val="none"/>
          </c:marker>
          <c:xVal>
            <c:numRef>
              <c:f>Sheet1!$A$1:$AT$1</c:f>
              <c:numCache>
                <c:formatCode>General</c:formatCode>
                <c:ptCount val="46"/>
                <c:pt idx="0">
                  <c:v>100</c:v>
                </c:pt>
                <c:pt idx="1">
                  <c:v>109.99999999999991</c:v>
                </c:pt>
                <c:pt idx="2">
                  <c:v>119.99999999999993</c:v>
                </c:pt>
                <c:pt idx="3">
                  <c:v>129.99999999999994</c:v>
                </c:pt>
                <c:pt idx="4">
                  <c:v>139.99999999999994</c:v>
                </c:pt>
                <c:pt idx="5">
                  <c:v>149.99999999999994</c:v>
                </c:pt>
                <c:pt idx="6">
                  <c:v>159.99999999999997</c:v>
                </c:pt>
                <c:pt idx="7">
                  <c:v>169.99999999999997</c:v>
                </c:pt>
                <c:pt idx="8">
                  <c:v>179.99999999999997</c:v>
                </c:pt>
                <c:pt idx="9">
                  <c:v>190</c:v>
                </c:pt>
                <c:pt idx="10">
                  <c:v>200</c:v>
                </c:pt>
                <c:pt idx="11">
                  <c:v>210</c:v>
                </c:pt>
                <c:pt idx="12">
                  <c:v>220.00000000000003</c:v>
                </c:pt>
                <c:pt idx="13">
                  <c:v>230.00000000000003</c:v>
                </c:pt>
                <c:pt idx="14">
                  <c:v>240.00000000000003</c:v>
                </c:pt>
                <c:pt idx="15">
                  <c:v>250.00000000000006</c:v>
                </c:pt>
                <c:pt idx="16">
                  <c:v>260.00000000000006</c:v>
                </c:pt>
                <c:pt idx="17">
                  <c:v>270.00000000000006</c:v>
                </c:pt>
                <c:pt idx="18">
                  <c:v>280.00000000000006</c:v>
                </c:pt>
                <c:pt idx="19">
                  <c:v>290.00000000000006</c:v>
                </c:pt>
                <c:pt idx="20">
                  <c:v>300.00000000000011</c:v>
                </c:pt>
                <c:pt idx="21">
                  <c:v>310.00000000000011</c:v>
                </c:pt>
                <c:pt idx="22">
                  <c:v>320.00000000000011</c:v>
                </c:pt>
                <c:pt idx="23">
                  <c:v>330.00000000000011</c:v>
                </c:pt>
                <c:pt idx="24">
                  <c:v>340.00000000000011</c:v>
                </c:pt>
                <c:pt idx="25">
                  <c:v>350.00000000000011</c:v>
                </c:pt>
                <c:pt idx="26">
                  <c:v>360.00000000000011</c:v>
                </c:pt>
                <c:pt idx="27">
                  <c:v>370.00000000000017</c:v>
                </c:pt>
                <c:pt idx="28">
                  <c:v>380.00000000000017</c:v>
                </c:pt>
                <c:pt idx="29">
                  <c:v>390.00000000000017</c:v>
                </c:pt>
                <c:pt idx="30">
                  <c:v>400.00000000000017</c:v>
                </c:pt>
                <c:pt idx="31">
                  <c:v>410.00000000000011</c:v>
                </c:pt>
                <c:pt idx="32">
                  <c:v>420.00000000000011</c:v>
                </c:pt>
                <c:pt idx="33">
                  <c:v>430.00000000000006</c:v>
                </c:pt>
                <c:pt idx="34">
                  <c:v>440.00000000000006</c:v>
                </c:pt>
                <c:pt idx="35">
                  <c:v>450</c:v>
                </c:pt>
                <c:pt idx="36">
                  <c:v>459.99999999999994</c:v>
                </c:pt>
                <c:pt idx="37">
                  <c:v>469.99999999999994</c:v>
                </c:pt>
                <c:pt idx="38">
                  <c:v>479.99999999999989</c:v>
                </c:pt>
                <c:pt idx="39">
                  <c:v>489.99999999999989</c:v>
                </c:pt>
                <c:pt idx="40">
                  <c:v>499.99999999999983</c:v>
                </c:pt>
                <c:pt idx="41">
                  <c:v>509.99999999999977</c:v>
                </c:pt>
                <c:pt idx="42">
                  <c:v>519.99999999999977</c:v>
                </c:pt>
                <c:pt idx="43">
                  <c:v>529.99999999999977</c:v>
                </c:pt>
                <c:pt idx="44">
                  <c:v>539.99999999999966</c:v>
                </c:pt>
                <c:pt idx="45">
                  <c:v>549.99999999999966</c:v>
                </c:pt>
              </c:numCache>
            </c:numRef>
          </c:xVal>
          <c:yVal>
            <c:numRef>
              <c:f>Sheet1!$A$2:$AT$2</c:f>
              <c:numCache>
                <c:formatCode>General</c:formatCode>
                <c:ptCount val="46"/>
                <c:pt idx="0">
                  <c:v>4207.355637677927</c:v>
                </c:pt>
                <c:pt idx="1">
                  <c:v>3903.3105604052002</c:v>
                </c:pt>
                <c:pt idx="2">
                  <c:v>3649.9396626779267</c:v>
                </c:pt>
                <c:pt idx="3">
                  <c:v>3435.5489030625413</c:v>
                </c:pt>
                <c:pt idx="4">
                  <c:v>3251.785394820783</c:v>
                </c:pt>
                <c:pt idx="5">
                  <c:v>3092.5236876779259</c:v>
                </c:pt>
                <c:pt idx="6">
                  <c:v>2953.1696939279259</c:v>
                </c:pt>
                <c:pt idx="7">
                  <c:v>2830.2102876779254</c:v>
                </c:pt>
                <c:pt idx="8">
                  <c:v>2720.9130376779253</c:v>
                </c:pt>
                <c:pt idx="9">
                  <c:v>2623.1207613621359</c:v>
                </c:pt>
                <c:pt idx="10">
                  <c:v>2535.1077126779255</c:v>
                </c:pt>
                <c:pt idx="11">
                  <c:v>2455.4768591064967</c:v>
                </c:pt>
                <c:pt idx="12">
                  <c:v>2383.0851740415615</c:v>
                </c:pt>
                <c:pt idx="13">
                  <c:v>2316.9884181127077</c:v>
                </c:pt>
                <c:pt idx="14">
                  <c:v>2256.3997251779251</c:v>
                </c:pt>
                <c:pt idx="15">
                  <c:v>2200.6581276779252</c:v>
                </c:pt>
                <c:pt idx="16">
                  <c:v>2149.2043453702327</c:v>
                </c:pt>
                <c:pt idx="17">
                  <c:v>2101.5619543445919</c:v>
                </c:pt>
                <c:pt idx="18">
                  <c:v>2057.3225912493535</c:v>
                </c:pt>
                <c:pt idx="19">
                  <c:v>2016.1342187124076</c:v>
                </c:pt>
                <c:pt idx="20">
                  <c:v>1977.6917376779249</c:v>
                </c:pt>
                <c:pt idx="21">
                  <c:v>1941.7294167101829</c:v>
                </c:pt>
                <c:pt idx="22">
                  <c:v>1908.014740802925</c:v>
                </c:pt>
                <c:pt idx="23">
                  <c:v>1876.3433785870159</c:v>
                </c:pt>
                <c:pt idx="24">
                  <c:v>1846.5350376779249</c:v>
                </c:pt>
                <c:pt idx="25">
                  <c:v>1818.4300305350678</c:v>
                </c:pt>
                <c:pt idx="26">
                  <c:v>1791.8864126779249</c:v>
                </c:pt>
                <c:pt idx="27">
                  <c:v>1766.7775849752222</c:v>
                </c:pt>
                <c:pt idx="28">
                  <c:v>1742.9902745200302</c:v>
                </c:pt>
                <c:pt idx="29">
                  <c:v>1720.4228261394633</c:v>
                </c:pt>
                <c:pt idx="30">
                  <c:v>1698.9837501779248</c:v>
                </c:pt>
                <c:pt idx="31">
                  <c:v>1678.5904827998761</c:v>
                </c:pt>
                <c:pt idx="32">
                  <c:v>1659.1683233922108</c:v>
                </c:pt>
                <c:pt idx="33">
                  <c:v>1640.6495202360647</c:v>
                </c:pt>
                <c:pt idx="34">
                  <c:v>1622.9724808597434</c:v>
                </c:pt>
                <c:pt idx="35">
                  <c:v>1606.0810876779253</c:v>
                </c:pt>
                <c:pt idx="36">
                  <c:v>1589.9241028953165</c:v>
                </c:pt>
                <c:pt idx="37">
                  <c:v>1574.4546493800531</c:v>
                </c:pt>
                <c:pt idx="38">
                  <c:v>1559.6297564279255</c:v>
                </c:pt>
                <c:pt idx="39">
                  <c:v>1545.4099611473134</c:v>
                </c:pt>
                <c:pt idx="40">
                  <c:v>1531.7589576779255</c:v>
                </c:pt>
                <c:pt idx="41">
                  <c:v>1518.6432876779256</c:v>
                </c:pt>
                <c:pt idx="42">
                  <c:v>1506.0320665240793</c:v>
                </c:pt>
                <c:pt idx="43">
                  <c:v>1493.8967405081144</c:v>
                </c:pt>
                <c:pt idx="44">
                  <c:v>1482.2108710112589</c:v>
                </c:pt>
                <c:pt idx="45">
                  <c:v>1470.9499422233803</c:v>
                </c:pt>
              </c:numCache>
            </c:numRef>
          </c:yVal>
          <c:smooth val="0"/>
          <c:extLst>
            <c:ext xmlns:c16="http://schemas.microsoft.com/office/drawing/2014/chart" uri="{C3380CC4-5D6E-409C-BE32-E72D297353CC}">
              <c16:uniqueId val="{00000000-A2F8-4081-8A9F-2B72D485B113}"/>
            </c:ext>
          </c:extLst>
        </c:ser>
        <c:ser>
          <c:idx val="1"/>
          <c:order val="1"/>
          <c:spPr>
            <a:ln w="19050" cmpd="sng" algn="ctr">
              <a:solidFill>
                <a:schemeClr val="accent2"/>
              </a:solidFill>
              <a:prstDash val="solid"/>
            </a:ln>
          </c:spPr>
          <c:marker>
            <c:symbol val="none"/>
          </c:marker>
          <c:xVal>
            <c:numRef>
              <c:f>Sheet1!$A$1:$AT$1</c:f>
              <c:numCache>
                <c:formatCode>General</c:formatCode>
                <c:ptCount val="46"/>
                <c:pt idx="0">
                  <c:v>100</c:v>
                </c:pt>
                <c:pt idx="1">
                  <c:v>109.99999999999991</c:v>
                </c:pt>
                <c:pt idx="2">
                  <c:v>119.99999999999993</c:v>
                </c:pt>
                <c:pt idx="3">
                  <c:v>129.99999999999994</c:v>
                </c:pt>
                <c:pt idx="4">
                  <c:v>139.99999999999994</c:v>
                </c:pt>
                <c:pt idx="5">
                  <c:v>149.99999999999994</c:v>
                </c:pt>
                <c:pt idx="6">
                  <c:v>159.99999999999997</c:v>
                </c:pt>
                <c:pt idx="7">
                  <c:v>169.99999999999997</c:v>
                </c:pt>
                <c:pt idx="8">
                  <c:v>179.99999999999997</c:v>
                </c:pt>
                <c:pt idx="9">
                  <c:v>190</c:v>
                </c:pt>
                <c:pt idx="10">
                  <c:v>200</c:v>
                </c:pt>
                <c:pt idx="11">
                  <c:v>210</c:v>
                </c:pt>
                <c:pt idx="12">
                  <c:v>220.00000000000003</c:v>
                </c:pt>
                <c:pt idx="13">
                  <c:v>230.00000000000003</c:v>
                </c:pt>
                <c:pt idx="14">
                  <c:v>240.00000000000003</c:v>
                </c:pt>
                <c:pt idx="15">
                  <c:v>250.00000000000006</c:v>
                </c:pt>
                <c:pt idx="16">
                  <c:v>260.00000000000006</c:v>
                </c:pt>
                <c:pt idx="17">
                  <c:v>270.00000000000006</c:v>
                </c:pt>
                <c:pt idx="18">
                  <c:v>280.00000000000006</c:v>
                </c:pt>
                <c:pt idx="19">
                  <c:v>290.00000000000006</c:v>
                </c:pt>
                <c:pt idx="20">
                  <c:v>300.00000000000011</c:v>
                </c:pt>
                <c:pt idx="21">
                  <c:v>310.00000000000011</c:v>
                </c:pt>
                <c:pt idx="22">
                  <c:v>320.00000000000011</c:v>
                </c:pt>
                <c:pt idx="23">
                  <c:v>330.00000000000011</c:v>
                </c:pt>
                <c:pt idx="24">
                  <c:v>340.00000000000011</c:v>
                </c:pt>
                <c:pt idx="25">
                  <c:v>350.00000000000011</c:v>
                </c:pt>
                <c:pt idx="26">
                  <c:v>360.00000000000011</c:v>
                </c:pt>
                <c:pt idx="27">
                  <c:v>370.00000000000017</c:v>
                </c:pt>
                <c:pt idx="28">
                  <c:v>380.00000000000017</c:v>
                </c:pt>
                <c:pt idx="29">
                  <c:v>390.00000000000017</c:v>
                </c:pt>
                <c:pt idx="30">
                  <c:v>400.00000000000017</c:v>
                </c:pt>
                <c:pt idx="31">
                  <c:v>410.00000000000011</c:v>
                </c:pt>
                <c:pt idx="32">
                  <c:v>420.00000000000011</c:v>
                </c:pt>
                <c:pt idx="33">
                  <c:v>430.00000000000006</c:v>
                </c:pt>
                <c:pt idx="34">
                  <c:v>440.00000000000006</c:v>
                </c:pt>
                <c:pt idx="35">
                  <c:v>450</c:v>
                </c:pt>
                <c:pt idx="36">
                  <c:v>459.99999999999994</c:v>
                </c:pt>
                <c:pt idx="37">
                  <c:v>469.99999999999994</c:v>
                </c:pt>
                <c:pt idx="38">
                  <c:v>479.99999999999989</c:v>
                </c:pt>
                <c:pt idx="39">
                  <c:v>489.99999999999989</c:v>
                </c:pt>
                <c:pt idx="40">
                  <c:v>499.99999999999983</c:v>
                </c:pt>
                <c:pt idx="41">
                  <c:v>509.99999999999977</c:v>
                </c:pt>
                <c:pt idx="42">
                  <c:v>519.99999999999977</c:v>
                </c:pt>
                <c:pt idx="43">
                  <c:v>529.99999999999977</c:v>
                </c:pt>
                <c:pt idx="44">
                  <c:v>539.99999999999966</c:v>
                </c:pt>
                <c:pt idx="45">
                  <c:v>549.99999999999966</c:v>
                </c:pt>
              </c:numCache>
            </c:numRef>
          </c:xVal>
          <c:yVal>
            <c:numRef>
              <c:f>Sheet1!$A$3:$AT$3</c:f>
              <c:numCache>
                <c:formatCode>General</c:formatCode>
                <c:ptCount val="46"/>
                <c:pt idx="0">
                  <c:v>3610.2068976779274</c:v>
                </c:pt>
                <c:pt idx="1">
                  <c:v>3360.4480694961089</c:v>
                </c:pt>
                <c:pt idx="2">
                  <c:v>3152.3157126779265</c:v>
                </c:pt>
                <c:pt idx="3">
                  <c:v>2976.2037184471569</c:v>
                </c:pt>
                <c:pt idx="4">
                  <c:v>2825.2505805350688</c:v>
                </c:pt>
                <c:pt idx="5">
                  <c:v>2694.4245276779257</c:v>
                </c:pt>
                <c:pt idx="6">
                  <c:v>2579.9517314279256</c:v>
                </c:pt>
                <c:pt idx="7">
                  <c:v>2478.9463229720432</c:v>
                </c:pt>
                <c:pt idx="8">
                  <c:v>2389.1637376779254</c:v>
                </c:pt>
                <c:pt idx="9">
                  <c:v>2308.83195083582</c:v>
                </c:pt>
                <c:pt idx="10">
                  <c:v>2236.5333426779252</c:v>
                </c:pt>
                <c:pt idx="11">
                  <c:v>2171.1203162493539</c:v>
                </c:pt>
                <c:pt idx="12">
                  <c:v>2111.6539285870163</c:v>
                </c:pt>
                <c:pt idx="13">
                  <c:v>2057.358531156186</c:v>
                </c:pt>
                <c:pt idx="14">
                  <c:v>2007.5877501779253</c:v>
                </c:pt>
                <c:pt idx="15">
                  <c:v>1961.798631677925</c:v>
                </c:pt>
                <c:pt idx="16">
                  <c:v>1919.5317530625405</c:v>
                </c:pt>
                <c:pt idx="17">
                  <c:v>1880.3957543445918</c:v>
                </c:pt>
                <c:pt idx="18">
                  <c:v>1844.0551841064967</c:v>
                </c:pt>
                <c:pt idx="19">
                  <c:v>1810.2208600917181</c:v>
                </c:pt>
                <c:pt idx="20">
                  <c:v>1778.6421576779251</c:v>
                </c:pt>
                <c:pt idx="21">
                  <c:v>1749.1007909037316</c:v>
                </c:pt>
                <c:pt idx="22">
                  <c:v>1721.405759552925</c:v>
                </c:pt>
                <c:pt idx="23">
                  <c:v>1695.3892149506523</c:v>
                </c:pt>
                <c:pt idx="24">
                  <c:v>1670.9030553249841</c:v>
                </c:pt>
                <c:pt idx="25">
                  <c:v>1647.8161048207821</c:v>
                </c:pt>
                <c:pt idx="26">
                  <c:v>1626.0117626779252</c:v>
                </c:pt>
                <c:pt idx="27">
                  <c:v>1605.3860336238711</c:v>
                </c:pt>
                <c:pt idx="28">
                  <c:v>1585.8458692568724</c:v>
                </c:pt>
                <c:pt idx="29">
                  <c:v>1567.307764601002</c:v>
                </c:pt>
                <c:pt idx="30">
                  <c:v>1549.6965651779251</c:v>
                </c:pt>
                <c:pt idx="31">
                  <c:v>1532.9444486535349</c:v>
                </c:pt>
                <c:pt idx="32">
                  <c:v>1516.9900519636394</c:v>
                </c:pt>
                <c:pt idx="33">
                  <c:v>1501.7777202360649</c:v>
                </c:pt>
                <c:pt idx="34">
                  <c:v>1487.2568581324708</c:v>
                </c:pt>
                <c:pt idx="35">
                  <c:v>1473.3813676779255</c:v>
                </c:pt>
                <c:pt idx="36">
                  <c:v>1460.1091594170557</c:v>
                </c:pt>
                <c:pt idx="37">
                  <c:v>1447.4017259757979</c:v>
                </c:pt>
                <c:pt idx="38">
                  <c:v>1435.2237689279254</c:v>
                </c:pt>
                <c:pt idx="39">
                  <c:v>1423.542871351395</c:v>
                </c:pt>
                <c:pt idx="40">
                  <c:v>1412.3292096779255</c:v>
                </c:pt>
                <c:pt idx="41">
                  <c:v>1401.5552994426316</c:v>
                </c:pt>
                <c:pt idx="42">
                  <c:v>1391.1957703702333</c:v>
                </c:pt>
                <c:pt idx="43">
                  <c:v>1381.2271669232086</c:v>
                </c:pt>
                <c:pt idx="44">
                  <c:v>1371.627771011259</c:v>
                </c:pt>
                <c:pt idx="45">
                  <c:v>1362.3774440415621</c:v>
                </c:pt>
              </c:numCache>
            </c:numRef>
          </c:yVal>
          <c:smooth val="0"/>
          <c:extLst>
            <c:ext xmlns:c16="http://schemas.microsoft.com/office/drawing/2014/chart" uri="{C3380CC4-5D6E-409C-BE32-E72D297353CC}">
              <c16:uniqueId val="{00000001-A2F8-4081-8A9F-2B72D485B113}"/>
            </c:ext>
          </c:extLst>
        </c:ser>
        <c:ser>
          <c:idx val="2"/>
          <c:order val="2"/>
          <c:spPr>
            <a:ln w="19050" cmpd="sng" algn="ctr">
              <a:solidFill>
                <a:schemeClr val="accent3"/>
              </a:solidFill>
              <a:prstDash val="solid"/>
            </a:ln>
          </c:spPr>
          <c:marker>
            <c:symbol val="none"/>
          </c:marker>
          <c:xVal>
            <c:numRef>
              <c:f>Sheet1!$A$1:$AT$1</c:f>
              <c:numCache>
                <c:formatCode>General</c:formatCode>
                <c:ptCount val="46"/>
                <c:pt idx="0">
                  <c:v>100</c:v>
                </c:pt>
                <c:pt idx="1">
                  <c:v>109.99999999999991</c:v>
                </c:pt>
                <c:pt idx="2">
                  <c:v>119.99999999999993</c:v>
                </c:pt>
                <c:pt idx="3">
                  <c:v>129.99999999999994</c:v>
                </c:pt>
                <c:pt idx="4">
                  <c:v>139.99999999999994</c:v>
                </c:pt>
                <c:pt idx="5">
                  <c:v>149.99999999999994</c:v>
                </c:pt>
                <c:pt idx="6">
                  <c:v>159.99999999999997</c:v>
                </c:pt>
                <c:pt idx="7">
                  <c:v>169.99999999999997</c:v>
                </c:pt>
                <c:pt idx="8">
                  <c:v>179.99999999999997</c:v>
                </c:pt>
                <c:pt idx="9">
                  <c:v>190</c:v>
                </c:pt>
                <c:pt idx="10">
                  <c:v>200</c:v>
                </c:pt>
                <c:pt idx="11">
                  <c:v>210</c:v>
                </c:pt>
                <c:pt idx="12">
                  <c:v>220.00000000000003</c:v>
                </c:pt>
                <c:pt idx="13">
                  <c:v>230.00000000000003</c:v>
                </c:pt>
                <c:pt idx="14">
                  <c:v>240.00000000000003</c:v>
                </c:pt>
                <c:pt idx="15">
                  <c:v>250.00000000000006</c:v>
                </c:pt>
                <c:pt idx="16">
                  <c:v>260.00000000000006</c:v>
                </c:pt>
                <c:pt idx="17">
                  <c:v>270.00000000000006</c:v>
                </c:pt>
                <c:pt idx="18">
                  <c:v>280.00000000000006</c:v>
                </c:pt>
                <c:pt idx="19">
                  <c:v>290.00000000000006</c:v>
                </c:pt>
                <c:pt idx="20">
                  <c:v>300.00000000000011</c:v>
                </c:pt>
                <c:pt idx="21">
                  <c:v>310.00000000000011</c:v>
                </c:pt>
                <c:pt idx="22">
                  <c:v>320.00000000000011</c:v>
                </c:pt>
                <c:pt idx="23">
                  <c:v>330.00000000000011</c:v>
                </c:pt>
                <c:pt idx="24">
                  <c:v>340.00000000000011</c:v>
                </c:pt>
                <c:pt idx="25">
                  <c:v>350.00000000000011</c:v>
                </c:pt>
                <c:pt idx="26">
                  <c:v>360.00000000000011</c:v>
                </c:pt>
                <c:pt idx="27">
                  <c:v>370.00000000000017</c:v>
                </c:pt>
                <c:pt idx="28">
                  <c:v>380.00000000000017</c:v>
                </c:pt>
                <c:pt idx="29">
                  <c:v>390.00000000000017</c:v>
                </c:pt>
                <c:pt idx="30">
                  <c:v>400.00000000000017</c:v>
                </c:pt>
                <c:pt idx="31">
                  <c:v>410.00000000000011</c:v>
                </c:pt>
                <c:pt idx="32">
                  <c:v>420.00000000000011</c:v>
                </c:pt>
                <c:pt idx="33">
                  <c:v>430.00000000000006</c:v>
                </c:pt>
                <c:pt idx="34">
                  <c:v>440.00000000000006</c:v>
                </c:pt>
                <c:pt idx="35">
                  <c:v>450</c:v>
                </c:pt>
                <c:pt idx="36">
                  <c:v>459.99999999999994</c:v>
                </c:pt>
                <c:pt idx="37">
                  <c:v>469.99999999999994</c:v>
                </c:pt>
                <c:pt idx="38">
                  <c:v>479.99999999999989</c:v>
                </c:pt>
                <c:pt idx="39">
                  <c:v>489.99999999999989</c:v>
                </c:pt>
                <c:pt idx="40">
                  <c:v>499.99999999999983</c:v>
                </c:pt>
                <c:pt idx="41">
                  <c:v>509.99999999999977</c:v>
                </c:pt>
                <c:pt idx="42">
                  <c:v>519.99999999999977</c:v>
                </c:pt>
                <c:pt idx="43">
                  <c:v>529.99999999999977</c:v>
                </c:pt>
                <c:pt idx="44">
                  <c:v>539.99999999999966</c:v>
                </c:pt>
                <c:pt idx="45">
                  <c:v>549.99999999999966</c:v>
                </c:pt>
              </c:numCache>
            </c:numRef>
          </c:xVal>
          <c:yVal>
            <c:numRef>
              <c:f>Sheet1!$A$4:$AT$4</c:f>
              <c:numCache>
                <c:formatCode>General</c:formatCode>
                <c:ptCount val="46"/>
                <c:pt idx="0">
                  <c:v>2923.3701201779268</c:v>
                </c:pt>
                <c:pt idx="1">
                  <c:v>2736.050999041563</c:v>
                </c:pt>
                <c:pt idx="2">
                  <c:v>2579.9517314279265</c:v>
                </c:pt>
                <c:pt idx="3">
                  <c:v>2447.8677357548486</c:v>
                </c:pt>
                <c:pt idx="4">
                  <c:v>2334.6528823207827</c:v>
                </c:pt>
                <c:pt idx="5">
                  <c:v>2236.5333426779257</c:v>
                </c:pt>
                <c:pt idx="6">
                  <c:v>2150.6787454904256</c:v>
                </c:pt>
                <c:pt idx="7">
                  <c:v>2074.9246891485136</c:v>
                </c:pt>
                <c:pt idx="8">
                  <c:v>2007.5877501779253</c:v>
                </c:pt>
                <c:pt idx="9">
                  <c:v>1947.3389100463464</c:v>
                </c:pt>
                <c:pt idx="10">
                  <c:v>1893.1149539279252</c:v>
                </c:pt>
                <c:pt idx="11">
                  <c:v>1844.0551841064967</c:v>
                </c:pt>
                <c:pt idx="12">
                  <c:v>1799.4553933597435</c:v>
                </c:pt>
                <c:pt idx="13">
                  <c:v>1758.7338452866206</c:v>
                </c:pt>
                <c:pt idx="14">
                  <c:v>1721.4057595529252</c:v>
                </c:pt>
                <c:pt idx="15">
                  <c:v>1687.0639206779251</c:v>
                </c:pt>
                <c:pt idx="16">
                  <c:v>1655.3637617163868</c:v>
                </c:pt>
                <c:pt idx="17">
                  <c:v>1626.0117626779252</c:v>
                </c:pt>
                <c:pt idx="18">
                  <c:v>1598.7563349993538</c:v>
                </c:pt>
                <c:pt idx="19">
                  <c:v>1573.3805919882698</c:v>
                </c:pt>
                <c:pt idx="20">
                  <c:v>1549.6965651779251</c:v>
                </c:pt>
                <c:pt idx="21">
                  <c:v>1527.54054009728</c:v>
                </c:pt>
                <c:pt idx="22">
                  <c:v>1506.7692665841751</c:v>
                </c:pt>
                <c:pt idx="23">
                  <c:v>1487.2568581324706</c:v>
                </c:pt>
                <c:pt idx="24">
                  <c:v>1468.8922384132193</c:v>
                </c:pt>
                <c:pt idx="25">
                  <c:v>1451.5770255350681</c:v>
                </c:pt>
                <c:pt idx="26">
                  <c:v>1435.223768927925</c:v>
                </c:pt>
                <c:pt idx="27">
                  <c:v>1419.7544721373847</c:v>
                </c:pt>
                <c:pt idx="28">
                  <c:v>1405.0993488621357</c:v>
                </c:pt>
                <c:pt idx="29">
                  <c:v>1391.1957703702328</c:v>
                </c:pt>
                <c:pt idx="30">
                  <c:v>1377.9873708029249</c:v>
                </c:pt>
                <c:pt idx="31">
                  <c:v>1365.4232834096324</c:v>
                </c:pt>
                <c:pt idx="32">
                  <c:v>1353.457485892211</c:v>
                </c:pt>
                <c:pt idx="33">
                  <c:v>1342.0482370965299</c:v>
                </c:pt>
                <c:pt idx="34">
                  <c:v>1331.1575905188345</c:v>
                </c:pt>
                <c:pt idx="35">
                  <c:v>1320.7509726779253</c:v>
                </c:pt>
                <c:pt idx="36">
                  <c:v>1310.7968164822732</c:v>
                </c:pt>
                <c:pt idx="37">
                  <c:v>1301.2662414013298</c:v>
                </c:pt>
                <c:pt idx="38">
                  <c:v>1292.1327736154253</c:v>
                </c:pt>
                <c:pt idx="39">
                  <c:v>1283.3721004330275</c:v>
                </c:pt>
                <c:pt idx="40">
                  <c:v>1274.9618541779255</c:v>
                </c:pt>
                <c:pt idx="41">
                  <c:v>1266.881421501455</c:v>
                </c:pt>
                <c:pt idx="42">
                  <c:v>1259.1117746971563</c:v>
                </c:pt>
                <c:pt idx="43">
                  <c:v>1251.6353221118879</c:v>
                </c:pt>
                <c:pt idx="44">
                  <c:v>1244.4357751779255</c:v>
                </c:pt>
                <c:pt idx="45">
                  <c:v>1237.4980299506528</c:v>
                </c:pt>
              </c:numCache>
            </c:numRef>
          </c:yVal>
          <c:smooth val="0"/>
          <c:extLst>
            <c:ext xmlns:c16="http://schemas.microsoft.com/office/drawing/2014/chart" uri="{C3380CC4-5D6E-409C-BE32-E72D297353CC}">
              <c16:uniqueId val="{00000002-A2F8-4081-8A9F-2B72D485B113}"/>
            </c:ext>
          </c:extLst>
        </c:ser>
        <c:ser>
          <c:idx val="3"/>
          <c:order val="3"/>
          <c:spPr>
            <a:ln w="19050" cmpd="sng" algn="ctr">
              <a:solidFill>
                <a:schemeClr val="tx2"/>
              </a:solidFill>
              <a:prstDash val="solid"/>
            </a:ln>
          </c:spPr>
          <c:marker>
            <c:symbol val="none"/>
          </c:marker>
          <c:xVal>
            <c:numRef>
              <c:f>Sheet1!$A$1:$AT$1</c:f>
              <c:numCache>
                <c:formatCode>General</c:formatCode>
                <c:ptCount val="46"/>
                <c:pt idx="0">
                  <c:v>100</c:v>
                </c:pt>
                <c:pt idx="1">
                  <c:v>109.99999999999991</c:v>
                </c:pt>
                <c:pt idx="2">
                  <c:v>119.99999999999993</c:v>
                </c:pt>
                <c:pt idx="3">
                  <c:v>129.99999999999994</c:v>
                </c:pt>
                <c:pt idx="4">
                  <c:v>139.99999999999994</c:v>
                </c:pt>
                <c:pt idx="5">
                  <c:v>149.99999999999994</c:v>
                </c:pt>
                <c:pt idx="6">
                  <c:v>159.99999999999997</c:v>
                </c:pt>
                <c:pt idx="7">
                  <c:v>169.99999999999997</c:v>
                </c:pt>
                <c:pt idx="8">
                  <c:v>179.99999999999997</c:v>
                </c:pt>
                <c:pt idx="9">
                  <c:v>190</c:v>
                </c:pt>
                <c:pt idx="10">
                  <c:v>200</c:v>
                </c:pt>
                <c:pt idx="11">
                  <c:v>210</c:v>
                </c:pt>
                <c:pt idx="12">
                  <c:v>220.00000000000003</c:v>
                </c:pt>
                <c:pt idx="13">
                  <c:v>230.00000000000003</c:v>
                </c:pt>
                <c:pt idx="14">
                  <c:v>240.00000000000003</c:v>
                </c:pt>
                <c:pt idx="15">
                  <c:v>250.00000000000006</c:v>
                </c:pt>
                <c:pt idx="16">
                  <c:v>260.00000000000006</c:v>
                </c:pt>
                <c:pt idx="17">
                  <c:v>270.00000000000006</c:v>
                </c:pt>
                <c:pt idx="18">
                  <c:v>280.00000000000006</c:v>
                </c:pt>
                <c:pt idx="19">
                  <c:v>290.00000000000006</c:v>
                </c:pt>
                <c:pt idx="20">
                  <c:v>300.00000000000011</c:v>
                </c:pt>
                <c:pt idx="21">
                  <c:v>310.00000000000011</c:v>
                </c:pt>
                <c:pt idx="22">
                  <c:v>320.00000000000011</c:v>
                </c:pt>
                <c:pt idx="23">
                  <c:v>330.00000000000011</c:v>
                </c:pt>
                <c:pt idx="24">
                  <c:v>340.00000000000011</c:v>
                </c:pt>
                <c:pt idx="25">
                  <c:v>350.00000000000011</c:v>
                </c:pt>
                <c:pt idx="26">
                  <c:v>360.00000000000011</c:v>
                </c:pt>
                <c:pt idx="27">
                  <c:v>370.00000000000017</c:v>
                </c:pt>
                <c:pt idx="28">
                  <c:v>380.00000000000017</c:v>
                </c:pt>
                <c:pt idx="29">
                  <c:v>390.00000000000017</c:v>
                </c:pt>
                <c:pt idx="30">
                  <c:v>400.00000000000017</c:v>
                </c:pt>
                <c:pt idx="31">
                  <c:v>410.00000000000011</c:v>
                </c:pt>
                <c:pt idx="32">
                  <c:v>420.00000000000011</c:v>
                </c:pt>
                <c:pt idx="33">
                  <c:v>430.00000000000006</c:v>
                </c:pt>
                <c:pt idx="34">
                  <c:v>440.00000000000006</c:v>
                </c:pt>
                <c:pt idx="35">
                  <c:v>450</c:v>
                </c:pt>
                <c:pt idx="36">
                  <c:v>459.99999999999994</c:v>
                </c:pt>
                <c:pt idx="37">
                  <c:v>469.99999999999994</c:v>
                </c:pt>
                <c:pt idx="38">
                  <c:v>479.99999999999989</c:v>
                </c:pt>
                <c:pt idx="39">
                  <c:v>489.99999999999989</c:v>
                </c:pt>
                <c:pt idx="40">
                  <c:v>499.99999999999983</c:v>
                </c:pt>
                <c:pt idx="41">
                  <c:v>509.99999999999977</c:v>
                </c:pt>
                <c:pt idx="42">
                  <c:v>519.99999999999977</c:v>
                </c:pt>
                <c:pt idx="43">
                  <c:v>529.99999999999977</c:v>
                </c:pt>
                <c:pt idx="44">
                  <c:v>539.99999999999966</c:v>
                </c:pt>
                <c:pt idx="45">
                  <c:v>549.99999999999966</c:v>
                </c:pt>
              </c:numCache>
            </c:numRef>
          </c:xVal>
          <c:yVal>
            <c:numRef>
              <c:f>Sheet1!$A$5:$AT$5</c:f>
              <c:numCache>
                <c:formatCode>General</c:formatCode>
                <c:ptCount val="46"/>
                <c:pt idx="0">
                  <c:v>6357.5540076779289</c:v>
                </c:pt>
                <c:pt idx="1">
                  <c:v>5858.0363513142929</c:v>
                </c:pt>
                <c:pt idx="2">
                  <c:v>5441.7716376779281</c:v>
                </c:pt>
                <c:pt idx="3">
                  <c:v>5089.5476492163889</c:v>
                </c:pt>
                <c:pt idx="4">
                  <c:v>4787.6413733922127</c:v>
                </c:pt>
                <c:pt idx="5">
                  <c:v>4525.9892676779264</c:v>
                </c:pt>
                <c:pt idx="6">
                  <c:v>4297.0436751779262</c:v>
                </c:pt>
                <c:pt idx="7">
                  <c:v>4095.0328582661609</c:v>
                </c:pt>
                <c:pt idx="8">
                  <c:v>3915.4676876779254</c:v>
                </c:pt>
                <c:pt idx="9">
                  <c:v>3754.804113993715</c:v>
                </c:pt>
                <c:pt idx="10">
                  <c:v>3610.2068976779251</c:v>
                </c:pt>
                <c:pt idx="11">
                  <c:v>3479.3808448207824</c:v>
                </c:pt>
                <c:pt idx="12">
                  <c:v>3360.4480694961071</c:v>
                </c:pt>
                <c:pt idx="13">
                  <c:v>3251.8572746344466</c:v>
                </c:pt>
                <c:pt idx="14">
                  <c:v>3152.3157126779251</c:v>
                </c:pt>
                <c:pt idx="15">
                  <c:v>3060.7374756779245</c:v>
                </c:pt>
                <c:pt idx="16">
                  <c:v>2976.2037184471556</c:v>
                </c:pt>
                <c:pt idx="17">
                  <c:v>2897.9317210112581</c:v>
                </c:pt>
                <c:pt idx="18">
                  <c:v>2825.2505805350675</c:v>
                </c:pt>
                <c:pt idx="19">
                  <c:v>2757.5819325055108</c:v>
                </c:pt>
                <c:pt idx="20">
                  <c:v>2694.4245276779247</c:v>
                </c:pt>
                <c:pt idx="21">
                  <c:v>2635.3417941295374</c:v>
                </c:pt>
                <c:pt idx="22">
                  <c:v>2579.9517314279246</c:v>
                </c:pt>
                <c:pt idx="23">
                  <c:v>2527.9186422233793</c:v>
                </c:pt>
                <c:pt idx="24">
                  <c:v>2478.9463229720423</c:v>
                </c:pt>
                <c:pt idx="25">
                  <c:v>2432.7724219636393</c:v>
                </c:pt>
                <c:pt idx="26">
                  <c:v>2389.1637376779245</c:v>
                </c:pt>
                <c:pt idx="27">
                  <c:v>2347.9122795698167</c:v>
                </c:pt>
                <c:pt idx="28">
                  <c:v>2308.8319508358195</c:v>
                </c:pt>
                <c:pt idx="29">
                  <c:v>2271.7557415240785</c:v>
                </c:pt>
                <c:pt idx="30">
                  <c:v>2236.5333426779248</c:v>
                </c:pt>
                <c:pt idx="31">
                  <c:v>2203.0291096291444</c:v>
                </c:pt>
                <c:pt idx="32">
                  <c:v>2171.1203162493539</c:v>
                </c:pt>
                <c:pt idx="33">
                  <c:v>2140.6956527942043</c:v>
                </c:pt>
                <c:pt idx="34">
                  <c:v>2111.6539285870163</c:v>
                </c:pt>
                <c:pt idx="35">
                  <c:v>2083.9029476779251</c:v>
                </c:pt>
                <c:pt idx="36">
                  <c:v>2057.3585311561865</c:v>
                </c:pt>
                <c:pt idx="37">
                  <c:v>2031.9436642736703</c:v>
                </c:pt>
                <c:pt idx="38">
                  <c:v>2007.5877501779255</c:v>
                </c:pt>
                <c:pt idx="39">
                  <c:v>1984.2259550248646</c:v>
                </c:pt>
                <c:pt idx="40">
                  <c:v>1961.7986316779256</c:v>
                </c:pt>
                <c:pt idx="41">
                  <c:v>1940.2508112073376</c:v>
                </c:pt>
                <c:pt idx="42">
                  <c:v>1919.5317530625412</c:v>
                </c:pt>
                <c:pt idx="43">
                  <c:v>1899.5945461684919</c:v>
                </c:pt>
                <c:pt idx="44">
                  <c:v>1880.3957543445927</c:v>
                </c:pt>
                <c:pt idx="45">
                  <c:v>1861.8951004051987</c:v>
                </c:pt>
              </c:numCache>
            </c:numRef>
          </c:yVal>
          <c:smooth val="0"/>
          <c:extLst>
            <c:ext xmlns:c16="http://schemas.microsoft.com/office/drawing/2014/chart" uri="{C3380CC4-5D6E-409C-BE32-E72D297353CC}">
              <c16:uniqueId val="{00000003-A2F8-4081-8A9F-2B72D485B113}"/>
            </c:ext>
          </c:extLst>
        </c:ser>
        <c:ser>
          <c:idx val="4"/>
          <c:order val="4"/>
          <c:spPr>
            <a:ln w="19050" cmpd="sng" algn="ctr">
              <a:solidFill>
                <a:schemeClr val="tx1"/>
              </a:solidFill>
              <a:prstDash val="lgDash"/>
            </a:ln>
          </c:spPr>
          <c:marker>
            <c:symbol val="none"/>
          </c:marker>
          <c:xVal>
            <c:numRef>
              <c:f>Sheet1!$A$1:$AT$1</c:f>
              <c:numCache>
                <c:formatCode>General</c:formatCode>
                <c:ptCount val="46"/>
                <c:pt idx="0">
                  <c:v>100</c:v>
                </c:pt>
                <c:pt idx="1">
                  <c:v>109.99999999999991</c:v>
                </c:pt>
                <c:pt idx="2">
                  <c:v>119.99999999999993</c:v>
                </c:pt>
                <c:pt idx="3">
                  <c:v>129.99999999999994</c:v>
                </c:pt>
                <c:pt idx="4">
                  <c:v>139.99999999999994</c:v>
                </c:pt>
                <c:pt idx="5">
                  <c:v>149.99999999999994</c:v>
                </c:pt>
                <c:pt idx="6">
                  <c:v>159.99999999999997</c:v>
                </c:pt>
                <c:pt idx="7">
                  <c:v>169.99999999999997</c:v>
                </c:pt>
                <c:pt idx="8">
                  <c:v>179.99999999999997</c:v>
                </c:pt>
                <c:pt idx="9">
                  <c:v>190</c:v>
                </c:pt>
                <c:pt idx="10">
                  <c:v>200</c:v>
                </c:pt>
                <c:pt idx="11">
                  <c:v>210</c:v>
                </c:pt>
                <c:pt idx="12">
                  <c:v>220.00000000000003</c:v>
                </c:pt>
                <c:pt idx="13">
                  <c:v>230.00000000000003</c:v>
                </c:pt>
                <c:pt idx="14">
                  <c:v>240.00000000000003</c:v>
                </c:pt>
                <c:pt idx="15">
                  <c:v>250.00000000000006</c:v>
                </c:pt>
                <c:pt idx="16">
                  <c:v>260.00000000000006</c:v>
                </c:pt>
                <c:pt idx="17">
                  <c:v>270.00000000000006</c:v>
                </c:pt>
                <c:pt idx="18">
                  <c:v>280.00000000000006</c:v>
                </c:pt>
                <c:pt idx="19">
                  <c:v>290.00000000000006</c:v>
                </c:pt>
                <c:pt idx="20">
                  <c:v>300.00000000000011</c:v>
                </c:pt>
                <c:pt idx="21">
                  <c:v>310.00000000000011</c:v>
                </c:pt>
                <c:pt idx="22">
                  <c:v>320.00000000000011</c:v>
                </c:pt>
                <c:pt idx="23">
                  <c:v>330.00000000000011</c:v>
                </c:pt>
                <c:pt idx="24">
                  <c:v>340.00000000000011</c:v>
                </c:pt>
                <c:pt idx="25">
                  <c:v>350.00000000000011</c:v>
                </c:pt>
                <c:pt idx="26">
                  <c:v>360.00000000000011</c:v>
                </c:pt>
                <c:pt idx="27">
                  <c:v>370.00000000000017</c:v>
                </c:pt>
                <c:pt idx="28">
                  <c:v>380.00000000000017</c:v>
                </c:pt>
                <c:pt idx="29">
                  <c:v>390.00000000000017</c:v>
                </c:pt>
                <c:pt idx="30">
                  <c:v>400.00000000000017</c:v>
                </c:pt>
                <c:pt idx="31">
                  <c:v>410.00000000000011</c:v>
                </c:pt>
                <c:pt idx="32">
                  <c:v>420.00000000000011</c:v>
                </c:pt>
                <c:pt idx="33">
                  <c:v>430.00000000000006</c:v>
                </c:pt>
                <c:pt idx="34">
                  <c:v>440.00000000000006</c:v>
                </c:pt>
                <c:pt idx="35">
                  <c:v>450</c:v>
                </c:pt>
                <c:pt idx="36">
                  <c:v>459.99999999999994</c:v>
                </c:pt>
                <c:pt idx="37">
                  <c:v>469.99999999999994</c:v>
                </c:pt>
                <c:pt idx="38">
                  <c:v>479.99999999999989</c:v>
                </c:pt>
                <c:pt idx="39">
                  <c:v>489.99999999999989</c:v>
                </c:pt>
                <c:pt idx="40">
                  <c:v>499.99999999999983</c:v>
                </c:pt>
                <c:pt idx="41">
                  <c:v>509.99999999999977</c:v>
                </c:pt>
                <c:pt idx="42">
                  <c:v>519.99999999999977</c:v>
                </c:pt>
                <c:pt idx="43">
                  <c:v>529.99999999999977</c:v>
                </c:pt>
                <c:pt idx="44">
                  <c:v>539.99999999999966</c:v>
                </c:pt>
                <c:pt idx="45">
                  <c:v>549.99999999999966</c:v>
                </c:pt>
              </c:numCache>
            </c:numRef>
          </c:xVal>
          <c:yVal>
            <c:numRef>
              <c:f>Sheet1!$A$6:$AT$6</c:f>
              <c:numCache>
                <c:formatCode>General</c:formatCode>
                <c:ptCount val="46"/>
                <c:pt idx="0">
                  <c:v>1854.8317804709031</c:v>
                </c:pt>
                <c:pt idx="1">
                  <c:v>1854.8317804709031</c:v>
                </c:pt>
                <c:pt idx="2">
                  <c:v>1854.8317804709031</c:v>
                </c:pt>
                <c:pt idx="3">
                  <c:v>1854.8317804709031</c:v>
                </c:pt>
                <c:pt idx="4">
                  <c:v>1854.8317804709031</c:v>
                </c:pt>
                <c:pt idx="5">
                  <c:v>1854.8317804709031</c:v>
                </c:pt>
                <c:pt idx="6">
                  <c:v>1854.8317804709031</c:v>
                </c:pt>
                <c:pt idx="7">
                  <c:v>1854.8317804709031</c:v>
                </c:pt>
                <c:pt idx="8">
                  <c:v>1854.8317804709031</c:v>
                </c:pt>
                <c:pt idx="9">
                  <c:v>1854.8317804709031</c:v>
                </c:pt>
                <c:pt idx="10">
                  <c:v>1854.8317804709031</c:v>
                </c:pt>
                <c:pt idx="11">
                  <c:v>1854.8317804709031</c:v>
                </c:pt>
                <c:pt idx="12">
                  <c:v>1854.8317804709031</c:v>
                </c:pt>
                <c:pt idx="13">
                  <c:v>1854.8317804709031</c:v>
                </c:pt>
                <c:pt idx="14">
                  <c:v>1854.8317804709031</c:v>
                </c:pt>
                <c:pt idx="15">
                  <c:v>1854.8317804709031</c:v>
                </c:pt>
                <c:pt idx="16">
                  <c:v>1854.8317804709031</c:v>
                </c:pt>
                <c:pt idx="17">
                  <c:v>1854.8317804709031</c:v>
                </c:pt>
                <c:pt idx="18">
                  <c:v>1854.8317804709031</c:v>
                </c:pt>
                <c:pt idx="19">
                  <c:v>1854.8317804709031</c:v>
                </c:pt>
                <c:pt idx="20">
                  <c:v>1854.8317804709031</c:v>
                </c:pt>
                <c:pt idx="21">
                  <c:v>1854.8317804709031</c:v>
                </c:pt>
                <c:pt idx="22">
                  <c:v>1854.8317804709031</c:v>
                </c:pt>
                <c:pt idx="23">
                  <c:v>1854.8317804709031</c:v>
                </c:pt>
                <c:pt idx="24">
                  <c:v>1854.8317804709031</c:v>
                </c:pt>
                <c:pt idx="25">
                  <c:v>1854.8317804709031</c:v>
                </c:pt>
                <c:pt idx="26">
                  <c:v>1854.8317804709031</c:v>
                </c:pt>
                <c:pt idx="27">
                  <c:v>1854.8317804709031</c:v>
                </c:pt>
                <c:pt idx="28">
                  <c:v>1854.8317804709031</c:v>
                </c:pt>
                <c:pt idx="29">
                  <c:v>1854.8317804709031</c:v>
                </c:pt>
                <c:pt idx="30">
                  <c:v>1854.8317804709031</c:v>
                </c:pt>
                <c:pt idx="31">
                  <c:v>1854.8317804709031</c:v>
                </c:pt>
                <c:pt idx="32">
                  <c:v>1854.8317804709031</c:v>
                </c:pt>
                <c:pt idx="33">
                  <c:v>1854.8317804709031</c:v>
                </c:pt>
                <c:pt idx="34">
                  <c:v>1854.8317804709031</c:v>
                </c:pt>
                <c:pt idx="35">
                  <c:v>1854.8317804709031</c:v>
                </c:pt>
                <c:pt idx="36">
                  <c:v>1854.8317804709031</c:v>
                </c:pt>
                <c:pt idx="37">
                  <c:v>1854.8317804709031</c:v>
                </c:pt>
                <c:pt idx="38">
                  <c:v>1854.8317804709031</c:v>
                </c:pt>
                <c:pt idx="39">
                  <c:v>1854.8317804709031</c:v>
                </c:pt>
                <c:pt idx="40">
                  <c:v>1854.8317804709031</c:v>
                </c:pt>
                <c:pt idx="41">
                  <c:v>1854.8317804709031</c:v>
                </c:pt>
                <c:pt idx="42">
                  <c:v>1854.8317804709031</c:v>
                </c:pt>
                <c:pt idx="43">
                  <c:v>1854.8317804709031</c:v>
                </c:pt>
                <c:pt idx="44">
                  <c:v>1854.8317804709031</c:v>
                </c:pt>
                <c:pt idx="45">
                  <c:v>1854.8317804709031</c:v>
                </c:pt>
              </c:numCache>
            </c:numRef>
          </c:yVal>
          <c:smooth val="0"/>
          <c:extLst>
            <c:ext xmlns:c16="http://schemas.microsoft.com/office/drawing/2014/chart" uri="{C3380CC4-5D6E-409C-BE32-E72D297353CC}">
              <c16:uniqueId val="{00000004-A2F8-4081-8A9F-2B72D485B113}"/>
            </c:ext>
          </c:extLst>
        </c:ser>
        <c:dLbls>
          <c:showLegendKey val="0"/>
          <c:showVal val="0"/>
          <c:showCatName val="0"/>
          <c:showSerName val="0"/>
          <c:showPercent val="0"/>
          <c:showBubbleSize val="0"/>
        </c:dLbls>
        <c:axId val="4"/>
        <c:axId val="5"/>
      </c:scatterChart>
      <c:valAx>
        <c:axId val="4"/>
        <c:scaling>
          <c:orientation val="minMax"/>
          <c:max val="550"/>
          <c:min val="100"/>
        </c:scaling>
        <c:delete val="0"/>
        <c:axPos val="b"/>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5"/>
        <c:crosses val="min"/>
        <c:crossBetween val="midCat"/>
        <c:majorUnit val="50"/>
      </c:valAx>
      <c:valAx>
        <c:axId val="5"/>
        <c:scaling>
          <c:orientation val="minMax"/>
          <c:max val="6500"/>
          <c:min val="100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4"/>
        <c:crosses val="min"/>
        <c:crossBetween val="midCat"/>
        <c:majorUnit val="5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D300-429D-8C09-E434056CDA98}"/>
              </c:ext>
            </c:extLst>
          </c:dPt>
          <c:dPt>
            <c:idx val="1"/>
            <c:bubble3D val="0"/>
            <c:spPr>
              <a:solidFill>
                <a:srgbClr val="C0C0C0"/>
              </a:solidFill>
              <a:ln>
                <a:noFill/>
              </a:ln>
            </c:spPr>
            <c:extLst>
              <c:ext xmlns:c16="http://schemas.microsoft.com/office/drawing/2014/chart" uri="{C3380CC4-5D6E-409C-BE32-E72D297353CC}">
                <c16:uniqueId val="{00000001-D300-429D-8C09-E434056CDA98}"/>
              </c:ext>
            </c:extLst>
          </c:dPt>
          <c:val>
            <c:numRef>
              <c:f>Sheet1!$A$1:$A$2</c:f>
              <c:numCache>
                <c:formatCode>General</c:formatCode>
                <c:ptCount val="2"/>
                <c:pt idx="0">
                  <c:v>45</c:v>
                </c:pt>
                <c:pt idx="1">
                  <c:v>55.000000000000007</c:v>
                </c:pt>
              </c:numCache>
            </c:numRef>
          </c:val>
          <c:extLst>
            <c:ext xmlns:c16="http://schemas.microsoft.com/office/drawing/2014/chart" uri="{C3380CC4-5D6E-409C-BE32-E72D297353CC}">
              <c16:uniqueId val="{00000002-D300-429D-8C09-E434056CDA98}"/>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321154979375369E-2"/>
          <c:y val="1.8826937002172341E-2"/>
          <c:w val="0.96935769004124928"/>
          <c:h val="0.96234612599565528"/>
        </c:manualLayout>
      </c:layout>
      <c:barChart>
        <c:barDir val="bar"/>
        <c:grouping val="stacked"/>
        <c:varyColors val="0"/>
        <c:ser>
          <c:idx val="0"/>
          <c:order val="0"/>
          <c:spPr>
            <a:noFill/>
            <a:ln>
              <a:noFill/>
            </a:ln>
          </c:spPr>
          <c:invertIfNegative val="0"/>
          <c:val>
            <c:numRef>
              <c:f>Sheet1!$A$1:$E$1</c:f>
              <c:numCache>
                <c:formatCode>General</c:formatCode>
                <c:ptCount val="5"/>
                <c:pt idx="0">
                  <c:v>10</c:v>
                </c:pt>
                <c:pt idx="1">
                  <c:v>15</c:v>
                </c:pt>
                <c:pt idx="2">
                  <c:v>10</c:v>
                </c:pt>
                <c:pt idx="3">
                  <c:v>15</c:v>
                </c:pt>
                <c:pt idx="4">
                  <c:v>5</c:v>
                </c:pt>
              </c:numCache>
            </c:numRef>
          </c:val>
          <c:extLst>
            <c:ext xmlns:c16="http://schemas.microsoft.com/office/drawing/2014/chart" uri="{C3380CC4-5D6E-409C-BE32-E72D297353CC}">
              <c16:uniqueId val="{00000000-85B4-456E-AC9A-F4BB2E966581}"/>
            </c:ext>
          </c:extLst>
        </c:ser>
        <c:ser>
          <c:idx val="1"/>
          <c:order val="1"/>
          <c:spPr>
            <a:solidFill>
              <a:schemeClr val="accent1"/>
            </a:solidFill>
            <a:ln>
              <a:noFill/>
            </a:ln>
          </c:spPr>
          <c:invertIfNegative val="0"/>
          <c:dPt>
            <c:idx val="4"/>
            <c:invertIfNegative val="0"/>
            <c:bubble3D val="0"/>
            <c:spPr>
              <a:solidFill>
                <a:schemeClr val="tx2"/>
              </a:solidFill>
              <a:ln>
                <a:noFill/>
              </a:ln>
            </c:spPr>
            <c:extLst>
              <c:ext xmlns:c16="http://schemas.microsoft.com/office/drawing/2014/chart" uri="{C3380CC4-5D6E-409C-BE32-E72D297353CC}">
                <c16:uniqueId val="{00000001-85B4-456E-AC9A-F4BB2E966581}"/>
              </c:ext>
            </c:extLst>
          </c:dPt>
          <c:val>
            <c:numRef>
              <c:f>Sheet1!$A$2:$E$2</c:f>
              <c:numCache>
                <c:formatCode>General</c:formatCode>
                <c:ptCount val="5"/>
                <c:pt idx="0">
                  <c:v>20</c:v>
                </c:pt>
                <c:pt idx="1">
                  <c:v>25</c:v>
                </c:pt>
                <c:pt idx="2">
                  <c:v>20</c:v>
                </c:pt>
                <c:pt idx="3">
                  <c:v>35</c:v>
                </c:pt>
                <c:pt idx="4">
                  <c:v>20</c:v>
                </c:pt>
              </c:numCache>
            </c:numRef>
          </c:val>
          <c:extLst>
            <c:ext xmlns:c16="http://schemas.microsoft.com/office/drawing/2014/chart" uri="{C3380CC4-5D6E-409C-BE32-E72D297353CC}">
              <c16:uniqueId val="{00000002-85B4-456E-AC9A-F4BB2E966581}"/>
            </c:ext>
          </c:extLst>
        </c:ser>
        <c:dLbls>
          <c:showLegendKey val="0"/>
          <c:showVal val="0"/>
          <c:showCatName val="0"/>
          <c:showSerName val="0"/>
          <c:showPercent val="0"/>
          <c:showBubbleSize val="0"/>
        </c:dLbls>
        <c:gapWidth val="80"/>
        <c:overlap val="100"/>
        <c:axId val="1014326335"/>
        <c:axId val="1"/>
      </c:barChart>
      <c:barChart>
        <c:barDir val="bar"/>
        <c:grouping val="clustered"/>
        <c:varyColors val="0"/>
        <c:ser>
          <c:idx val="2"/>
          <c:order val="2"/>
          <c:invertIfNegative val="0"/>
          <c:extLst>
            <c:ext xmlns:c16="http://schemas.microsoft.com/office/drawing/2014/chart" uri="{C3380CC4-5D6E-409C-BE32-E72D297353CC}">
              <c16:uniqueId val="{00000003-85B4-456E-AC9A-F4BB2E966581}"/>
            </c:ext>
          </c:extLst>
        </c:ser>
        <c:dLbls>
          <c:showLegendKey val="0"/>
          <c:showVal val="0"/>
          <c:showCatName val="0"/>
          <c:showSerName val="0"/>
          <c:showPercent val="0"/>
          <c:showBubbleSize val="0"/>
        </c:dLbls>
        <c:gapWidth val="150"/>
        <c:axId val="2"/>
        <c:axId val="3"/>
      </c:barChart>
      <c:catAx>
        <c:axId val="1014326335"/>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
          <c:min val="0"/>
        </c:scaling>
        <c:delete val="0"/>
        <c:axPos val="b"/>
        <c:majorGridlines>
          <c:spPr>
            <a:ln>
              <a:noFill/>
            </a:ln>
          </c:spPr>
        </c:majorGridlines>
        <c:numFmt formatCode="General" sourceLinked="1"/>
        <c:majorTickMark val="none"/>
        <c:minorTickMark val="none"/>
        <c:tickLblPos val="none"/>
        <c:spPr>
          <a:ln w="9525" cmpd="sng" algn="ctr">
            <a:solidFill>
              <a:srgbClr val="C0C0C0"/>
            </a:solidFill>
            <a:prstDash val="solid"/>
          </a:ln>
        </c:spPr>
        <c:crossAx val="1014326335"/>
        <c:crosses val="max"/>
        <c:crossBetween val="between"/>
      </c:valAx>
      <c:catAx>
        <c:axId val="2"/>
        <c:scaling>
          <c:orientation val="maxMin"/>
        </c:scaling>
        <c:delete val="1"/>
        <c:axPos val="l"/>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0.5"/>
          <c:min val="0"/>
        </c:scaling>
        <c:delete val="0"/>
        <c:axPos val="t"/>
        <c:majorGridlines>
          <c:spPr>
            <a:ln>
              <a:noFill/>
            </a:ln>
          </c:spPr>
        </c:majorGridlines>
        <c:majorTickMark val="none"/>
        <c:minorTickMark val="none"/>
        <c:tickLblPos val="none"/>
        <c:spPr>
          <a:ln w="9525" cmpd="sng" algn="ctr">
            <a:solidFill>
              <a:schemeClr val="tx1"/>
            </a:solidFill>
            <a:prstDash val="solid"/>
          </a:ln>
        </c:spPr>
        <c:crossAx val="2"/>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10591171424107E-3"/>
          <c:y val="0.28508124076809455"/>
          <c:w val="0.98377788176571512"/>
          <c:h val="0.42983751846381091"/>
        </c:manualLayout>
      </c:layout>
      <c:barChart>
        <c:barDir val="bar"/>
        <c:grouping val="stacked"/>
        <c:varyColors val="0"/>
        <c:ser>
          <c:idx val="0"/>
          <c:order val="0"/>
          <c:spPr>
            <a:noFill/>
            <a:ln w="28575" cmpd="sng" algn="ctr">
              <a:solidFill>
                <a:schemeClr val="tx1"/>
              </a:solidFill>
              <a:prstDash val="solid"/>
            </a:ln>
          </c:spPr>
          <c:invertIfNegative val="0"/>
          <c:dLbls>
            <c:dLbl>
              <c:idx val="0"/>
              <c:layout>
                <c:manualLayout>
                  <c:x val="0"/>
                  <c:y val="4.4313146233382573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1EB-4B03-A9E7-36077E520B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22</c:v>
                </c:pt>
              </c:numCache>
            </c:numRef>
          </c:val>
          <c:extLst>
            <c:ext xmlns:c16="http://schemas.microsoft.com/office/drawing/2014/chart" uri="{C3380CC4-5D6E-409C-BE32-E72D297353CC}">
              <c16:uniqueId val="{00000001-01EB-4B03-A9E7-36077E520BE7}"/>
            </c:ext>
          </c:extLst>
        </c:ser>
        <c:ser>
          <c:idx val="1"/>
          <c:order val="1"/>
          <c:spPr>
            <a:noFill/>
            <a:ln w="28575" cmpd="sng" algn="ctr">
              <a:solidFill>
                <a:schemeClr val="tx1"/>
              </a:solidFill>
              <a:prstDash val="solid"/>
            </a:ln>
          </c:spPr>
          <c:invertIfNegative val="0"/>
          <c:dLbls>
            <c:dLbl>
              <c:idx val="0"/>
              <c:layout>
                <c:manualLayout>
                  <c:x val="0"/>
                  <c:y val="4.4313146233382573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1EB-4B03-A9E7-36077E520B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23</c:v>
                </c:pt>
              </c:numCache>
            </c:numRef>
          </c:val>
          <c:extLst>
            <c:ext xmlns:c16="http://schemas.microsoft.com/office/drawing/2014/chart" uri="{C3380CC4-5D6E-409C-BE32-E72D297353CC}">
              <c16:uniqueId val="{00000003-01EB-4B03-A9E7-36077E520BE7}"/>
            </c:ext>
          </c:extLst>
        </c:ser>
        <c:ser>
          <c:idx val="2"/>
          <c:order val="2"/>
          <c:spPr>
            <a:noFill/>
            <a:ln w="28575" cmpd="sng" algn="ctr">
              <a:solidFill>
                <a:schemeClr val="tx1"/>
              </a:solidFill>
              <a:prstDash val="solid"/>
            </a:ln>
          </c:spPr>
          <c:invertIfNegative val="0"/>
          <c:dLbls>
            <c:dLbl>
              <c:idx val="0"/>
              <c:layout>
                <c:manualLayout>
                  <c:x val="0"/>
                  <c:y val="4.4313146233382573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1EB-4B03-A9E7-36077E520B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32</c:v>
                </c:pt>
              </c:numCache>
            </c:numRef>
          </c:val>
          <c:extLst>
            <c:ext xmlns:c16="http://schemas.microsoft.com/office/drawing/2014/chart" uri="{C3380CC4-5D6E-409C-BE32-E72D297353CC}">
              <c16:uniqueId val="{00000005-01EB-4B03-A9E7-36077E520BE7}"/>
            </c:ext>
          </c:extLst>
        </c:ser>
        <c:ser>
          <c:idx val="3"/>
          <c:order val="3"/>
          <c:spPr>
            <a:noFill/>
            <a:ln w="28575" cmpd="sng" algn="ctr">
              <a:solidFill>
                <a:schemeClr val="tx1"/>
              </a:solidFill>
              <a:prstDash val="solid"/>
            </a:ln>
          </c:spPr>
          <c:invertIfNegative val="0"/>
          <c:dLbls>
            <c:dLbl>
              <c:idx val="0"/>
              <c:layout>
                <c:manualLayout>
                  <c:x val="-1.5598190609889253E-4"/>
                  <c:y val="4.4313146233382573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1EB-4B03-A9E7-36077E520B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23</c:v>
                </c:pt>
              </c:numCache>
            </c:numRef>
          </c:val>
          <c:extLst>
            <c:ext xmlns:c16="http://schemas.microsoft.com/office/drawing/2014/chart" uri="{C3380CC4-5D6E-409C-BE32-E72D297353CC}">
              <c16:uniqueId val="{00000007-01EB-4B03-A9E7-36077E520BE7}"/>
            </c:ext>
          </c:extLst>
        </c:ser>
        <c:dLbls>
          <c:showLegendKey val="0"/>
          <c:showVal val="0"/>
          <c:showCatName val="0"/>
          <c:showSerName val="0"/>
          <c:showPercent val="0"/>
          <c:showBubbleSize val="0"/>
        </c:dLbls>
        <c:gapWidth val="80"/>
        <c:overlap val="100"/>
        <c:axId val="1065616207"/>
        <c:axId val="1"/>
      </c:barChart>
      <c:catAx>
        <c:axId val="1065616207"/>
        <c:scaling>
          <c:orientation val="maxMin"/>
        </c:scaling>
        <c:delete val="1"/>
        <c:axPos val="l"/>
        <c:majorTickMark val="out"/>
        <c:minorTickMark val="none"/>
        <c:tickLblPos val="nextTo"/>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1065616207"/>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855263157894735"/>
          <c:y val="6.448379552288673E-2"/>
          <c:w val="0.28355263157894739"/>
          <c:h val="0.87103240895422651"/>
        </c:manualLayout>
      </c:layout>
      <c:barChart>
        <c:barDir val="col"/>
        <c:grouping val="stacked"/>
        <c:varyColors val="0"/>
        <c:ser>
          <c:idx val="0"/>
          <c:order val="0"/>
          <c:spPr>
            <a:noFill/>
            <a:ln w="28575" cmpd="sng" algn="ctr">
              <a:solidFill>
                <a:schemeClr val="tx1"/>
              </a:solidFill>
              <a:prstDash val="solid"/>
            </a:ln>
          </c:spPr>
          <c:invertIfNegative val="0"/>
          <c:dLbls>
            <c:dLbl>
              <c:idx val="0"/>
              <c:layout>
                <c:manualLayout>
                  <c:x val="0"/>
                  <c:y val="-1.0023387905111927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4B3-4EE8-8626-1EA61A40B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17</c:v>
                </c:pt>
              </c:numCache>
            </c:numRef>
          </c:val>
          <c:extLst>
            <c:ext xmlns:c16="http://schemas.microsoft.com/office/drawing/2014/chart" uri="{C3380CC4-5D6E-409C-BE32-E72D297353CC}">
              <c16:uniqueId val="{00000001-C4B3-4EE8-8626-1EA61A40BC3D}"/>
            </c:ext>
          </c:extLst>
        </c:ser>
        <c:ser>
          <c:idx val="1"/>
          <c:order val="1"/>
          <c:spPr>
            <a:noFill/>
            <a:ln w="28575" cmpd="sng" algn="ctr">
              <a:solidFill>
                <a:schemeClr val="tx1"/>
              </a:solidFill>
              <a:prstDash val="solid"/>
            </a:ln>
          </c:spPr>
          <c:invertIfNegative val="0"/>
          <c:dLbls>
            <c:dLbl>
              <c:idx val="0"/>
              <c:layout>
                <c:manualLayout>
                  <c:x val="0"/>
                  <c:y val="-1.0023387905111927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4B3-4EE8-8626-1EA61A40B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c:v>
                </c:pt>
              </c:numCache>
            </c:numRef>
          </c:val>
          <c:extLst>
            <c:ext xmlns:c16="http://schemas.microsoft.com/office/drawing/2014/chart" uri="{C3380CC4-5D6E-409C-BE32-E72D297353CC}">
              <c16:uniqueId val="{00000003-C4B3-4EE8-8626-1EA61A40BC3D}"/>
            </c:ext>
          </c:extLst>
        </c:ser>
        <c:ser>
          <c:idx val="2"/>
          <c:order val="2"/>
          <c:spPr>
            <a:solidFill>
              <a:srgbClr val="FFFFFF"/>
            </a:solidFill>
            <a:ln w="28575" cmpd="sng" algn="ctr">
              <a:solidFill>
                <a:schemeClr val="tx1"/>
              </a:solidFill>
              <a:prstDash val="solid"/>
            </a:ln>
          </c:spPr>
          <c:invertIfNegative val="0"/>
          <c:dLbls>
            <c:dLbl>
              <c:idx val="0"/>
              <c:layout>
                <c:manualLayout>
                  <c:x val="0"/>
                  <c:y val="-1.0023387905111927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4B3-4EE8-8626-1EA61A40B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53</c:v>
                </c:pt>
              </c:numCache>
            </c:numRef>
          </c:val>
          <c:extLst>
            <c:ext xmlns:c16="http://schemas.microsoft.com/office/drawing/2014/chart" uri="{C3380CC4-5D6E-409C-BE32-E72D297353CC}">
              <c16:uniqueId val="{00000005-C4B3-4EE8-8626-1EA61A40BC3D}"/>
            </c:ext>
          </c:extLst>
        </c:ser>
        <c:ser>
          <c:idx val="3"/>
          <c:order val="3"/>
          <c:spPr>
            <a:noFill/>
            <a:ln w="28575" cmpd="sng" algn="ctr">
              <a:solidFill>
                <a:schemeClr val="tx1"/>
              </a:solidFill>
              <a:prstDash val="solid"/>
            </a:ln>
          </c:spPr>
          <c:invertIfNegative val="0"/>
          <c:dLbls>
            <c:dLbl>
              <c:idx val="0"/>
              <c:layout>
                <c:manualLayout>
                  <c:x val="0"/>
                  <c:y val="-1.3364517206815904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4B3-4EE8-8626-1EA61A40BC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19.999999999999996</c:v>
                </c:pt>
              </c:numCache>
            </c:numRef>
          </c:val>
          <c:extLst>
            <c:ext xmlns:c16="http://schemas.microsoft.com/office/drawing/2014/chart" uri="{C3380CC4-5D6E-409C-BE32-E72D297353CC}">
              <c16:uniqueId val="{00000007-C4B3-4EE8-8626-1EA61A40BC3D}"/>
            </c:ext>
          </c:extLst>
        </c:ser>
        <c:dLbls>
          <c:showLegendKey val="0"/>
          <c:showVal val="0"/>
          <c:showCatName val="0"/>
          <c:showSerName val="0"/>
          <c:showPercent val="0"/>
          <c:showBubbleSize val="0"/>
        </c:dLbls>
        <c:gapWidth val="80"/>
        <c:overlap val="100"/>
        <c:axId val="683382736"/>
        <c:axId val="1"/>
      </c:barChart>
      <c:catAx>
        <c:axId val="683382736"/>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83382736"/>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10591171424107E-3"/>
          <c:y val="0.28508124076809455"/>
          <c:w val="0.98377788176571512"/>
          <c:h val="0.42983751846381091"/>
        </c:manualLayout>
      </c:layout>
      <c:barChart>
        <c:barDir val="bar"/>
        <c:grouping val="stacked"/>
        <c:varyColors val="0"/>
        <c:ser>
          <c:idx val="0"/>
          <c:order val="0"/>
          <c:spPr>
            <a:noFill/>
            <a:ln w="28575" cmpd="sng" algn="ctr">
              <a:solidFill>
                <a:schemeClr val="tx1"/>
              </a:solidFill>
              <a:prstDash val="solid"/>
            </a:ln>
          </c:spPr>
          <c:invertIfNegative val="0"/>
          <c:dLbls>
            <c:dLbl>
              <c:idx val="0"/>
              <c:layout>
                <c:manualLayout>
                  <c:x val="0"/>
                  <c:y val="4.4313146233382573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9C0-4437-B05B-260150F63A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34</c:v>
                </c:pt>
              </c:numCache>
            </c:numRef>
          </c:val>
          <c:extLst>
            <c:ext xmlns:c16="http://schemas.microsoft.com/office/drawing/2014/chart" uri="{C3380CC4-5D6E-409C-BE32-E72D297353CC}">
              <c16:uniqueId val="{00000001-29C0-4437-B05B-260150F63A72}"/>
            </c:ext>
          </c:extLst>
        </c:ser>
        <c:ser>
          <c:idx val="1"/>
          <c:order val="1"/>
          <c:spPr>
            <a:noFill/>
            <a:ln w="28575" cmpd="sng" algn="ctr">
              <a:solidFill>
                <a:schemeClr val="tx1"/>
              </a:solidFill>
              <a:prstDash val="solid"/>
            </a:ln>
          </c:spPr>
          <c:invertIfNegative val="0"/>
          <c:dLbls>
            <c:dLbl>
              <c:idx val="0"/>
              <c:layout>
                <c:manualLayout>
                  <c:x val="0"/>
                  <c:y val="4.4313146233382573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9C0-4437-B05B-260150F63A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19</c:v>
                </c:pt>
              </c:numCache>
            </c:numRef>
          </c:val>
          <c:extLst>
            <c:ext xmlns:c16="http://schemas.microsoft.com/office/drawing/2014/chart" uri="{C3380CC4-5D6E-409C-BE32-E72D297353CC}">
              <c16:uniqueId val="{00000003-29C0-4437-B05B-260150F63A72}"/>
            </c:ext>
          </c:extLst>
        </c:ser>
        <c:ser>
          <c:idx val="2"/>
          <c:order val="2"/>
          <c:spPr>
            <a:noFill/>
            <a:ln w="28575" cmpd="sng" algn="ctr">
              <a:solidFill>
                <a:schemeClr val="tx1"/>
              </a:solidFill>
              <a:prstDash val="solid"/>
            </a:ln>
          </c:spPr>
          <c:invertIfNegative val="0"/>
          <c:dLbls>
            <c:dLbl>
              <c:idx val="0"/>
              <c:layout>
                <c:manualLayout>
                  <c:x val="-1.5598190609889253E-4"/>
                  <c:y val="4.4313146233382573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9C0-4437-B05B-260150F63A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46</c:v>
                </c:pt>
              </c:numCache>
            </c:numRef>
          </c:val>
          <c:extLst>
            <c:ext xmlns:c16="http://schemas.microsoft.com/office/drawing/2014/chart" uri="{C3380CC4-5D6E-409C-BE32-E72D297353CC}">
              <c16:uniqueId val="{00000005-29C0-4437-B05B-260150F63A72}"/>
            </c:ext>
          </c:extLst>
        </c:ser>
        <c:dLbls>
          <c:showLegendKey val="0"/>
          <c:showVal val="0"/>
          <c:showCatName val="0"/>
          <c:showSerName val="0"/>
          <c:showPercent val="0"/>
          <c:showBubbleSize val="0"/>
        </c:dLbls>
        <c:gapWidth val="80"/>
        <c:overlap val="100"/>
        <c:axId val="1230572303"/>
        <c:axId val="1"/>
      </c:barChart>
      <c:catAx>
        <c:axId val="1230572303"/>
        <c:scaling>
          <c:orientation val="maxMin"/>
        </c:scaling>
        <c:delete val="1"/>
        <c:axPos val="l"/>
        <c:majorTickMark val="out"/>
        <c:minorTickMark val="none"/>
        <c:tickLblPos val="nextTo"/>
        <c:crossAx val="1"/>
        <c:crosses val="min"/>
        <c:auto val="0"/>
        <c:lblAlgn val="ctr"/>
        <c:lblOffset val="100"/>
        <c:noMultiLvlLbl val="0"/>
      </c:catAx>
      <c:valAx>
        <c:axId val="1"/>
        <c:scaling>
          <c:orientation val="minMax"/>
          <c:max val="99"/>
          <c:min val="0"/>
        </c:scaling>
        <c:delete val="1"/>
        <c:axPos val="t"/>
        <c:numFmt formatCode="General" sourceLinked="1"/>
        <c:majorTickMark val="out"/>
        <c:minorTickMark val="none"/>
        <c:tickLblPos val="nextTo"/>
        <c:crossAx val="1230572303"/>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855263157894735"/>
          <c:y val="6.4376250833889259E-2"/>
          <c:w val="0.28355263157894739"/>
          <c:h val="0.87124749833222148"/>
        </c:manualLayout>
      </c:layout>
      <c:barChart>
        <c:barDir val="col"/>
        <c:grouping val="stacked"/>
        <c:varyColors val="0"/>
        <c:ser>
          <c:idx val="0"/>
          <c:order val="0"/>
          <c:spPr>
            <a:noFill/>
            <a:ln w="28575" cmpd="sng" algn="ctr">
              <a:solidFill>
                <a:schemeClr val="tx1"/>
              </a:solidFill>
              <a:prstDash val="solid"/>
            </a:ln>
          </c:spPr>
          <c:invertIfNegative val="0"/>
          <c:dLbls>
            <c:dLbl>
              <c:idx val="0"/>
              <c:layout>
                <c:manualLayout>
                  <c:x val="0"/>
                  <c:y val="-1.0006671114076052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47-4178-9EA0-7F14024045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20</c:v>
                </c:pt>
              </c:numCache>
            </c:numRef>
          </c:val>
          <c:extLst>
            <c:ext xmlns:c16="http://schemas.microsoft.com/office/drawing/2014/chart" uri="{C3380CC4-5D6E-409C-BE32-E72D297353CC}">
              <c16:uniqueId val="{00000001-CB47-4178-9EA0-7F14024045B7}"/>
            </c:ext>
          </c:extLst>
        </c:ser>
        <c:ser>
          <c:idx val="1"/>
          <c:order val="1"/>
          <c:spPr>
            <a:noFill/>
            <a:ln w="28575" cmpd="sng" algn="ctr">
              <a:solidFill>
                <a:schemeClr val="tx1"/>
              </a:solidFill>
              <a:prstDash val="solid"/>
            </a:ln>
          </c:spPr>
          <c:invertIfNegative val="0"/>
          <c:dLbls>
            <c:dLbl>
              <c:idx val="0"/>
              <c:layout>
                <c:manualLayout>
                  <c:x val="0"/>
                  <c:y val="-1.0006671114076052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B47-4178-9EA0-7F14024045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4.9999999999999991</c:v>
                </c:pt>
              </c:numCache>
            </c:numRef>
          </c:val>
          <c:extLst>
            <c:ext xmlns:c16="http://schemas.microsoft.com/office/drawing/2014/chart" uri="{C3380CC4-5D6E-409C-BE32-E72D297353CC}">
              <c16:uniqueId val="{00000003-CB47-4178-9EA0-7F14024045B7}"/>
            </c:ext>
          </c:extLst>
        </c:ser>
        <c:ser>
          <c:idx val="2"/>
          <c:order val="2"/>
          <c:spPr>
            <a:noFill/>
            <a:ln w="28575" cmpd="sng" algn="ctr">
              <a:solidFill>
                <a:schemeClr val="tx1"/>
              </a:solidFill>
              <a:prstDash val="solid"/>
            </a:ln>
          </c:spPr>
          <c:invertIfNegative val="0"/>
          <c:dLbls>
            <c:dLbl>
              <c:idx val="0"/>
              <c:layout>
                <c:manualLayout>
                  <c:x val="0"/>
                  <c:y val="-1.0006671114076052E-3"/>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B47-4178-9EA0-7F14024045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54</c:v>
                </c:pt>
              </c:numCache>
            </c:numRef>
          </c:val>
          <c:extLst>
            <c:ext xmlns:c16="http://schemas.microsoft.com/office/drawing/2014/chart" uri="{C3380CC4-5D6E-409C-BE32-E72D297353CC}">
              <c16:uniqueId val="{00000005-CB47-4178-9EA0-7F14024045B7}"/>
            </c:ext>
          </c:extLst>
        </c:ser>
        <c:ser>
          <c:idx val="3"/>
          <c:order val="3"/>
          <c:spPr>
            <a:noFill/>
            <a:ln w="28575" cmpd="sng" algn="ctr">
              <a:solidFill>
                <a:schemeClr val="tx1"/>
              </a:solidFill>
              <a:prstDash val="solid"/>
            </a:ln>
          </c:spPr>
          <c:invertIfNegative val="0"/>
          <c:val>
            <c:numRef>
              <c:f>Sheet1!$A$4</c:f>
              <c:numCache>
                <c:formatCode>General</c:formatCode>
                <c:ptCount val="1"/>
                <c:pt idx="0">
                  <c:v>19.999999999999996</c:v>
                </c:pt>
              </c:numCache>
            </c:numRef>
          </c:val>
          <c:extLst>
            <c:ext xmlns:c16="http://schemas.microsoft.com/office/drawing/2014/chart" uri="{C3380CC4-5D6E-409C-BE32-E72D297353CC}">
              <c16:uniqueId val="{00000006-CB47-4178-9EA0-7F14024045B7}"/>
            </c:ext>
          </c:extLst>
        </c:ser>
        <c:dLbls>
          <c:showLegendKey val="0"/>
          <c:showVal val="0"/>
          <c:showCatName val="0"/>
          <c:showSerName val="0"/>
          <c:showPercent val="0"/>
          <c:showBubbleSize val="0"/>
        </c:dLbls>
        <c:gapWidth val="80"/>
        <c:overlap val="100"/>
        <c:axId val="738022096"/>
        <c:axId val="1"/>
      </c:barChart>
      <c:catAx>
        <c:axId val="738022096"/>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99"/>
          <c:min val="0"/>
        </c:scaling>
        <c:delete val="1"/>
        <c:axPos val="l"/>
        <c:numFmt formatCode="General" sourceLinked="1"/>
        <c:majorTickMark val="out"/>
        <c:minorTickMark val="none"/>
        <c:tickLblPos val="nextTo"/>
        <c:crossAx val="738022096"/>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13602720544103E-2"/>
          <c:y val="4.0395713107996702E-2"/>
          <c:w val="0.92158431686337272"/>
          <c:h val="0.91920857378400656"/>
        </c:manualLayout>
      </c:layout>
      <c:areaChart>
        <c:grouping val="stacked"/>
        <c:varyColors val="0"/>
        <c:ser>
          <c:idx val="0"/>
          <c:order val="0"/>
          <c:spPr>
            <a:solidFill>
              <a:schemeClr val="accent3"/>
            </a:solidFill>
            <a:ln>
              <a:noFill/>
            </a:ln>
          </c:spPr>
          <c:val>
            <c:numRef>
              <c:f>Sheet1!$A$1:$AC$1</c:f>
              <c:numCache>
                <c:formatCode>General</c:formatCode>
                <c:ptCount val="29"/>
                <c:pt idx="0">
                  <c:v>8.4915917265632892</c:v>
                </c:pt>
                <c:pt idx="1">
                  <c:v>10.298291407977905</c:v>
                </c:pt>
                <c:pt idx="2">
                  <c:v>12.111542346896064</c:v>
                </c:pt>
                <c:pt idx="3">
                  <c:v>14.182328103203343</c:v>
                </c:pt>
                <c:pt idx="4">
                  <c:v>16.517132071317562</c:v>
                </c:pt>
                <c:pt idx="5">
                  <c:v>18.852338804781734</c:v>
                </c:pt>
                <c:pt idx="6">
                  <c:v>21.130359786966562</c:v>
                </c:pt>
                <c:pt idx="7">
                  <c:v>23.88997102025915</c:v>
                </c:pt>
                <c:pt idx="8">
                  <c:v>26.589395991492111</c:v>
                </c:pt>
                <c:pt idx="9">
                  <c:v>31.367987989158667</c:v>
                </c:pt>
                <c:pt idx="10">
                  <c:v>36.327258693774837</c:v>
                </c:pt>
                <c:pt idx="11">
                  <c:v>42.392307994924536</c:v>
                </c:pt>
                <c:pt idx="12">
                  <c:v>48.742361628893285</c:v>
                </c:pt>
                <c:pt idx="13">
                  <c:v>57.400429460940394</c:v>
                </c:pt>
                <c:pt idx="14">
                  <c:v>64.897482557257675</c:v>
                </c:pt>
                <c:pt idx="15">
                  <c:v>71.679456021737778</c:v>
                </c:pt>
                <c:pt idx="16">
                  <c:v>78.407916835470559</c:v>
                </c:pt>
                <c:pt idx="17">
                  <c:v>84.792294613009858</c:v>
                </c:pt>
                <c:pt idx="18">
                  <c:v>92.456776101067746</c:v>
                </c:pt>
                <c:pt idx="19">
                  <c:v>97.002380827928974</c:v>
                </c:pt>
                <c:pt idx="20">
                  <c:v>99.255029200636599</c:v>
                </c:pt>
                <c:pt idx="21">
                  <c:v>99.888880093993976</c:v>
                </c:pt>
                <c:pt idx="22">
                  <c:v>99.994468590192113</c:v>
                </c:pt>
                <c:pt idx="23">
                  <c:v>100</c:v>
                </c:pt>
                <c:pt idx="24">
                  <c:v>100</c:v>
                </c:pt>
                <c:pt idx="25">
                  <c:v>100</c:v>
                </c:pt>
                <c:pt idx="26">
                  <c:v>99.999999999999986</c:v>
                </c:pt>
                <c:pt idx="27">
                  <c:v>100</c:v>
                </c:pt>
                <c:pt idx="28">
                  <c:v>100</c:v>
                </c:pt>
              </c:numCache>
            </c:numRef>
          </c:val>
          <c:extLst>
            <c:ext xmlns:c16="http://schemas.microsoft.com/office/drawing/2014/chart" uri="{C3380CC4-5D6E-409C-BE32-E72D297353CC}">
              <c16:uniqueId val="{00000000-3083-44F0-9DCE-A0C509410831}"/>
            </c:ext>
          </c:extLst>
        </c:ser>
        <c:ser>
          <c:idx val="1"/>
          <c:order val="1"/>
          <c:spPr>
            <a:solidFill>
              <a:schemeClr val="accent2"/>
            </a:solidFill>
            <a:ln>
              <a:noFill/>
            </a:ln>
          </c:spPr>
          <c:val>
            <c:numRef>
              <c:f>Sheet1!$A$2:$AC$2</c:f>
              <c:numCache>
                <c:formatCode>General</c:formatCode>
                <c:ptCount val="29"/>
                <c:pt idx="0">
                  <c:v>9.4884212878747842</c:v>
                </c:pt>
                <c:pt idx="1">
                  <c:v>9.2158708512976411</c:v>
                </c:pt>
                <c:pt idx="2">
                  <c:v>8.9374935854679283</c:v>
                </c:pt>
                <c:pt idx="3">
                  <c:v>8.5705723964205305</c:v>
                </c:pt>
                <c:pt idx="4">
                  <c:v>8.1173503332698651</c:v>
                </c:pt>
                <c:pt idx="5">
                  <c:v>7.627030254779668</c:v>
                </c:pt>
                <c:pt idx="6">
                  <c:v>7.165306786625564</c:v>
                </c:pt>
                <c:pt idx="7">
                  <c:v>6.6670760580055246</c:v>
                </c:pt>
                <c:pt idx="8">
                  <c:v>6.145069216379861</c:v>
                </c:pt>
                <c:pt idx="9">
                  <c:v>5.5109117986797687</c:v>
                </c:pt>
                <c:pt idx="10">
                  <c:v>4.6563240594999833</c:v>
                </c:pt>
                <c:pt idx="11">
                  <c:v>3.471528507920596</c:v>
                </c:pt>
                <c:pt idx="12">
                  <c:v>2.4157407835794951</c:v>
                </c:pt>
                <c:pt idx="13">
                  <c:v>1.4409477648295588</c:v>
                </c:pt>
                <c:pt idx="14">
                  <c:v>0.78790255228240458</c:v>
                </c:pt>
                <c:pt idx="15">
                  <c:v>0.39166867832581831</c:v>
                </c:pt>
                <c:pt idx="16">
                  <c:v>0.17523557072395279</c:v>
                </c:pt>
                <c:pt idx="17">
                  <c:v>6.9692746936367289E-2</c:v>
                </c:pt>
                <c:pt idx="18">
                  <c:v>1.7323959637538522E-2</c:v>
                </c:pt>
                <c:pt idx="19">
                  <c:v>4.3064640901646634E-3</c:v>
                </c:pt>
                <c:pt idx="20">
                  <c:v>8.5644289594677403E-4</c:v>
                </c:pt>
                <c:pt idx="21">
                  <c:v>1.2774709314822275E-4</c:v>
                </c:pt>
                <c:pt idx="22">
                  <c:v>1.2703576290906682E-5</c:v>
                </c:pt>
                <c:pt idx="23">
                  <c:v>0</c:v>
                </c:pt>
                <c:pt idx="24">
                  <c:v>0</c:v>
                </c:pt>
                <c:pt idx="25">
                  <c:v>0</c:v>
                </c:pt>
                <c:pt idx="26">
                  <c:v>0</c:v>
                </c:pt>
                <c:pt idx="27">
                  <c:v>0</c:v>
                </c:pt>
                <c:pt idx="28">
                  <c:v>0</c:v>
                </c:pt>
              </c:numCache>
            </c:numRef>
          </c:val>
          <c:extLst>
            <c:ext xmlns:c16="http://schemas.microsoft.com/office/drawing/2014/chart" uri="{C3380CC4-5D6E-409C-BE32-E72D297353CC}">
              <c16:uniqueId val="{00000001-3083-44F0-9DCE-A0C509410831}"/>
            </c:ext>
          </c:extLst>
        </c:ser>
        <c:ser>
          <c:idx val="2"/>
          <c:order val="2"/>
          <c:spPr>
            <a:solidFill>
              <a:schemeClr val="accent1"/>
            </a:solidFill>
            <a:ln>
              <a:noFill/>
            </a:ln>
          </c:spPr>
          <c:val>
            <c:numRef>
              <c:f>Sheet1!$A$3:$AC$3</c:f>
              <c:numCache>
                <c:formatCode>General</c:formatCode>
                <c:ptCount val="29"/>
                <c:pt idx="0">
                  <c:v>82.019986985561928</c:v>
                </c:pt>
                <c:pt idx="1">
                  <c:v>80.485837740724477</c:v>
                </c:pt>
                <c:pt idx="2">
                  <c:v>78.950964067636008</c:v>
                </c:pt>
                <c:pt idx="3">
                  <c:v>77.247099500376123</c:v>
                </c:pt>
                <c:pt idx="4">
                  <c:v>75.36551759541257</c:v>
                </c:pt>
                <c:pt idx="5">
                  <c:v>73.520630940438565</c:v>
                </c:pt>
                <c:pt idx="6">
                  <c:v>71.704333426407871</c:v>
                </c:pt>
                <c:pt idx="7">
                  <c:v>69.442952921735326</c:v>
                </c:pt>
                <c:pt idx="8">
                  <c:v>67.265534792128022</c:v>
                </c:pt>
                <c:pt idx="9">
                  <c:v>63.121100212161551</c:v>
                </c:pt>
                <c:pt idx="10">
                  <c:v>59.016417246725169</c:v>
                </c:pt>
                <c:pt idx="11">
                  <c:v>54.136163497154868</c:v>
                </c:pt>
                <c:pt idx="12">
                  <c:v>48.841897587527214</c:v>
                </c:pt>
                <c:pt idx="13">
                  <c:v>41.158622774230039</c:v>
                </c:pt>
                <c:pt idx="14">
                  <c:v>34.314614890459929</c:v>
                </c:pt>
                <c:pt idx="15">
                  <c:v>27.928875299936383</c:v>
                </c:pt>
                <c:pt idx="16">
                  <c:v>21.416847593805478</c:v>
                </c:pt>
                <c:pt idx="17">
                  <c:v>15.138012640053777</c:v>
                </c:pt>
                <c:pt idx="18">
                  <c:v>7.5258999392947228</c:v>
                </c:pt>
                <c:pt idx="19">
                  <c:v>2.9933127079808886</c:v>
                </c:pt>
                <c:pt idx="20">
                  <c:v>0.74411435646745128</c:v>
                </c:pt>
                <c:pt idx="21">
                  <c:v>0.1109921589128815</c:v>
                </c:pt>
                <c:pt idx="22">
                  <c:v>5.5187062315997792E-3</c:v>
                </c:pt>
                <c:pt idx="23">
                  <c:v>0</c:v>
                </c:pt>
                <c:pt idx="24">
                  <c:v>0</c:v>
                </c:pt>
                <c:pt idx="25">
                  <c:v>0</c:v>
                </c:pt>
                <c:pt idx="26">
                  <c:v>0</c:v>
                </c:pt>
                <c:pt idx="27">
                  <c:v>0</c:v>
                </c:pt>
                <c:pt idx="28">
                  <c:v>0</c:v>
                </c:pt>
              </c:numCache>
            </c:numRef>
          </c:val>
          <c:extLst>
            <c:ext xmlns:c16="http://schemas.microsoft.com/office/drawing/2014/chart" uri="{C3380CC4-5D6E-409C-BE32-E72D297353CC}">
              <c16:uniqueId val="{00000002-3083-44F0-9DCE-A0C509410831}"/>
            </c:ext>
          </c:extLst>
        </c:ser>
        <c:dLbls>
          <c:showLegendKey val="0"/>
          <c:showVal val="0"/>
          <c:showCatName val="0"/>
          <c:showSerName val="0"/>
          <c:showPercent val="0"/>
          <c:showBubbleSize val="0"/>
        </c:dLbls>
        <c:axId val="1303393487"/>
        <c:axId val="1"/>
      </c:areaChart>
      <c:catAx>
        <c:axId val="13033934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Century Gothic"/>
                <a:ea typeface="Verdana"/>
                <a:cs typeface="Inter"/>
              </a:defRPr>
            </a:pPr>
            <a:endParaRPr lang="en-US"/>
          </a:p>
        </c:txPr>
        <c:crossAx val="1303393487"/>
        <c:crosses val="min"/>
        <c:crossBetween val="midCat"/>
        <c:majorUnit val="10"/>
      </c:valAx>
    </c:plotArea>
    <c:plotVisOnly val="0"/>
    <c:dispBlanksAs val="zero"/>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62548262548265"/>
          <c:y val="6.1023622047244097E-2"/>
          <c:w val="0.43474903474903476"/>
          <c:h val="0.87795275590551181"/>
        </c:manualLayout>
      </c:layout>
      <c:barChart>
        <c:barDir val="col"/>
        <c:grouping val="stacked"/>
        <c:varyColors val="0"/>
        <c:ser>
          <c:idx val="0"/>
          <c:order val="0"/>
          <c:spPr>
            <a:solidFill>
              <a:schemeClr val="accent5"/>
            </a:solidFill>
            <a:ln>
              <a:noFill/>
            </a:ln>
          </c:spPr>
          <c:invertIfNegative val="0"/>
          <c:dLbls>
            <c:dLbl>
              <c:idx val="0"/>
              <c:layout>
                <c:manualLayout>
                  <c:x val="0"/>
                  <c:y val="-7.874015748031496E-4"/>
                </c:manualLayout>
              </c:layout>
              <c:numFmt formatCode="#,##0&quot;%&quot;;&quot;-&quot;#,##0&quot;%&quot;" sourceLinked="0"/>
              <c:spPr>
                <a:noFill/>
                <a:ln>
                  <a:noFill/>
                </a:ln>
              </c:spPr>
              <c:txPr>
                <a:bodyPr wrap="none"/>
                <a:lstStyle/>
                <a:p>
                  <a:pPr>
                    <a:defRPr sz="11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21-4F80-ADC1-98F5B7A5CC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20</c:v>
                </c:pt>
              </c:numCache>
            </c:numRef>
          </c:val>
          <c:extLst>
            <c:ext xmlns:c16="http://schemas.microsoft.com/office/drawing/2014/chart" uri="{C3380CC4-5D6E-409C-BE32-E72D297353CC}">
              <c16:uniqueId val="{00000001-DD21-4F80-ADC1-98F5B7A5CCDE}"/>
            </c:ext>
          </c:extLst>
        </c:ser>
        <c:ser>
          <c:idx val="1"/>
          <c:order val="1"/>
          <c:spPr>
            <a:solidFill>
              <a:srgbClr val="C30C3E"/>
            </a:solidFill>
            <a:ln>
              <a:noFill/>
            </a:ln>
          </c:spPr>
          <c:invertIfNegative val="0"/>
          <c:dLbls>
            <c:dLbl>
              <c:idx val="0"/>
              <c:layout>
                <c:manualLayout>
                  <c:x val="0"/>
                  <c:y val="-1.1811023622047244E-3"/>
                </c:manualLayout>
              </c:layout>
              <c:numFmt formatCode="#,##0&quot;%&quot;;&quot;-&quot;#,##0&quot;%&quot;" sourceLinked="0"/>
              <c:spPr>
                <a:noFill/>
                <a:ln>
                  <a:noFill/>
                </a:ln>
              </c:spPr>
              <c:txPr>
                <a:bodyPr wrap="none"/>
                <a:lstStyle/>
                <a:p>
                  <a:pPr>
                    <a:defRPr sz="1100" kern="1200">
                      <a:solidFill>
                        <a:schemeClr val="bg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21-4F80-ADC1-98F5B7A5CC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10.000000000000004</c:v>
                </c:pt>
              </c:numCache>
            </c:numRef>
          </c:val>
          <c:extLst>
            <c:ext xmlns:c16="http://schemas.microsoft.com/office/drawing/2014/chart" uri="{C3380CC4-5D6E-409C-BE32-E72D297353CC}">
              <c16:uniqueId val="{00000003-DD21-4F80-ADC1-98F5B7A5CCDE}"/>
            </c:ext>
          </c:extLst>
        </c:ser>
        <c:ser>
          <c:idx val="2"/>
          <c:order val="2"/>
          <c:spPr>
            <a:solidFill>
              <a:srgbClr val="EA9413"/>
            </a:solidFill>
            <a:ln>
              <a:noFill/>
            </a:ln>
          </c:spPr>
          <c:invertIfNegative val="0"/>
          <c:dLbls>
            <c:dLbl>
              <c:idx val="0"/>
              <c:layout>
                <c:manualLayout>
                  <c:x val="0"/>
                  <c:y val="-1.1811023622047244E-3"/>
                </c:manualLayout>
              </c:layout>
              <c:numFmt formatCode="#,##0&quot;%&quot;;&quot;-&quot;#,##0&quot;%&quot;" sourceLinked="0"/>
              <c:spPr>
                <a:noFill/>
                <a:ln>
                  <a:noFill/>
                </a:ln>
              </c:spPr>
              <c:txPr>
                <a:bodyPr wrap="none"/>
                <a:lstStyle/>
                <a:p>
                  <a:pPr>
                    <a:defRPr sz="11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D21-4F80-ADC1-98F5B7A5CC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70</c:v>
                </c:pt>
              </c:numCache>
            </c:numRef>
          </c:val>
          <c:extLst>
            <c:ext xmlns:c16="http://schemas.microsoft.com/office/drawing/2014/chart" uri="{C3380CC4-5D6E-409C-BE32-E72D297353CC}">
              <c16:uniqueId val="{00000005-DD21-4F80-ADC1-98F5B7A5CCDE}"/>
            </c:ext>
          </c:extLst>
        </c:ser>
        <c:dLbls>
          <c:showLegendKey val="0"/>
          <c:showVal val="0"/>
          <c:showCatName val="0"/>
          <c:showSerName val="0"/>
          <c:showPercent val="0"/>
          <c:showBubbleSize val="0"/>
        </c:dLbls>
        <c:gapWidth val="80"/>
        <c:overlap val="100"/>
        <c:axId val="295060655"/>
        <c:axId val="1"/>
      </c:barChart>
      <c:catAx>
        <c:axId val="295060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95060655"/>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58303464755076E-3"/>
          <c:y val="2.3875114784205693E-2"/>
          <c:w val="0.98446833930704902"/>
          <c:h val="0.95224977043158865"/>
        </c:manualLayout>
      </c:layout>
      <c:barChart>
        <c:barDir val="col"/>
        <c:grouping val="stacked"/>
        <c:varyColors val="0"/>
        <c:ser>
          <c:idx val="0"/>
          <c:order val="0"/>
          <c:spPr>
            <a:solidFill>
              <a:schemeClr val="accent1"/>
            </a:solidFill>
            <a:ln>
              <a:noFill/>
            </a:ln>
          </c:spPr>
          <c:invertIfNegative val="0"/>
          <c:val>
            <c:numRef>
              <c:f>Sheet1!$A$1:$D$1</c:f>
              <c:numCache>
                <c:formatCode>General</c:formatCode>
                <c:ptCount val="4"/>
                <c:pt idx="0">
                  <c:v>10833.342000000001</c:v>
                </c:pt>
                <c:pt idx="1">
                  <c:v>439.10209926899836</c:v>
                </c:pt>
                <c:pt idx="2">
                  <c:v>695.12730688727595</c:v>
                </c:pt>
                <c:pt idx="3">
                  <c:v>572.85059048735798</c:v>
                </c:pt>
              </c:numCache>
            </c:numRef>
          </c:val>
          <c:extLst>
            <c:ext xmlns:c16="http://schemas.microsoft.com/office/drawing/2014/chart" uri="{C3380CC4-5D6E-409C-BE32-E72D297353CC}">
              <c16:uniqueId val="{00000000-62C2-47DE-AE51-2A8940C9A19B}"/>
            </c:ext>
          </c:extLst>
        </c:ser>
        <c:ser>
          <c:idx val="1"/>
          <c:order val="1"/>
          <c:spPr>
            <a:solidFill>
              <a:schemeClr val="accent2"/>
            </a:solidFill>
            <a:ln>
              <a:noFill/>
            </a:ln>
          </c:spPr>
          <c:invertIfNegative val="0"/>
          <c:val>
            <c:numRef>
              <c:f>Sheet1!$A$2:$D$2</c:f>
              <c:numCache>
                <c:formatCode>General</c:formatCode>
                <c:ptCount val="4"/>
                <c:pt idx="0">
                  <c:v>2638.8909999999996</c:v>
                </c:pt>
                <c:pt idx="1">
                  <c:v>10304.613019238259</c:v>
                </c:pt>
                <c:pt idx="2">
                  <c:v>7991.6956826985497</c:v>
                </c:pt>
                <c:pt idx="3">
                  <c:v>4593.6066388028921</c:v>
                </c:pt>
              </c:numCache>
            </c:numRef>
          </c:val>
          <c:extLst>
            <c:ext xmlns:c16="http://schemas.microsoft.com/office/drawing/2014/chart" uri="{C3380CC4-5D6E-409C-BE32-E72D297353CC}">
              <c16:uniqueId val="{00000001-62C2-47DE-AE51-2A8940C9A19B}"/>
            </c:ext>
          </c:extLst>
        </c:ser>
        <c:ser>
          <c:idx val="2"/>
          <c:order val="2"/>
          <c:spPr>
            <a:solidFill>
              <a:schemeClr val="accent3"/>
            </a:solidFill>
            <a:ln>
              <a:noFill/>
            </a:ln>
          </c:spPr>
          <c:invertIfNegative val="0"/>
          <c:val>
            <c:numRef>
              <c:f>Sheet1!$A$3:$D$3</c:f>
              <c:numCache>
                <c:formatCode>General</c:formatCode>
                <c:ptCount val="4"/>
                <c:pt idx="0">
                  <c:v>3055.5580000000009</c:v>
                </c:pt>
                <c:pt idx="1">
                  <c:v>4041.3580594127816</c:v>
                </c:pt>
                <c:pt idx="2">
                  <c:v>4041.3580594127798</c:v>
                </c:pt>
                <c:pt idx="3">
                  <c:v>2827.1439005142829</c:v>
                </c:pt>
              </c:numCache>
            </c:numRef>
          </c:val>
          <c:extLst>
            <c:ext xmlns:c16="http://schemas.microsoft.com/office/drawing/2014/chart" uri="{C3380CC4-5D6E-409C-BE32-E72D297353CC}">
              <c16:uniqueId val="{00000002-62C2-47DE-AE51-2A8940C9A19B}"/>
            </c:ext>
          </c:extLst>
        </c:ser>
        <c:dLbls>
          <c:showLegendKey val="0"/>
          <c:showVal val="0"/>
          <c:showCatName val="0"/>
          <c:showSerName val="0"/>
          <c:showPercent val="0"/>
          <c:showBubbleSize val="0"/>
        </c:dLbls>
        <c:gapWidth val="80"/>
        <c:overlap val="100"/>
        <c:axId val="1700585279"/>
        <c:axId val="1"/>
      </c:barChart>
      <c:catAx>
        <c:axId val="17005852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527.791000000001"/>
          <c:min val="0"/>
        </c:scaling>
        <c:delete val="1"/>
        <c:axPos val="l"/>
        <c:numFmt formatCode="General" sourceLinked="1"/>
        <c:majorTickMark val="out"/>
        <c:minorTickMark val="none"/>
        <c:tickLblPos val="nextTo"/>
        <c:crossAx val="1700585279"/>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42673240208161E-2"/>
          <c:y val="2.6748971193415638E-2"/>
          <c:w val="0.97151465351958366"/>
          <c:h val="0.94650205761316875"/>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125.46701626207252</c:v>
                </c:pt>
                <c:pt idx="1">
                  <c:v>257.7285930154132</c:v>
                </c:pt>
              </c:numCache>
            </c:numRef>
          </c:val>
          <c:extLst>
            <c:ext xmlns:c16="http://schemas.microsoft.com/office/drawing/2014/chart" uri="{C3380CC4-5D6E-409C-BE32-E72D297353CC}">
              <c16:uniqueId val="{00000000-6188-42AA-8F19-7605C8042874}"/>
            </c:ext>
          </c:extLst>
        </c:ser>
        <c:ser>
          <c:idx val="1"/>
          <c:order val="1"/>
          <c:spPr>
            <a:solidFill>
              <a:schemeClr val="accent2"/>
            </a:solidFill>
            <a:ln>
              <a:noFill/>
            </a:ln>
          </c:spPr>
          <c:invertIfNegative val="0"/>
          <c:val>
            <c:numRef>
              <c:f>Sheet1!$A$2:$B$2</c:f>
              <c:numCache>
                <c:formatCode>General</c:formatCode>
                <c:ptCount val="2"/>
                <c:pt idx="0">
                  <c:v>410.69103954180503</c:v>
                </c:pt>
                <c:pt idx="1">
                  <c:v>507.59304210504075</c:v>
                </c:pt>
              </c:numCache>
            </c:numRef>
          </c:val>
          <c:extLst>
            <c:ext xmlns:c16="http://schemas.microsoft.com/office/drawing/2014/chart" uri="{C3380CC4-5D6E-409C-BE32-E72D297353CC}">
              <c16:uniqueId val="{00000001-6188-42AA-8F19-7605C8042874}"/>
            </c:ext>
          </c:extLst>
        </c:ser>
        <c:ser>
          <c:idx val="2"/>
          <c:order val="2"/>
          <c:spPr>
            <a:solidFill>
              <a:schemeClr val="accent3"/>
            </a:solidFill>
            <a:ln>
              <a:noFill/>
            </a:ln>
          </c:spPr>
          <c:invertIfNegative val="0"/>
          <c:val>
            <c:numRef>
              <c:f>Sheet1!$A$3:$B$3</c:f>
              <c:numCache>
                <c:formatCode>General</c:formatCode>
                <c:ptCount val="2"/>
                <c:pt idx="0">
                  <c:v>816.85867610973662</c:v>
                </c:pt>
                <c:pt idx="1">
                  <c:v>1328.7313749463672</c:v>
                </c:pt>
              </c:numCache>
            </c:numRef>
          </c:val>
          <c:extLst>
            <c:ext xmlns:c16="http://schemas.microsoft.com/office/drawing/2014/chart" uri="{C3380CC4-5D6E-409C-BE32-E72D297353CC}">
              <c16:uniqueId val="{00000002-6188-42AA-8F19-7605C8042874}"/>
            </c:ext>
          </c:extLst>
        </c:ser>
        <c:ser>
          <c:idx val="3"/>
          <c:order val="3"/>
          <c:spPr>
            <a:solidFill>
              <a:schemeClr val="accent4"/>
            </a:solidFill>
            <a:ln>
              <a:noFill/>
            </a:ln>
          </c:spPr>
          <c:invertIfNegative val="0"/>
          <c:val>
            <c:numRef>
              <c:f>Sheet1!$A$4:$B$4</c:f>
              <c:numCache>
                <c:formatCode>General</c:formatCode>
                <c:ptCount val="2"/>
                <c:pt idx="0">
                  <c:v>223.56394962925128</c:v>
                </c:pt>
                <c:pt idx="1">
                  <c:v>249.20910376247912</c:v>
                </c:pt>
              </c:numCache>
            </c:numRef>
          </c:val>
          <c:extLst>
            <c:ext xmlns:c16="http://schemas.microsoft.com/office/drawing/2014/chart" uri="{C3380CC4-5D6E-409C-BE32-E72D297353CC}">
              <c16:uniqueId val="{00000003-6188-42AA-8F19-7605C8042874}"/>
            </c:ext>
          </c:extLst>
        </c:ser>
        <c:ser>
          <c:idx val="4"/>
          <c:order val="4"/>
          <c:spPr>
            <a:solidFill>
              <a:schemeClr val="accent5"/>
            </a:solidFill>
            <a:ln>
              <a:noFill/>
            </a:ln>
          </c:spPr>
          <c:invertIfNegative val="0"/>
          <c:val>
            <c:numRef>
              <c:f>Sheet1!$A$5:$B$5</c:f>
              <c:numCache>
                <c:formatCode>General</c:formatCode>
                <c:ptCount val="2"/>
                <c:pt idx="0">
                  <c:v>66.592879542519768</c:v>
                </c:pt>
                <c:pt idx="1">
                  <c:v>1070.7406438000949</c:v>
                </c:pt>
              </c:numCache>
            </c:numRef>
          </c:val>
          <c:extLst>
            <c:ext xmlns:c16="http://schemas.microsoft.com/office/drawing/2014/chart" uri="{C3380CC4-5D6E-409C-BE32-E72D297353CC}">
              <c16:uniqueId val="{00000004-6188-42AA-8F19-7605C8042874}"/>
            </c:ext>
          </c:extLst>
        </c:ser>
        <c:ser>
          <c:idx val="5"/>
          <c:order val="5"/>
          <c:spPr>
            <a:solidFill>
              <a:schemeClr val="accent6"/>
            </a:solidFill>
            <a:ln>
              <a:noFill/>
            </a:ln>
          </c:spPr>
          <c:invertIfNegative val="0"/>
          <c:val>
            <c:numRef>
              <c:f>Sheet1!$A$6:$B$6</c:f>
              <c:numCache>
                <c:formatCode>General</c:formatCode>
                <c:ptCount val="2"/>
                <c:pt idx="0">
                  <c:v>27.270228524609593</c:v>
                </c:pt>
                <c:pt idx="1">
                  <c:v>221.12287545610252</c:v>
                </c:pt>
              </c:numCache>
            </c:numRef>
          </c:val>
          <c:extLst>
            <c:ext xmlns:c16="http://schemas.microsoft.com/office/drawing/2014/chart" uri="{C3380CC4-5D6E-409C-BE32-E72D297353CC}">
              <c16:uniqueId val="{00000005-6188-42AA-8F19-7605C8042874}"/>
            </c:ext>
          </c:extLst>
        </c:ser>
        <c:ser>
          <c:idx val="6"/>
          <c:order val="6"/>
          <c:spPr>
            <a:solidFill>
              <a:srgbClr val="DFE5EF"/>
            </a:solidFill>
            <a:ln>
              <a:noFill/>
            </a:ln>
          </c:spPr>
          <c:invertIfNegative val="0"/>
          <c:val>
            <c:numRef>
              <c:f>Sheet1!$A$7:$B$7</c:f>
              <c:numCache>
                <c:formatCode>General</c:formatCode>
                <c:ptCount val="2"/>
                <c:pt idx="0">
                  <c:v>24.584145963965284</c:v>
                </c:pt>
                <c:pt idx="1">
                  <c:v>118.1962107893346</c:v>
                </c:pt>
              </c:numCache>
            </c:numRef>
          </c:val>
          <c:extLst>
            <c:ext xmlns:c16="http://schemas.microsoft.com/office/drawing/2014/chart" uri="{C3380CC4-5D6E-409C-BE32-E72D297353CC}">
              <c16:uniqueId val="{00000006-6188-42AA-8F19-7605C8042874}"/>
            </c:ext>
          </c:extLst>
        </c:ser>
        <c:ser>
          <c:idx val="7"/>
          <c:order val="7"/>
          <c:spPr>
            <a:solidFill>
              <a:srgbClr val="9DB1CF"/>
            </a:solidFill>
            <a:ln>
              <a:noFill/>
            </a:ln>
          </c:spPr>
          <c:invertIfNegative val="0"/>
          <c:val>
            <c:numRef>
              <c:f>Sheet1!$A$8:$B$8</c:f>
              <c:numCache>
                <c:formatCode>General</c:formatCode>
                <c:ptCount val="2"/>
                <c:pt idx="0">
                  <c:v>31.993340239051349</c:v>
                </c:pt>
                <c:pt idx="1">
                  <c:v>154.66149720711337</c:v>
                </c:pt>
              </c:numCache>
            </c:numRef>
          </c:val>
          <c:extLst>
            <c:ext xmlns:c16="http://schemas.microsoft.com/office/drawing/2014/chart" uri="{C3380CC4-5D6E-409C-BE32-E72D297353CC}">
              <c16:uniqueId val="{00000007-6188-42AA-8F19-7605C8042874}"/>
            </c:ext>
          </c:extLst>
        </c:ser>
        <c:ser>
          <c:idx val="8"/>
          <c:order val="8"/>
          <c:spPr>
            <a:solidFill>
              <a:schemeClr val="hlink"/>
            </a:solidFill>
            <a:ln>
              <a:noFill/>
            </a:ln>
          </c:spPr>
          <c:invertIfNegative val="0"/>
          <c:val>
            <c:numRef>
              <c:f>Sheet1!$A$9:$B$9</c:f>
              <c:numCache>
                <c:formatCode>General</c:formatCode>
                <c:ptCount val="2"/>
                <c:pt idx="0">
                  <c:v>63.647175619136533</c:v>
                </c:pt>
                <c:pt idx="1">
                  <c:v>196.77211551447363</c:v>
                </c:pt>
              </c:numCache>
            </c:numRef>
          </c:val>
          <c:extLst>
            <c:ext xmlns:c16="http://schemas.microsoft.com/office/drawing/2014/chart" uri="{C3380CC4-5D6E-409C-BE32-E72D297353CC}">
              <c16:uniqueId val="{00000008-6188-42AA-8F19-7605C8042874}"/>
            </c:ext>
          </c:extLst>
        </c:ser>
        <c:ser>
          <c:idx val="9"/>
          <c:order val="9"/>
          <c:spPr>
            <a:solidFill>
              <a:srgbClr val="4C6C9C"/>
            </a:solidFill>
            <a:ln>
              <a:noFill/>
            </a:ln>
          </c:spPr>
          <c:invertIfNegative val="0"/>
          <c:val>
            <c:numRef>
              <c:f>Sheet1!$A$10:$B$10</c:f>
              <c:numCache>
                <c:formatCode>General</c:formatCode>
                <c:ptCount val="2"/>
                <c:pt idx="0">
                  <c:v>320.44265967896285</c:v>
                </c:pt>
                <c:pt idx="1">
                  <c:v>1117.4667656258025</c:v>
                </c:pt>
              </c:numCache>
            </c:numRef>
          </c:val>
          <c:extLst>
            <c:ext xmlns:c16="http://schemas.microsoft.com/office/drawing/2014/chart" uri="{C3380CC4-5D6E-409C-BE32-E72D297353CC}">
              <c16:uniqueId val="{00000009-6188-42AA-8F19-7605C8042874}"/>
            </c:ext>
          </c:extLst>
        </c:ser>
        <c:dLbls>
          <c:showLegendKey val="0"/>
          <c:showVal val="0"/>
          <c:showCatName val="0"/>
          <c:showSerName val="0"/>
          <c:showPercent val="0"/>
          <c:showBubbleSize val="0"/>
        </c:dLbls>
        <c:gapWidth val="80"/>
        <c:overlap val="100"/>
        <c:axId val="1216630640"/>
        <c:axId val="1"/>
      </c:barChart>
      <c:catAx>
        <c:axId val="12166306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222.2222222222217"/>
          <c:min val="0"/>
        </c:scaling>
        <c:delete val="1"/>
        <c:axPos val="l"/>
        <c:numFmt formatCode="General" sourceLinked="1"/>
        <c:majorTickMark val="out"/>
        <c:minorTickMark val="none"/>
        <c:tickLblPos val="nextTo"/>
        <c:crossAx val="1216630640"/>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4985488552081"/>
          <c:y val="0.17146974063400577"/>
          <c:w val="0.87778136085133829"/>
          <c:h val="0.70749279538904897"/>
        </c:manualLayout>
      </c:layout>
      <c:barChart>
        <c:barDir val="col"/>
        <c:grouping val="clustered"/>
        <c:varyColors val="0"/>
        <c:ser>
          <c:idx val="0"/>
          <c:order val="0"/>
          <c:spPr>
            <a:solidFill>
              <a:srgbClr val="C30C3E"/>
            </a:solidFill>
            <a:ln>
              <a:noFill/>
            </a:ln>
          </c:spPr>
          <c:invertIfNegative val="0"/>
          <c:dLbls>
            <c:dLbl>
              <c:idx val="1"/>
              <c:layout>
                <c:manualLayout>
                  <c:x val="0"/>
                  <c:y val="-0.33429394812680113"/>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FB5-4BBE-BA41-A225419497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157</c:v>
                </c:pt>
                <c:pt idx="1">
                  <c:v>200</c:v>
                </c:pt>
              </c:numCache>
            </c:numRef>
          </c:val>
          <c:extLst>
            <c:ext xmlns:c16="http://schemas.microsoft.com/office/drawing/2014/chart" uri="{C3380CC4-5D6E-409C-BE32-E72D297353CC}">
              <c16:uniqueId val="{00000001-3FB5-4BBE-BA41-A225419497AB}"/>
            </c:ext>
          </c:extLst>
        </c:ser>
        <c:ser>
          <c:idx val="1"/>
          <c:order val="1"/>
          <c:spPr>
            <a:solidFill>
              <a:schemeClr val="hlink"/>
            </a:solidFill>
            <a:ln>
              <a:noFill/>
            </a:ln>
          </c:spPr>
          <c:invertIfNegative val="0"/>
          <c:dLbls>
            <c:dLbl>
              <c:idx val="1"/>
              <c:layout>
                <c:manualLayout>
                  <c:x val="0"/>
                  <c:y val="-0.40489913544668588"/>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FB5-4BBE-BA41-A225419497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105</c:v>
                </c:pt>
                <c:pt idx="1">
                  <c:v>250</c:v>
                </c:pt>
              </c:numCache>
            </c:numRef>
          </c:val>
          <c:extLst>
            <c:ext xmlns:c16="http://schemas.microsoft.com/office/drawing/2014/chart" uri="{C3380CC4-5D6E-409C-BE32-E72D297353CC}">
              <c16:uniqueId val="{00000003-3FB5-4BBE-BA41-A225419497AB}"/>
            </c:ext>
          </c:extLst>
        </c:ser>
        <c:dLbls>
          <c:showLegendKey val="0"/>
          <c:showVal val="0"/>
          <c:showCatName val="0"/>
          <c:showSerName val="0"/>
          <c:showPercent val="0"/>
          <c:showBubbleSize val="0"/>
        </c:dLbls>
        <c:gapWidth val="80"/>
        <c:axId val="1463334944"/>
        <c:axId val="1"/>
      </c:barChart>
      <c:catAx>
        <c:axId val="14633349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1463334944"/>
        <c:crosses val="min"/>
        <c:crossBetween val="between"/>
        <c:majorUnit val="5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BA1F-4C21-8B62-B99B83F270E6}"/>
              </c:ext>
            </c:extLst>
          </c:dPt>
          <c:dPt>
            <c:idx val="1"/>
            <c:bubble3D val="0"/>
            <c:spPr>
              <a:solidFill>
                <a:srgbClr val="C0C0C0"/>
              </a:solidFill>
              <a:ln>
                <a:noFill/>
              </a:ln>
            </c:spPr>
            <c:extLst>
              <c:ext xmlns:c16="http://schemas.microsoft.com/office/drawing/2014/chart" uri="{C3380CC4-5D6E-409C-BE32-E72D297353CC}">
                <c16:uniqueId val="{00000001-BA1F-4C21-8B62-B99B83F270E6}"/>
              </c:ext>
            </c:extLst>
          </c:dPt>
          <c:val>
            <c:numRef>
              <c:f>Sheet1!$A$1:$A$2</c:f>
              <c:numCache>
                <c:formatCode>General</c:formatCode>
                <c:ptCount val="2"/>
                <c:pt idx="0">
                  <c:v>80</c:v>
                </c:pt>
                <c:pt idx="1">
                  <c:v>20</c:v>
                </c:pt>
              </c:numCache>
            </c:numRef>
          </c:val>
          <c:extLst>
            <c:ext xmlns:c16="http://schemas.microsoft.com/office/drawing/2014/chart" uri="{C3380CC4-5D6E-409C-BE32-E72D297353CC}">
              <c16:uniqueId val="{00000002-BA1F-4C21-8B62-B99B83F270E6}"/>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18027509511267E-2"/>
          <c:y val="1.8617973505191551E-2"/>
          <c:w val="0.96956394498097742"/>
          <c:h val="0.96276405298961687"/>
        </c:manualLayout>
      </c:layout>
      <c:barChart>
        <c:barDir val="bar"/>
        <c:grouping val="stacked"/>
        <c:varyColors val="0"/>
        <c:ser>
          <c:idx val="0"/>
          <c:order val="0"/>
          <c:spPr>
            <a:noFill/>
            <a:ln>
              <a:noFill/>
            </a:ln>
          </c:spPr>
          <c:invertIfNegative val="0"/>
          <c:val>
            <c:numRef>
              <c:f>Sheet1!$A$1:$I$1</c:f>
              <c:numCache>
                <c:formatCode>General</c:formatCode>
                <c:ptCount val="9"/>
                <c:pt idx="0">
                  <c:v>0.1</c:v>
                </c:pt>
                <c:pt idx="1">
                  <c:v>0.23499999999999999</c:v>
                </c:pt>
                <c:pt idx="2">
                  <c:v>0.24357541899999999</c:v>
                </c:pt>
                <c:pt idx="3">
                  <c:v>0.08</c:v>
                </c:pt>
                <c:pt idx="4">
                  <c:v>0.12</c:v>
                </c:pt>
                <c:pt idx="5">
                  <c:v>0.1</c:v>
                </c:pt>
                <c:pt idx="6">
                  <c:v>0.26769999999999999</c:v>
                </c:pt>
                <c:pt idx="7">
                  <c:v>0.15</c:v>
                </c:pt>
                <c:pt idx="8">
                  <c:v>0.32</c:v>
                </c:pt>
              </c:numCache>
            </c:numRef>
          </c:val>
          <c:extLst>
            <c:ext xmlns:c16="http://schemas.microsoft.com/office/drawing/2014/chart" uri="{C3380CC4-5D6E-409C-BE32-E72D297353CC}">
              <c16:uniqueId val="{00000000-3625-4572-96EE-3C1A421BB825}"/>
            </c:ext>
          </c:extLst>
        </c:ser>
        <c:ser>
          <c:idx val="1"/>
          <c:order val="1"/>
          <c:spPr>
            <a:solidFill>
              <a:schemeClr val="accent1"/>
            </a:solidFill>
            <a:ln>
              <a:noFill/>
            </a:ln>
          </c:spPr>
          <c:invertIfNegative val="0"/>
          <c:dPt>
            <c:idx val="4"/>
            <c:invertIfNegative val="0"/>
            <c:bubble3D val="0"/>
            <c:spPr>
              <a:solidFill>
                <a:schemeClr val="accent3"/>
              </a:solidFill>
              <a:ln>
                <a:noFill/>
              </a:ln>
            </c:spPr>
            <c:extLst>
              <c:ext xmlns:c16="http://schemas.microsoft.com/office/drawing/2014/chart" uri="{C3380CC4-5D6E-409C-BE32-E72D297353CC}">
                <c16:uniqueId val="{00000001-3625-4572-96EE-3C1A421BB825}"/>
              </c:ext>
            </c:extLst>
          </c:dPt>
          <c:dPt>
            <c:idx val="5"/>
            <c:invertIfNegative val="0"/>
            <c:bubble3D val="0"/>
            <c:spPr>
              <a:solidFill>
                <a:schemeClr val="accent3"/>
              </a:solidFill>
              <a:ln>
                <a:noFill/>
              </a:ln>
            </c:spPr>
            <c:extLst>
              <c:ext xmlns:c16="http://schemas.microsoft.com/office/drawing/2014/chart" uri="{C3380CC4-5D6E-409C-BE32-E72D297353CC}">
                <c16:uniqueId val="{00000002-3625-4572-96EE-3C1A421BB825}"/>
              </c:ext>
            </c:extLst>
          </c:dPt>
          <c:dPt>
            <c:idx val="6"/>
            <c:invertIfNegative val="0"/>
            <c:bubble3D val="0"/>
            <c:spPr>
              <a:solidFill>
                <a:schemeClr val="accent3"/>
              </a:solidFill>
              <a:ln>
                <a:noFill/>
              </a:ln>
            </c:spPr>
            <c:extLst>
              <c:ext xmlns:c16="http://schemas.microsoft.com/office/drawing/2014/chart" uri="{C3380CC4-5D6E-409C-BE32-E72D297353CC}">
                <c16:uniqueId val="{00000003-3625-4572-96EE-3C1A421BB825}"/>
              </c:ext>
            </c:extLst>
          </c:dPt>
          <c:dPt>
            <c:idx val="7"/>
            <c:invertIfNegative val="0"/>
            <c:bubble3D val="0"/>
            <c:spPr>
              <a:solidFill>
                <a:srgbClr val="00B156"/>
              </a:solidFill>
              <a:ln>
                <a:noFill/>
              </a:ln>
            </c:spPr>
            <c:extLst>
              <c:ext xmlns:c16="http://schemas.microsoft.com/office/drawing/2014/chart" uri="{C3380CC4-5D6E-409C-BE32-E72D297353CC}">
                <c16:uniqueId val="{00000004-3625-4572-96EE-3C1A421BB825}"/>
              </c:ext>
            </c:extLst>
          </c:dPt>
          <c:dPt>
            <c:idx val="8"/>
            <c:invertIfNegative val="0"/>
            <c:bubble3D val="0"/>
            <c:spPr>
              <a:solidFill>
                <a:srgbClr val="00B156"/>
              </a:solidFill>
              <a:ln>
                <a:noFill/>
              </a:ln>
            </c:spPr>
            <c:extLst>
              <c:ext xmlns:c16="http://schemas.microsoft.com/office/drawing/2014/chart" uri="{C3380CC4-5D6E-409C-BE32-E72D297353CC}">
                <c16:uniqueId val="{00000005-3625-4572-96EE-3C1A421BB825}"/>
              </c:ext>
            </c:extLst>
          </c:dPt>
          <c:val>
            <c:numRef>
              <c:f>Sheet1!$A$2:$I$2</c:f>
              <c:numCache>
                <c:formatCode>General</c:formatCode>
                <c:ptCount val="9"/>
                <c:pt idx="0">
                  <c:v>0.1</c:v>
                </c:pt>
                <c:pt idx="1">
                  <c:v>9.5000000000000029E-2</c:v>
                </c:pt>
                <c:pt idx="2">
                  <c:v>0.21685623600000001</c:v>
                </c:pt>
                <c:pt idx="3">
                  <c:v>0.62</c:v>
                </c:pt>
                <c:pt idx="4">
                  <c:v>0.18</c:v>
                </c:pt>
                <c:pt idx="5">
                  <c:v>0.27</c:v>
                </c:pt>
                <c:pt idx="6">
                  <c:v>0.23230000000000001</c:v>
                </c:pt>
                <c:pt idx="7">
                  <c:v>0.1</c:v>
                </c:pt>
                <c:pt idx="8">
                  <c:v>0.58000000000000007</c:v>
                </c:pt>
              </c:numCache>
            </c:numRef>
          </c:val>
          <c:extLst>
            <c:ext xmlns:c16="http://schemas.microsoft.com/office/drawing/2014/chart" uri="{C3380CC4-5D6E-409C-BE32-E72D297353CC}">
              <c16:uniqueId val="{00000006-3625-4572-96EE-3C1A421BB825}"/>
            </c:ext>
          </c:extLst>
        </c:ser>
        <c:dLbls>
          <c:showLegendKey val="0"/>
          <c:showVal val="0"/>
          <c:showCatName val="0"/>
          <c:showSerName val="0"/>
          <c:showPercent val="0"/>
          <c:showBubbleSize val="0"/>
        </c:dLbls>
        <c:gapWidth val="80"/>
        <c:overlap val="100"/>
        <c:axId val="218038479"/>
        <c:axId val="1"/>
      </c:barChart>
      <c:barChart>
        <c:barDir val="bar"/>
        <c:grouping val="clustered"/>
        <c:varyColors val="0"/>
        <c:ser>
          <c:idx val="2"/>
          <c:order val="2"/>
          <c:invertIfNegative val="0"/>
          <c:extLst>
            <c:ext xmlns:c16="http://schemas.microsoft.com/office/drawing/2014/chart" uri="{C3380CC4-5D6E-409C-BE32-E72D297353CC}">
              <c16:uniqueId val="{00000007-3625-4572-96EE-3C1A421BB825}"/>
            </c:ext>
          </c:extLst>
        </c:ser>
        <c:dLbls>
          <c:showLegendKey val="0"/>
          <c:showVal val="0"/>
          <c:showCatName val="0"/>
          <c:showSerName val="0"/>
          <c:showPercent val="0"/>
          <c:showBubbleSize val="0"/>
        </c:dLbls>
        <c:gapWidth val="150"/>
        <c:axId val="2"/>
        <c:axId val="3"/>
      </c:barChart>
      <c:catAx>
        <c:axId val="21803847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
          <c:min val="0"/>
        </c:scaling>
        <c:delete val="0"/>
        <c:axPos val="b"/>
        <c:majorGridlines>
          <c:spPr>
            <a:ln>
              <a:noFill/>
            </a:ln>
          </c:spPr>
        </c:majorGridlines>
        <c:numFmt formatCode="General" sourceLinked="1"/>
        <c:majorTickMark val="none"/>
        <c:minorTickMark val="none"/>
        <c:tickLblPos val="none"/>
        <c:spPr>
          <a:ln w="9525" cmpd="sng" algn="ctr">
            <a:solidFill>
              <a:srgbClr val="C0C0C0"/>
            </a:solidFill>
            <a:prstDash val="solid"/>
          </a:ln>
        </c:spPr>
        <c:crossAx val="218038479"/>
        <c:crosses val="max"/>
        <c:crossBetween val="between"/>
      </c:valAx>
      <c:catAx>
        <c:axId val="2"/>
        <c:scaling>
          <c:orientation val="maxMin"/>
        </c:scaling>
        <c:delete val="1"/>
        <c:axPos val="l"/>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
          <c:min val="0"/>
        </c:scaling>
        <c:delete val="0"/>
        <c:axPos val="t"/>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Century Gothic"/>
                <a:ea typeface="Verdana"/>
                <a:cs typeface="Inter"/>
              </a:defRPr>
            </a:pPr>
            <a:endParaRPr lang="en-US"/>
          </a:p>
        </c:txPr>
        <c:crossAx val="2"/>
        <c:crosses val="min"/>
        <c:crossBetween val="between"/>
        <c:majorUnit val="0.1"/>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61063159336897E-2"/>
          <c:y val="4.4444444444444446E-2"/>
          <c:w val="0.93711467324290998"/>
          <c:h val="0.91072124756335282"/>
        </c:manualLayout>
      </c:layout>
      <c:barChart>
        <c:barDir val="col"/>
        <c:grouping val="stacked"/>
        <c:varyColors val="0"/>
        <c:ser>
          <c:idx val="0"/>
          <c:order val="0"/>
          <c:spPr>
            <a:noFill/>
            <a:ln>
              <a:noFill/>
            </a:ln>
          </c:spPr>
          <c:invertIfNegative val="0"/>
          <c:dPt>
            <c:idx val="0"/>
            <c:invertIfNegative val="0"/>
            <c:bubble3D val="0"/>
            <c:spPr>
              <a:solidFill>
                <a:srgbClr val="364D6E"/>
              </a:solidFill>
              <a:ln>
                <a:noFill/>
              </a:ln>
            </c:spPr>
            <c:extLst>
              <c:ext xmlns:c16="http://schemas.microsoft.com/office/drawing/2014/chart" uri="{C3380CC4-5D6E-409C-BE32-E72D297353CC}">
                <c16:uniqueId val="{00000000-2574-465C-B135-56F7F707B66C}"/>
              </c:ext>
            </c:extLst>
          </c:dPt>
          <c:dPt>
            <c:idx val="2"/>
            <c:invertIfNegative val="0"/>
            <c:bubble3D val="0"/>
            <c:spPr>
              <a:solidFill>
                <a:srgbClr val="364D6E"/>
              </a:solidFill>
              <a:ln>
                <a:noFill/>
              </a:ln>
            </c:spPr>
            <c:extLst>
              <c:ext xmlns:c16="http://schemas.microsoft.com/office/drawing/2014/chart" uri="{C3380CC4-5D6E-409C-BE32-E72D297353CC}">
                <c16:uniqueId val="{00000001-2574-465C-B135-56F7F707B66C}"/>
              </c:ext>
            </c:extLst>
          </c:dPt>
          <c:dPt>
            <c:idx val="5"/>
            <c:invertIfNegative val="0"/>
            <c:bubble3D val="0"/>
            <c:spPr>
              <a:solidFill>
                <a:srgbClr val="364D6E"/>
              </a:solidFill>
              <a:ln>
                <a:noFill/>
              </a:ln>
            </c:spPr>
            <c:extLst>
              <c:ext xmlns:c16="http://schemas.microsoft.com/office/drawing/2014/chart" uri="{C3380CC4-5D6E-409C-BE32-E72D297353CC}">
                <c16:uniqueId val="{00000002-2574-465C-B135-56F7F707B66C}"/>
              </c:ext>
            </c:extLst>
          </c:dPt>
          <c:val>
            <c:numRef>
              <c:f>Sheet1!$A$1:$F$1</c:f>
              <c:numCache>
                <c:formatCode>General</c:formatCode>
                <c:ptCount val="6"/>
                <c:pt idx="0">
                  <c:v>2108.33502</c:v>
                </c:pt>
                <c:pt idx="1">
                  <c:v>2108.33502</c:v>
                </c:pt>
                <c:pt idx="2">
                  <c:v>5168.3350199999995</c:v>
                </c:pt>
                <c:pt idx="3">
                  <c:v>2584.1675099999993</c:v>
                </c:pt>
                <c:pt idx="4">
                  <c:v>1224.1675099999993</c:v>
                </c:pt>
                <c:pt idx="5">
                  <c:v>1224.16751</c:v>
                </c:pt>
              </c:numCache>
            </c:numRef>
          </c:val>
          <c:extLst>
            <c:ext xmlns:c16="http://schemas.microsoft.com/office/drawing/2014/chart" uri="{C3380CC4-5D6E-409C-BE32-E72D297353CC}">
              <c16:uniqueId val="{00000003-2574-465C-B135-56F7F707B66C}"/>
            </c:ext>
          </c:extLst>
        </c:ser>
        <c:ser>
          <c:idx val="1"/>
          <c:order val="1"/>
          <c:spPr>
            <a:solidFill>
              <a:srgbClr val="C30C3E"/>
            </a:solidFill>
            <a:ln>
              <a:noFill/>
            </a:ln>
          </c:spPr>
          <c:invertIfNegative val="0"/>
          <c:dPt>
            <c:idx val="1"/>
            <c:invertIfNegative val="0"/>
            <c:bubble3D val="0"/>
            <c:spPr>
              <a:solidFill>
                <a:srgbClr val="9DB1CF"/>
              </a:solidFill>
              <a:ln>
                <a:noFill/>
              </a:ln>
            </c:spPr>
            <c:extLst>
              <c:ext xmlns:c16="http://schemas.microsoft.com/office/drawing/2014/chart" uri="{C3380CC4-5D6E-409C-BE32-E72D297353CC}">
                <c16:uniqueId val="{00000004-2574-465C-B135-56F7F707B66C}"/>
              </c:ext>
            </c:extLst>
          </c:dPt>
          <c:val>
            <c:numRef>
              <c:f>Sheet1!$A$2:$F$2</c:f>
              <c:numCache>
                <c:formatCode>General</c:formatCode>
                <c:ptCount val="6"/>
                <c:pt idx="1">
                  <c:v>3060.0000000000005</c:v>
                </c:pt>
                <c:pt idx="3">
                  <c:v>2584.1675100000002</c:v>
                </c:pt>
                <c:pt idx="4">
                  <c:v>1360</c:v>
                </c:pt>
              </c:numCache>
            </c:numRef>
          </c:val>
          <c:extLst>
            <c:ext xmlns:c16="http://schemas.microsoft.com/office/drawing/2014/chart" uri="{C3380CC4-5D6E-409C-BE32-E72D297353CC}">
              <c16:uniqueId val="{00000005-2574-465C-B135-56F7F707B66C}"/>
            </c:ext>
          </c:extLst>
        </c:ser>
        <c:dLbls>
          <c:showLegendKey val="0"/>
          <c:showVal val="0"/>
          <c:showCatName val="0"/>
          <c:showSerName val="0"/>
          <c:showPercent val="0"/>
          <c:showBubbleSize val="0"/>
        </c:dLbls>
        <c:gapWidth val="80"/>
        <c:overlap val="100"/>
        <c:axId val="1586265695"/>
        <c:axId val="1"/>
      </c:barChart>
      <c:catAx>
        <c:axId val="15862656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1586265695"/>
        <c:crosses val="min"/>
        <c:crossBetween val="between"/>
        <c:majorUnit val="1500"/>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107072042300065E-2"/>
          <c:y val="1.8030513176144243E-2"/>
          <c:w val="0.93754130865829477"/>
          <c:h val="0.87101248266296805"/>
        </c:manualLayout>
      </c:layout>
      <c:barChart>
        <c:barDir val="bar"/>
        <c:grouping val="stacked"/>
        <c:varyColors val="0"/>
        <c:ser>
          <c:idx val="0"/>
          <c:order val="0"/>
          <c:spPr>
            <a:solidFill>
              <a:schemeClr val="bg2"/>
            </a:solidFill>
            <a:ln>
              <a:noFill/>
            </a:ln>
          </c:spPr>
          <c:invertIfNegative val="0"/>
          <c:val>
            <c:numRef>
              <c:f>Sheet1!$A$1:$E$1</c:f>
              <c:numCache>
                <c:formatCode>General</c:formatCode>
                <c:ptCount val="5"/>
                <c:pt idx="0">
                  <c:v>10</c:v>
                </c:pt>
                <c:pt idx="1">
                  <c:v>20</c:v>
                </c:pt>
                <c:pt idx="2">
                  <c:v>40</c:v>
                </c:pt>
                <c:pt idx="3">
                  <c:v>70</c:v>
                </c:pt>
                <c:pt idx="4">
                  <c:v>80</c:v>
                </c:pt>
              </c:numCache>
            </c:numRef>
          </c:val>
          <c:extLst>
            <c:ext xmlns:c16="http://schemas.microsoft.com/office/drawing/2014/chart" uri="{C3380CC4-5D6E-409C-BE32-E72D297353CC}">
              <c16:uniqueId val="{00000000-F1AA-4846-94F2-6968DD661E24}"/>
            </c:ext>
          </c:extLst>
        </c:ser>
        <c:ser>
          <c:idx val="1"/>
          <c:order val="1"/>
          <c:spPr>
            <a:solidFill>
              <a:schemeClr val="accent1"/>
            </a:solidFill>
            <a:ln>
              <a:noFill/>
            </a:ln>
          </c:spPr>
          <c:invertIfNegative val="0"/>
          <c:dPt>
            <c:idx val="3"/>
            <c:invertIfNegative val="0"/>
            <c:bubble3D val="0"/>
            <c:spPr>
              <a:solidFill>
                <a:schemeClr val="accent2"/>
              </a:solidFill>
              <a:ln>
                <a:noFill/>
              </a:ln>
            </c:spPr>
            <c:extLst>
              <c:ext xmlns:c16="http://schemas.microsoft.com/office/drawing/2014/chart" uri="{C3380CC4-5D6E-409C-BE32-E72D297353CC}">
                <c16:uniqueId val="{00000001-F1AA-4846-94F2-6968DD661E24}"/>
              </c:ext>
            </c:extLst>
          </c:dPt>
          <c:dPt>
            <c:idx val="4"/>
            <c:invertIfNegative val="0"/>
            <c:bubble3D val="0"/>
            <c:spPr>
              <a:solidFill>
                <a:schemeClr val="accent2"/>
              </a:solidFill>
              <a:ln>
                <a:noFill/>
              </a:ln>
            </c:spPr>
            <c:extLst>
              <c:ext xmlns:c16="http://schemas.microsoft.com/office/drawing/2014/chart" uri="{C3380CC4-5D6E-409C-BE32-E72D297353CC}">
                <c16:uniqueId val="{00000002-F1AA-4846-94F2-6968DD661E24}"/>
              </c:ext>
            </c:extLst>
          </c:dPt>
          <c:val>
            <c:numRef>
              <c:f>Sheet1!$A$2:$E$2</c:f>
              <c:numCache>
                <c:formatCode>General</c:formatCode>
                <c:ptCount val="5"/>
                <c:pt idx="0">
                  <c:v>10</c:v>
                </c:pt>
                <c:pt idx="1">
                  <c:v>30</c:v>
                </c:pt>
                <c:pt idx="2">
                  <c:v>20</c:v>
                </c:pt>
                <c:pt idx="3">
                  <c:v>10</c:v>
                </c:pt>
                <c:pt idx="4">
                  <c:v>10</c:v>
                </c:pt>
              </c:numCache>
            </c:numRef>
          </c:val>
          <c:extLst>
            <c:ext xmlns:c16="http://schemas.microsoft.com/office/drawing/2014/chart" uri="{C3380CC4-5D6E-409C-BE32-E72D297353CC}">
              <c16:uniqueId val="{00000003-F1AA-4846-94F2-6968DD661E24}"/>
            </c:ext>
          </c:extLst>
        </c:ser>
        <c:dLbls>
          <c:showLegendKey val="0"/>
          <c:showVal val="0"/>
          <c:showCatName val="0"/>
          <c:showSerName val="0"/>
          <c:showPercent val="0"/>
          <c:showBubbleSize val="0"/>
        </c:dLbls>
        <c:gapWidth val="80"/>
        <c:overlap val="100"/>
        <c:axId val="604544687"/>
        <c:axId val="1"/>
      </c:barChart>
      <c:catAx>
        <c:axId val="604544687"/>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Century Gothic"/>
                <a:ea typeface="Verdana"/>
                <a:cs typeface="Inter"/>
              </a:defRPr>
            </a:pPr>
            <a:endParaRPr lang="en-US"/>
          </a:p>
        </c:txPr>
        <c:crossAx val="604544687"/>
        <c:crosses val="max"/>
        <c:crossBetween val="between"/>
        <c:majorUnit val="5"/>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4516349705842E-3"/>
          <c:y val="2.119853240929474E-2"/>
          <c:w val="0.98577096730058833"/>
          <c:h val="0.95760293518141049"/>
        </c:manualLayout>
      </c:layout>
      <c:barChart>
        <c:barDir val="col"/>
        <c:grouping val="stacked"/>
        <c:varyColors val="0"/>
        <c:ser>
          <c:idx val="0"/>
          <c:order val="0"/>
          <c:spPr>
            <a:solidFill>
              <a:schemeClr val="accent3"/>
            </a:solidFill>
            <a:ln>
              <a:noFill/>
            </a:ln>
          </c:spPr>
          <c:invertIfNegative val="0"/>
          <c:val>
            <c:numRef>
              <c:f>Sheet1!$A$1:$D$1</c:f>
              <c:numCache>
                <c:formatCode>General</c:formatCode>
                <c:ptCount val="4"/>
                <c:pt idx="0">
                  <c:v>276.3272295028674</c:v>
                </c:pt>
                <c:pt idx="1">
                  <c:v>414.49084425430112</c:v>
                </c:pt>
                <c:pt idx="2">
                  <c:v>414.49084425430112</c:v>
                </c:pt>
                <c:pt idx="3">
                  <c:v>414.49084425430112</c:v>
                </c:pt>
              </c:numCache>
            </c:numRef>
          </c:val>
          <c:extLst>
            <c:ext xmlns:c16="http://schemas.microsoft.com/office/drawing/2014/chart" uri="{C3380CC4-5D6E-409C-BE32-E72D297353CC}">
              <c16:uniqueId val="{00000000-C770-4AA4-BE76-73ACEC0D3846}"/>
            </c:ext>
          </c:extLst>
        </c:ser>
        <c:ser>
          <c:idx val="1"/>
          <c:order val="1"/>
          <c:spPr>
            <a:solidFill>
              <a:schemeClr val="accent1"/>
            </a:solidFill>
            <a:ln>
              <a:noFill/>
            </a:ln>
          </c:spPr>
          <c:invertIfNegative val="0"/>
          <c:val>
            <c:numRef>
              <c:f>Sheet1!$A$2:$D$2</c:f>
              <c:numCache>
                <c:formatCode>General</c:formatCode>
                <c:ptCount val="4"/>
                <c:pt idx="0">
                  <c:v>552.65445900573491</c:v>
                </c:pt>
                <c:pt idx="1">
                  <c:v>828.98168850860236</c:v>
                </c:pt>
                <c:pt idx="2">
                  <c:v>3939.9752267837375</c:v>
                </c:pt>
                <c:pt idx="3">
                  <c:v>3476.4487295150625</c:v>
                </c:pt>
              </c:numCache>
            </c:numRef>
          </c:val>
          <c:extLst>
            <c:ext xmlns:c16="http://schemas.microsoft.com/office/drawing/2014/chart" uri="{C3380CC4-5D6E-409C-BE32-E72D297353CC}">
              <c16:uniqueId val="{00000001-C770-4AA4-BE76-73ACEC0D3846}"/>
            </c:ext>
          </c:extLst>
        </c:ser>
        <c:ser>
          <c:idx val="2"/>
          <c:order val="2"/>
          <c:spPr>
            <a:solidFill>
              <a:schemeClr val="accent5"/>
            </a:solidFill>
            <a:ln>
              <a:noFill/>
            </a:ln>
          </c:spPr>
          <c:invertIfNegative val="0"/>
          <c:val>
            <c:numRef>
              <c:f>Sheet1!$A$3:$D$3</c:f>
              <c:numCache>
                <c:formatCode>General</c:formatCode>
                <c:ptCount val="4"/>
                <c:pt idx="0">
                  <c:v>982.25099231464219</c:v>
                </c:pt>
                <c:pt idx="1">
                  <c:v>1473.3764884719635</c:v>
                </c:pt>
                <c:pt idx="2">
                  <c:v>0</c:v>
                </c:pt>
                <c:pt idx="3">
                  <c:v>0</c:v>
                </c:pt>
              </c:numCache>
            </c:numRef>
          </c:val>
          <c:extLst>
            <c:ext xmlns:c16="http://schemas.microsoft.com/office/drawing/2014/chart" uri="{C3380CC4-5D6E-409C-BE32-E72D297353CC}">
              <c16:uniqueId val="{00000002-C770-4AA4-BE76-73ACEC0D3846}"/>
            </c:ext>
          </c:extLst>
        </c:ser>
        <c:ser>
          <c:idx val="3"/>
          <c:order val="3"/>
          <c:spPr>
            <a:solidFill>
              <a:srgbClr val="969696"/>
            </a:solidFill>
            <a:ln>
              <a:noFill/>
            </a:ln>
          </c:spPr>
          <c:invertIfNegative val="0"/>
          <c:val>
            <c:numRef>
              <c:f>Sheet1!$A$4:$D$4</c:f>
              <c:numCache>
                <c:formatCode>General</c:formatCode>
                <c:ptCount val="4"/>
                <c:pt idx="0">
                  <c:v>1256.4822215860293</c:v>
                </c:pt>
                <c:pt idx="1">
                  <c:v>1884.7233323790433</c:v>
                </c:pt>
                <c:pt idx="2">
                  <c:v>70</c:v>
                </c:pt>
                <c:pt idx="3">
                  <c:v>26.500483490585793</c:v>
                </c:pt>
              </c:numCache>
            </c:numRef>
          </c:val>
          <c:extLst>
            <c:ext xmlns:c16="http://schemas.microsoft.com/office/drawing/2014/chart" uri="{C3380CC4-5D6E-409C-BE32-E72D297353CC}">
              <c16:uniqueId val="{00000003-C770-4AA4-BE76-73ACEC0D3846}"/>
            </c:ext>
          </c:extLst>
        </c:ser>
        <c:ser>
          <c:idx val="4"/>
          <c:order val="4"/>
          <c:spPr>
            <a:solidFill>
              <a:srgbClr val="000000"/>
            </a:solidFill>
            <a:ln>
              <a:noFill/>
            </a:ln>
          </c:spPr>
          <c:invertIfNegative val="0"/>
          <c:val>
            <c:numRef>
              <c:f>Sheet1!$A$5:$D$5</c:f>
              <c:numCache>
                <c:formatCode>General</c:formatCode>
                <c:ptCount val="4"/>
                <c:pt idx="0">
                  <c:v>101.64757102518297</c:v>
                </c:pt>
                <c:pt idx="1">
                  <c:v>152.47135653777423</c:v>
                </c:pt>
                <c:pt idx="2">
                  <c:v>0</c:v>
                </c:pt>
                <c:pt idx="3">
                  <c:v>0</c:v>
                </c:pt>
              </c:numCache>
            </c:numRef>
          </c:val>
          <c:extLst>
            <c:ext xmlns:c16="http://schemas.microsoft.com/office/drawing/2014/chart" uri="{C3380CC4-5D6E-409C-BE32-E72D297353CC}">
              <c16:uniqueId val="{00000004-C770-4AA4-BE76-73ACEC0D3846}"/>
            </c:ext>
          </c:extLst>
        </c:ser>
        <c:ser>
          <c:idx val="5"/>
          <c:order val="5"/>
          <c:spPr>
            <a:solidFill>
              <a:schemeClr val="accent2"/>
            </a:solidFill>
            <a:ln>
              <a:noFill/>
            </a:ln>
          </c:spPr>
          <c:invertIfNegative val="0"/>
          <c:val>
            <c:numRef>
              <c:f>Sheet1!$A$6:$D$6</c:f>
              <c:numCache>
                <c:formatCode>General</c:formatCode>
                <c:ptCount val="4"/>
                <c:pt idx="0">
                  <c:v>7046.344352323119</c:v>
                </c:pt>
                <c:pt idx="1">
                  <c:v>10569.516528484681</c:v>
                </c:pt>
                <c:pt idx="2">
                  <c:v>0</c:v>
                </c:pt>
                <c:pt idx="3">
                  <c:v>0</c:v>
                </c:pt>
              </c:numCache>
            </c:numRef>
          </c:val>
          <c:extLst>
            <c:ext xmlns:c16="http://schemas.microsoft.com/office/drawing/2014/chart" uri="{C3380CC4-5D6E-409C-BE32-E72D297353CC}">
              <c16:uniqueId val="{00000005-C770-4AA4-BE76-73ACEC0D3846}"/>
            </c:ext>
          </c:extLst>
        </c:ser>
        <c:ser>
          <c:idx val="6"/>
          <c:order val="6"/>
          <c:spPr>
            <a:solidFill>
              <a:srgbClr val="007770"/>
            </a:solidFill>
            <a:ln>
              <a:noFill/>
            </a:ln>
          </c:spPr>
          <c:invertIfNegative val="0"/>
          <c:val>
            <c:numRef>
              <c:f>Sheet1!$A$7:$D$7</c:f>
              <c:numCache>
                <c:formatCode>General</c:formatCode>
                <c:ptCount val="4"/>
                <c:pt idx="2">
                  <c:v>528.47582642423367</c:v>
                </c:pt>
                <c:pt idx="3">
                  <c:v>528.47582642423413</c:v>
                </c:pt>
              </c:numCache>
            </c:numRef>
          </c:val>
          <c:extLst>
            <c:ext xmlns:c16="http://schemas.microsoft.com/office/drawing/2014/chart" uri="{C3380CC4-5D6E-409C-BE32-E72D297353CC}">
              <c16:uniqueId val="{00000006-C770-4AA4-BE76-73ACEC0D3846}"/>
            </c:ext>
          </c:extLst>
        </c:ser>
        <c:dLbls>
          <c:showLegendKey val="0"/>
          <c:showVal val="0"/>
          <c:showCatName val="0"/>
          <c:showSerName val="0"/>
          <c:showPercent val="0"/>
          <c:showBubbleSize val="0"/>
        </c:dLbls>
        <c:gapWidth val="80"/>
        <c:overlap val="100"/>
        <c:axId val="323163840"/>
        <c:axId val="1"/>
      </c:barChart>
      <c:catAx>
        <c:axId val="3231638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5323.560238636364"/>
          <c:min val="0"/>
        </c:scaling>
        <c:delete val="1"/>
        <c:axPos val="l"/>
        <c:numFmt formatCode="General" sourceLinked="1"/>
        <c:majorTickMark val="out"/>
        <c:minorTickMark val="none"/>
        <c:tickLblPos val="nextTo"/>
        <c:crossAx val="323163840"/>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66267400453216E-2"/>
          <c:y val="4.1341653666146644E-2"/>
          <c:w val="0.88539980576238264"/>
          <c:h val="0.91731669266770666"/>
        </c:manualLayout>
      </c:layout>
      <c:lineChart>
        <c:grouping val="standard"/>
        <c:varyColors val="0"/>
        <c:ser>
          <c:idx val="0"/>
          <c:order val="0"/>
          <c:spPr>
            <a:ln w="28575" cmpd="sng" algn="ctr">
              <a:solidFill>
                <a:schemeClr val="accent1"/>
              </a:solidFill>
              <a:prstDash val="solid"/>
            </a:ln>
          </c:spPr>
          <c:marker>
            <c:symbol val="none"/>
          </c:marker>
          <c:val>
            <c:numRef>
              <c:f>Sheet1!$A$1:$M$1</c:f>
              <c:numCache>
                <c:formatCode>General</c:formatCode>
                <c:ptCount val="13"/>
                <c:pt idx="0">
                  <c:v>68</c:v>
                </c:pt>
                <c:pt idx="1">
                  <c:v>72</c:v>
                </c:pt>
                <c:pt idx="2">
                  <c:v>75</c:v>
                </c:pt>
                <c:pt idx="3">
                  <c:v>79</c:v>
                </c:pt>
                <c:pt idx="4">
                  <c:v>83</c:v>
                </c:pt>
                <c:pt idx="5">
                  <c:v>86</c:v>
                </c:pt>
                <c:pt idx="6">
                  <c:v>90</c:v>
                </c:pt>
                <c:pt idx="7">
                  <c:v>95</c:v>
                </c:pt>
                <c:pt idx="8">
                  <c:v>99</c:v>
                </c:pt>
                <c:pt idx="9">
                  <c:v>103</c:v>
                </c:pt>
                <c:pt idx="10">
                  <c:v>107</c:v>
                </c:pt>
              </c:numCache>
            </c:numRef>
          </c:val>
          <c:smooth val="0"/>
          <c:extLst>
            <c:ext xmlns:c16="http://schemas.microsoft.com/office/drawing/2014/chart" uri="{C3380CC4-5D6E-409C-BE32-E72D297353CC}">
              <c16:uniqueId val="{00000000-C781-405E-8D72-2228C1AD53F0}"/>
            </c:ext>
          </c:extLst>
        </c:ser>
        <c:ser>
          <c:idx val="1"/>
          <c:order val="1"/>
          <c:spPr>
            <a:ln w="19050" cmpd="sng" algn="ctr">
              <a:solidFill>
                <a:schemeClr val="accent3"/>
              </a:solidFill>
              <a:prstDash val="solid"/>
            </a:ln>
          </c:spPr>
          <c:marker>
            <c:symbol val="none"/>
          </c:marker>
          <c:val>
            <c:numRef>
              <c:f>Sheet1!$A$2:$M$2</c:f>
              <c:numCache>
                <c:formatCode>General</c:formatCode>
                <c:ptCount val="13"/>
                <c:pt idx="0">
                  <c:v>95</c:v>
                </c:pt>
                <c:pt idx="1">
                  <c:v>96</c:v>
                </c:pt>
                <c:pt idx="2">
                  <c:v>97</c:v>
                </c:pt>
                <c:pt idx="3">
                  <c:v>98</c:v>
                </c:pt>
                <c:pt idx="4">
                  <c:v>98</c:v>
                </c:pt>
                <c:pt idx="5">
                  <c:v>99</c:v>
                </c:pt>
                <c:pt idx="6">
                  <c:v>100</c:v>
                </c:pt>
                <c:pt idx="7">
                  <c:v>101</c:v>
                </c:pt>
                <c:pt idx="8">
                  <c:v>101</c:v>
                </c:pt>
                <c:pt idx="9">
                  <c:v>102</c:v>
                </c:pt>
                <c:pt idx="10">
                  <c:v>102</c:v>
                </c:pt>
              </c:numCache>
            </c:numRef>
          </c:val>
          <c:smooth val="0"/>
          <c:extLst>
            <c:ext xmlns:c16="http://schemas.microsoft.com/office/drawing/2014/chart" uri="{C3380CC4-5D6E-409C-BE32-E72D297353CC}">
              <c16:uniqueId val="{00000001-C781-405E-8D72-2228C1AD53F0}"/>
            </c:ext>
          </c:extLst>
        </c:ser>
        <c:ser>
          <c:idx val="2"/>
          <c:order val="2"/>
          <c:spPr>
            <a:ln w="19050" cmpd="sng" algn="ctr">
              <a:solidFill>
                <a:schemeClr val="accent2"/>
              </a:solidFill>
              <a:prstDash val="solid"/>
            </a:ln>
          </c:spPr>
          <c:marker>
            <c:symbol val="none"/>
          </c:marker>
          <c:val>
            <c:numRef>
              <c:f>Sheet1!$A$3:$M$3</c:f>
              <c:numCache>
                <c:formatCode>General</c:formatCode>
                <c:ptCount val="13"/>
                <c:pt idx="0">
                  <c:v>59</c:v>
                </c:pt>
                <c:pt idx="1">
                  <c:v>59</c:v>
                </c:pt>
                <c:pt idx="2">
                  <c:v>59</c:v>
                </c:pt>
                <c:pt idx="3">
                  <c:v>59</c:v>
                </c:pt>
                <c:pt idx="4">
                  <c:v>60</c:v>
                </c:pt>
                <c:pt idx="5">
                  <c:v>60</c:v>
                </c:pt>
                <c:pt idx="6">
                  <c:v>60</c:v>
                </c:pt>
                <c:pt idx="7">
                  <c:v>60</c:v>
                </c:pt>
                <c:pt idx="8">
                  <c:v>60</c:v>
                </c:pt>
                <c:pt idx="9">
                  <c:v>61</c:v>
                </c:pt>
                <c:pt idx="10">
                  <c:v>61</c:v>
                </c:pt>
              </c:numCache>
            </c:numRef>
          </c:val>
          <c:smooth val="0"/>
          <c:extLst>
            <c:ext xmlns:c16="http://schemas.microsoft.com/office/drawing/2014/chart" uri="{C3380CC4-5D6E-409C-BE32-E72D297353CC}">
              <c16:uniqueId val="{00000002-C781-405E-8D72-2228C1AD53F0}"/>
            </c:ext>
          </c:extLst>
        </c:ser>
        <c:ser>
          <c:idx val="3"/>
          <c:order val="3"/>
          <c:spPr>
            <a:ln w="19050" cmpd="sng" algn="ctr">
              <a:solidFill>
                <a:schemeClr val="accent4"/>
              </a:solidFill>
              <a:prstDash val="solid"/>
            </a:ln>
          </c:spPr>
          <c:marker>
            <c:symbol val="none"/>
          </c:marker>
          <c:val>
            <c:numRef>
              <c:f>Sheet1!$A$4:$M$4</c:f>
              <c:numCache>
                <c:formatCode>General</c:formatCode>
                <c:ptCount val="13"/>
                <c:pt idx="0">
                  <c:v>15</c:v>
                </c:pt>
                <c:pt idx="1">
                  <c:v>15</c:v>
                </c:pt>
                <c:pt idx="2">
                  <c:v>15</c:v>
                </c:pt>
                <c:pt idx="3">
                  <c:v>15</c:v>
                </c:pt>
                <c:pt idx="4">
                  <c:v>15</c:v>
                </c:pt>
                <c:pt idx="5">
                  <c:v>15</c:v>
                </c:pt>
                <c:pt idx="6">
                  <c:v>15</c:v>
                </c:pt>
                <c:pt idx="7">
                  <c:v>15</c:v>
                </c:pt>
                <c:pt idx="8">
                  <c:v>15</c:v>
                </c:pt>
                <c:pt idx="9">
                  <c:v>15</c:v>
                </c:pt>
                <c:pt idx="10">
                  <c:v>15</c:v>
                </c:pt>
              </c:numCache>
            </c:numRef>
          </c:val>
          <c:smooth val="0"/>
          <c:extLst>
            <c:ext xmlns:c16="http://schemas.microsoft.com/office/drawing/2014/chart" uri="{C3380CC4-5D6E-409C-BE32-E72D297353CC}">
              <c16:uniqueId val="{00000003-C781-405E-8D72-2228C1AD53F0}"/>
            </c:ext>
          </c:extLst>
        </c:ser>
        <c:ser>
          <c:idx val="4"/>
          <c:order val="4"/>
          <c:spPr>
            <a:ln w="19050" cmpd="sng" algn="ctr">
              <a:solidFill>
                <a:schemeClr val="accent5"/>
              </a:solidFill>
              <a:prstDash val="solid"/>
            </a:ln>
          </c:spPr>
          <c:marker>
            <c:symbol val="none"/>
          </c:marker>
          <c:val>
            <c:numRef>
              <c:f>Sheet1!$A$5:$M$5</c:f>
              <c:numCache>
                <c:formatCode>General</c:formatCode>
                <c:ptCount val="13"/>
                <c:pt idx="0">
                  <c:v>13</c:v>
                </c:pt>
                <c:pt idx="1">
                  <c:v>13</c:v>
                </c:pt>
                <c:pt idx="2">
                  <c:v>13</c:v>
                </c:pt>
                <c:pt idx="3">
                  <c:v>13</c:v>
                </c:pt>
                <c:pt idx="4">
                  <c:v>13</c:v>
                </c:pt>
                <c:pt idx="5">
                  <c:v>13</c:v>
                </c:pt>
                <c:pt idx="6">
                  <c:v>13</c:v>
                </c:pt>
                <c:pt idx="7">
                  <c:v>13</c:v>
                </c:pt>
                <c:pt idx="8">
                  <c:v>13</c:v>
                </c:pt>
                <c:pt idx="9">
                  <c:v>13</c:v>
                </c:pt>
                <c:pt idx="10">
                  <c:v>13</c:v>
                </c:pt>
              </c:numCache>
            </c:numRef>
          </c:val>
          <c:smooth val="0"/>
          <c:extLst>
            <c:ext xmlns:c16="http://schemas.microsoft.com/office/drawing/2014/chart" uri="{C3380CC4-5D6E-409C-BE32-E72D297353CC}">
              <c16:uniqueId val="{00000004-C781-405E-8D72-2228C1AD53F0}"/>
            </c:ext>
          </c:extLst>
        </c:ser>
        <c:ser>
          <c:idx val="5"/>
          <c:order val="5"/>
          <c:spPr>
            <a:ln w="28575" cmpd="sng" algn="ctr">
              <a:solidFill>
                <a:schemeClr val="accent1"/>
              </a:solidFill>
              <a:prstDash val="lgDash"/>
            </a:ln>
          </c:spPr>
          <c:marker>
            <c:symbol val="none"/>
          </c:marker>
          <c:val>
            <c:numRef>
              <c:f>Sheet1!$A$6:$M$6</c:f>
              <c:numCache>
                <c:formatCode>General</c:formatCode>
                <c:ptCount val="13"/>
                <c:pt idx="10">
                  <c:v>107</c:v>
                </c:pt>
                <c:pt idx="11">
                  <c:v>124.5</c:v>
                </c:pt>
                <c:pt idx="12">
                  <c:v>142</c:v>
                </c:pt>
              </c:numCache>
            </c:numRef>
          </c:val>
          <c:smooth val="0"/>
          <c:extLst>
            <c:ext xmlns:c16="http://schemas.microsoft.com/office/drawing/2014/chart" uri="{C3380CC4-5D6E-409C-BE32-E72D297353CC}">
              <c16:uniqueId val="{00000005-C781-405E-8D72-2228C1AD53F0}"/>
            </c:ext>
          </c:extLst>
        </c:ser>
        <c:dLbls>
          <c:showLegendKey val="0"/>
          <c:showVal val="0"/>
          <c:showCatName val="0"/>
          <c:showSerName val="0"/>
          <c:showPercent val="0"/>
          <c:showBubbleSize val="0"/>
        </c:dLbls>
        <c:smooth val="0"/>
        <c:axId val="1091079024"/>
        <c:axId val="1"/>
      </c:lineChart>
      <c:catAx>
        <c:axId val="10910790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Century Gothic"/>
                <a:ea typeface="Verdana"/>
                <a:cs typeface="Inter"/>
              </a:defRPr>
            </a:pPr>
            <a:endParaRPr lang="en-US"/>
          </a:p>
        </c:txPr>
        <c:crossAx val="1091079024"/>
        <c:crosses val="min"/>
        <c:crossBetween val="midCat"/>
        <c:majorUnit val="10"/>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48560255954497E-2"/>
          <c:y val="2.5316455696202531E-2"/>
          <c:w val="0.96302879488091009"/>
          <c:h val="0.94936708860759489"/>
        </c:manualLayout>
      </c:layout>
      <c:barChart>
        <c:barDir val="col"/>
        <c:grouping val="stacked"/>
        <c:varyColors val="0"/>
        <c:ser>
          <c:idx val="0"/>
          <c:order val="0"/>
          <c:spPr>
            <a:solidFill>
              <a:schemeClr val="accent1"/>
            </a:solidFill>
            <a:ln>
              <a:noFill/>
            </a:ln>
          </c:spPr>
          <c:invertIfNegative val="0"/>
          <c:val>
            <c:numRef>
              <c:f>Sheet1!$A$1:$O$1</c:f>
              <c:numCache>
                <c:formatCode>General</c:formatCode>
                <c:ptCount val="15"/>
                <c:pt idx="0">
                  <c:v>1.1000000000000001</c:v>
                </c:pt>
                <c:pt idx="1">
                  <c:v>1.8000000000000003</c:v>
                </c:pt>
                <c:pt idx="2">
                  <c:v>3</c:v>
                </c:pt>
                <c:pt idx="3">
                  <c:v>5.4</c:v>
                </c:pt>
                <c:pt idx="4">
                  <c:v>8.8000000000000007</c:v>
                </c:pt>
                <c:pt idx="5">
                  <c:v>13.900000000000002</c:v>
                </c:pt>
                <c:pt idx="6">
                  <c:v>17.2</c:v>
                </c:pt>
                <c:pt idx="7">
                  <c:v>24.6</c:v>
                </c:pt>
                <c:pt idx="8">
                  <c:v>32.9</c:v>
                </c:pt>
                <c:pt idx="9">
                  <c:v>39.200000000000003</c:v>
                </c:pt>
                <c:pt idx="10">
                  <c:v>43.3</c:v>
                </c:pt>
                <c:pt idx="11">
                  <c:v>46.3</c:v>
                </c:pt>
                <c:pt idx="12">
                  <c:v>50.5</c:v>
                </c:pt>
                <c:pt idx="14">
                  <c:v>100</c:v>
                </c:pt>
              </c:numCache>
            </c:numRef>
          </c:val>
          <c:extLst>
            <c:ext xmlns:c16="http://schemas.microsoft.com/office/drawing/2014/chart" uri="{C3380CC4-5D6E-409C-BE32-E72D297353CC}">
              <c16:uniqueId val="{00000000-2556-4088-BBCD-75741551B320}"/>
            </c:ext>
          </c:extLst>
        </c:ser>
        <c:ser>
          <c:idx val="1"/>
          <c:order val="1"/>
          <c:spPr>
            <a:solidFill>
              <a:schemeClr val="accent3"/>
            </a:solidFill>
            <a:ln>
              <a:noFill/>
            </a:ln>
          </c:spPr>
          <c:invertIfNegative val="0"/>
          <c:val>
            <c:numRef>
              <c:f>Sheet1!$A$2:$O$2</c:f>
              <c:numCache>
                <c:formatCode>General</c:formatCode>
                <c:ptCount val="15"/>
                <c:pt idx="0">
                  <c:v>98.9</c:v>
                </c:pt>
                <c:pt idx="1">
                  <c:v>98.2</c:v>
                </c:pt>
                <c:pt idx="2">
                  <c:v>97</c:v>
                </c:pt>
                <c:pt idx="3">
                  <c:v>94.6</c:v>
                </c:pt>
                <c:pt idx="4">
                  <c:v>91.2</c:v>
                </c:pt>
                <c:pt idx="5">
                  <c:v>86.1</c:v>
                </c:pt>
                <c:pt idx="6">
                  <c:v>82.800000000000011</c:v>
                </c:pt>
                <c:pt idx="7">
                  <c:v>75.40000000000002</c:v>
                </c:pt>
                <c:pt idx="8">
                  <c:v>67.100000000000009</c:v>
                </c:pt>
                <c:pt idx="9">
                  <c:v>60.8</c:v>
                </c:pt>
                <c:pt idx="10">
                  <c:v>56.699999999999996</c:v>
                </c:pt>
                <c:pt idx="11">
                  <c:v>53.7</c:v>
                </c:pt>
                <c:pt idx="12">
                  <c:v>49.5</c:v>
                </c:pt>
                <c:pt idx="14">
                  <c:v>0</c:v>
                </c:pt>
              </c:numCache>
            </c:numRef>
          </c:val>
          <c:extLst>
            <c:ext xmlns:c16="http://schemas.microsoft.com/office/drawing/2014/chart" uri="{C3380CC4-5D6E-409C-BE32-E72D297353CC}">
              <c16:uniqueId val="{00000001-2556-4088-BBCD-75741551B320}"/>
            </c:ext>
          </c:extLst>
        </c:ser>
        <c:dLbls>
          <c:showLegendKey val="0"/>
          <c:showVal val="0"/>
          <c:showCatName val="0"/>
          <c:showSerName val="0"/>
          <c:showPercent val="0"/>
          <c:showBubbleSize val="0"/>
        </c:dLbls>
        <c:gapWidth val="80"/>
        <c:overlap val="100"/>
        <c:axId val="1343198240"/>
        <c:axId val="1"/>
      </c:barChart>
      <c:catAx>
        <c:axId val="13431982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0000000000003"/>
          <c:min val="0"/>
        </c:scaling>
        <c:delete val="1"/>
        <c:axPos val="l"/>
        <c:numFmt formatCode="General" sourceLinked="1"/>
        <c:majorTickMark val="out"/>
        <c:minorTickMark val="none"/>
        <c:tickLblPos val="nextTo"/>
        <c:crossAx val="1343198240"/>
        <c:crosses val="min"/>
        <c:crossBetween val="between"/>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8913043478261E-2"/>
          <c:y val="7.6052512449071977E-2"/>
          <c:w val="0.93763586956521738"/>
          <c:h val="0.84789497510185607"/>
        </c:manualLayout>
      </c:layout>
      <c:barChart>
        <c:barDir val="col"/>
        <c:grouping val="stacked"/>
        <c:varyColors val="0"/>
        <c:ser>
          <c:idx val="0"/>
          <c:order val="0"/>
          <c:spPr>
            <a:noFill/>
            <a:ln>
              <a:noFill/>
            </a:ln>
          </c:spPr>
          <c:invertIfNegative val="0"/>
          <c:dPt>
            <c:idx val="0"/>
            <c:invertIfNegative val="0"/>
            <c:bubble3D val="0"/>
            <c:spPr>
              <a:solidFill>
                <a:srgbClr val="364D6E"/>
              </a:solidFill>
              <a:ln>
                <a:noFill/>
              </a:ln>
            </c:spPr>
            <c:extLst>
              <c:ext xmlns:c16="http://schemas.microsoft.com/office/drawing/2014/chart" uri="{C3380CC4-5D6E-409C-BE32-E72D297353CC}">
                <c16:uniqueId val="{00000000-0368-4C32-8DEB-641B8FFCC708}"/>
              </c:ext>
            </c:extLst>
          </c:dPt>
          <c:dPt>
            <c:idx val="2"/>
            <c:invertIfNegative val="0"/>
            <c:bubble3D val="0"/>
            <c:spPr>
              <a:solidFill>
                <a:srgbClr val="364D6E"/>
              </a:solidFill>
              <a:ln>
                <a:noFill/>
              </a:ln>
            </c:spPr>
            <c:extLst>
              <c:ext xmlns:c16="http://schemas.microsoft.com/office/drawing/2014/chart" uri="{C3380CC4-5D6E-409C-BE32-E72D297353CC}">
                <c16:uniqueId val="{00000001-0368-4C32-8DEB-641B8FFCC708}"/>
              </c:ext>
            </c:extLst>
          </c:dPt>
          <c:dPt>
            <c:idx val="5"/>
            <c:invertIfNegative val="0"/>
            <c:bubble3D val="0"/>
            <c:spPr>
              <a:solidFill>
                <a:srgbClr val="364D6E"/>
              </a:solidFill>
              <a:ln>
                <a:noFill/>
              </a:ln>
            </c:spPr>
            <c:extLst>
              <c:ext xmlns:c16="http://schemas.microsoft.com/office/drawing/2014/chart" uri="{C3380CC4-5D6E-409C-BE32-E72D297353CC}">
                <c16:uniqueId val="{00000002-0368-4C32-8DEB-641B8FFCC708}"/>
              </c:ext>
            </c:extLst>
          </c:dPt>
          <c:dLbls>
            <c:dLbl>
              <c:idx val="0"/>
              <c:layout>
                <c:manualLayout>
                  <c:x val="0"/>
                  <c:y val="-0.22317790855590766"/>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368-4C32-8DEB-641B8FFCC7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1800</c:v>
                </c:pt>
                <c:pt idx="1">
                  <c:v>1800</c:v>
                </c:pt>
                <c:pt idx="2">
                  <c:v>3590</c:v>
                </c:pt>
                <c:pt idx="3">
                  <c:v>2154</c:v>
                </c:pt>
                <c:pt idx="4">
                  <c:v>1615.5</c:v>
                </c:pt>
                <c:pt idx="5">
                  <c:v>1615.5</c:v>
                </c:pt>
              </c:numCache>
            </c:numRef>
          </c:val>
          <c:extLst>
            <c:ext xmlns:c16="http://schemas.microsoft.com/office/drawing/2014/chart" uri="{C3380CC4-5D6E-409C-BE32-E72D297353CC}">
              <c16:uniqueId val="{00000003-0368-4C32-8DEB-641B8FFCC708}"/>
            </c:ext>
          </c:extLst>
        </c:ser>
        <c:ser>
          <c:idx val="1"/>
          <c:order val="1"/>
          <c:spPr>
            <a:solidFill>
              <a:srgbClr val="C30C3E"/>
            </a:solidFill>
            <a:ln>
              <a:noFill/>
            </a:ln>
          </c:spPr>
          <c:invertIfNegative val="0"/>
          <c:dPt>
            <c:idx val="1"/>
            <c:invertIfNegative val="0"/>
            <c:bubble3D val="0"/>
            <c:spPr>
              <a:solidFill>
                <a:srgbClr val="9DB1CF"/>
              </a:solidFill>
              <a:ln>
                <a:noFill/>
              </a:ln>
            </c:spPr>
            <c:extLst>
              <c:ext xmlns:c16="http://schemas.microsoft.com/office/drawing/2014/chart" uri="{C3380CC4-5D6E-409C-BE32-E72D297353CC}">
                <c16:uniqueId val="{00000004-0368-4C32-8DEB-641B8FFCC708}"/>
              </c:ext>
            </c:extLst>
          </c:dPt>
          <c:dPt>
            <c:idx val="4"/>
            <c:invertIfNegative val="0"/>
            <c:bubble3D val="0"/>
            <c:spPr>
              <a:solidFill>
                <a:srgbClr val="007770"/>
              </a:solidFill>
              <a:ln>
                <a:noFill/>
              </a:ln>
            </c:spPr>
            <c:extLst>
              <c:ext xmlns:c16="http://schemas.microsoft.com/office/drawing/2014/chart" uri="{C3380CC4-5D6E-409C-BE32-E72D297353CC}">
                <c16:uniqueId val="{00000005-0368-4C32-8DEB-641B8FFCC708}"/>
              </c:ext>
            </c:extLst>
          </c:dPt>
          <c:val>
            <c:numRef>
              <c:f>Sheet1!$A$2:$F$2</c:f>
              <c:numCache>
                <c:formatCode>General</c:formatCode>
                <c:ptCount val="6"/>
                <c:pt idx="1">
                  <c:v>1790</c:v>
                </c:pt>
                <c:pt idx="3">
                  <c:v>1436</c:v>
                </c:pt>
                <c:pt idx="4">
                  <c:v>538.5</c:v>
                </c:pt>
              </c:numCache>
            </c:numRef>
          </c:val>
          <c:extLst>
            <c:ext xmlns:c16="http://schemas.microsoft.com/office/drawing/2014/chart" uri="{C3380CC4-5D6E-409C-BE32-E72D297353CC}">
              <c16:uniqueId val="{00000006-0368-4C32-8DEB-641B8FFCC708}"/>
            </c:ext>
          </c:extLst>
        </c:ser>
        <c:dLbls>
          <c:showLegendKey val="0"/>
          <c:showVal val="0"/>
          <c:showCatName val="0"/>
          <c:showSerName val="0"/>
          <c:showPercent val="0"/>
          <c:showBubbleSize val="0"/>
        </c:dLbls>
        <c:gapWidth val="80"/>
        <c:overlap val="100"/>
        <c:axId val="1375634335"/>
        <c:axId val="1"/>
      </c:barChart>
      <c:catAx>
        <c:axId val="13756343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1375634335"/>
        <c:crosses val="min"/>
        <c:crossBetween val="between"/>
        <c:majorUnit val="500"/>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248366013071893E-2"/>
          <c:y val="8.2527401676337847E-2"/>
          <c:w val="0.90901960784313729"/>
          <c:h val="0.900709219858156"/>
        </c:manualLayout>
      </c:layout>
      <c:barChart>
        <c:barDir val="bar"/>
        <c:grouping val="stacked"/>
        <c:varyColors val="0"/>
        <c:ser>
          <c:idx val="0"/>
          <c:order val="0"/>
          <c:spPr>
            <a:solidFill>
              <a:srgbClr val="C30C3E"/>
            </a:solidFill>
            <a:ln>
              <a:noFill/>
            </a:ln>
          </c:spPr>
          <c:invertIfNegative val="0"/>
          <c:val>
            <c:numRef>
              <c:f>Sheet1!$A$1:$H$1</c:f>
              <c:numCache>
                <c:formatCode>General</c:formatCode>
                <c:ptCount val="8"/>
                <c:pt idx="0">
                  <c:v>146.76814622466577</c:v>
                </c:pt>
                <c:pt idx="1">
                  <c:v>125.68695785749847</c:v>
                </c:pt>
                <c:pt idx="2">
                  <c:v>71.846224209484461</c:v>
                </c:pt>
                <c:pt idx="3">
                  <c:v>22.664838940964479</c:v>
                </c:pt>
                <c:pt idx="4">
                  <c:v>91.485651296877165</c:v>
                </c:pt>
                <c:pt idx="5">
                  <c:v>69.231951271121162</c:v>
                </c:pt>
                <c:pt idx="6">
                  <c:v>32.480664100839277</c:v>
                </c:pt>
                <c:pt idx="7">
                  <c:v>50</c:v>
                </c:pt>
              </c:numCache>
            </c:numRef>
          </c:val>
          <c:extLst>
            <c:ext xmlns:c16="http://schemas.microsoft.com/office/drawing/2014/chart" uri="{C3380CC4-5D6E-409C-BE32-E72D297353CC}">
              <c16:uniqueId val="{00000000-6508-4E3B-A25C-441766004693}"/>
            </c:ext>
          </c:extLst>
        </c:ser>
        <c:ser>
          <c:idx val="1"/>
          <c:order val="1"/>
          <c:spPr>
            <a:solidFill>
              <a:schemeClr val="tx2"/>
            </a:solidFill>
            <a:ln>
              <a:noFill/>
            </a:ln>
          </c:spPr>
          <c:invertIfNegative val="0"/>
          <c:val>
            <c:numRef>
              <c:f>Sheet1!$A$2:$H$2</c:f>
              <c:numCache>
                <c:formatCode>General</c:formatCode>
                <c:ptCount val="8"/>
                <c:pt idx="0">
                  <c:v>137.64452702291504</c:v>
                </c:pt>
                <c:pt idx="1">
                  <c:v>62.814914307129982</c:v>
                </c:pt>
                <c:pt idx="2">
                  <c:v>29.904505693518814</c:v>
                </c:pt>
                <c:pt idx="3">
                  <c:v>84.666440911489872</c:v>
                </c:pt>
                <c:pt idx="4">
                  <c:v>21.996185207401851</c:v>
                </c:pt>
                <c:pt idx="5">
                  <c:v>7.8434590783579807</c:v>
                </c:pt>
                <c:pt idx="6">
                  <c:v>2.4548627920789912</c:v>
                </c:pt>
                <c:pt idx="7">
                  <c:v>20</c:v>
                </c:pt>
              </c:numCache>
            </c:numRef>
          </c:val>
          <c:extLst>
            <c:ext xmlns:c16="http://schemas.microsoft.com/office/drawing/2014/chart" uri="{C3380CC4-5D6E-409C-BE32-E72D297353CC}">
              <c16:uniqueId val="{00000001-6508-4E3B-A25C-441766004693}"/>
            </c:ext>
          </c:extLst>
        </c:ser>
        <c:ser>
          <c:idx val="2"/>
          <c:order val="2"/>
          <c:spPr>
            <a:solidFill>
              <a:schemeClr val="hlink"/>
            </a:solidFill>
            <a:ln>
              <a:noFill/>
            </a:ln>
          </c:spPr>
          <c:invertIfNegative val="0"/>
          <c:val>
            <c:numRef>
              <c:f>Sheet1!$A$3:$H$3</c:f>
              <c:numCache>
                <c:formatCode>General</c:formatCode>
                <c:ptCount val="8"/>
                <c:pt idx="0">
                  <c:v>200.34054805273036</c:v>
                </c:pt>
                <c:pt idx="1">
                  <c:v>81.591160790697671</c:v>
                </c:pt>
                <c:pt idx="2">
                  <c:v>71.227922730698396</c:v>
                </c:pt>
                <c:pt idx="3">
                  <c:v>70.205965855195501</c:v>
                </c:pt>
                <c:pt idx="4">
                  <c:v>62.57224647385911</c:v>
                </c:pt>
                <c:pt idx="5">
                  <c:v>48.591188195541406</c:v>
                </c:pt>
                <c:pt idx="6">
                  <c:v>12.099433237315118</c:v>
                </c:pt>
                <c:pt idx="7">
                  <c:v>10</c:v>
                </c:pt>
              </c:numCache>
            </c:numRef>
          </c:val>
          <c:extLst>
            <c:ext xmlns:c16="http://schemas.microsoft.com/office/drawing/2014/chart" uri="{C3380CC4-5D6E-409C-BE32-E72D297353CC}">
              <c16:uniqueId val="{00000002-6508-4E3B-A25C-441766004693}"/>
            </c:ext>
          </c:extLst>
        </c:ser>
        <c:ser>
          <c:idx val="3"/>
          <c:order val="3"/>
          <c:spPr>
            <a:solidFill>
              <a:schemeClr val="accent3"/>
            </a:solidFill>
            <a:ln>
              <a:noFill/>
            </a:ln>
          </c:spPr>
          <c:invertIfNegative val="0"/>
          <c:val>
            <c:numRef>
              <c:f>Sheet1!$A$4:$H$4</c:f>
              <c:numCache>
                <c:formatCode>General</c:formatCode>
                <c:ptCount val="8"/>
                <c:pt idx="0">
                  <c:v>605.78502988323453</c:v>
                </c:pt>
                <c:pt idx="1">
                  <c:v>141.08960937625</c:v>
                </c:pt>
                <c:pt idx="2">
                  <c:v>132.36670072823452</c:v>
                </c:pt>
                <c:pt idx="3">
                  <c:v>123.34903185288664</c:v>
                </c:pt>
                <c:pt idx="4">
                  <c:v>55.917998147346964</c:v>
                </c:pt>
                <c:pt idx="5">
                  <c:v>80.836709464574682</c:v>
                </c:pt>
                <c:pt idx="6">
                  <c:v>51.258644273824288</c:v>
                </c:pt>
                <c:pt idx="7">
                  <c:v>30</c:v>
                </c:pt>
              </c:numCache>
            </c:numRef>
          </c:val>
          <c:extLst>
            <c:ext xmlns:c16="http://schemas.microsoft.com/office/drawing/2014/chart" uri="{C3380CC4-5D6E-409C-BE32-E72D297353CC}">
              <c16:uniqueId val="{00000003-6508-4E3B-A25C-441766004693}"/>
            </c:ext>
          </c:extLst>
        </c:ser>
        <c:dLbls>
          <c:showLegendKey val="0"/>
          <c:showVal val="0"/>
          <c:showCatName val="0"/>
          <c:showSerName val="0"/>
          <c:showPercent val="0"/>
          <c:showBubbleSize val="0"/>
        </c:dLbls>
        <c:gapWidth val="80"/>
        <c:overlap val="100"/>
        <c:axId val="46715359"/>
        <c:axId val="1"/>
      </c:barChart>
      <c:catAx>
        <c:axId val="4671535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00"/>
          <c:min val="0"/>
        </c:scaling>
        <c:delete val="0"/>
        <c:axPos val="t"/>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Century Gothic"/>
                <a:ea typeface="Century Gothic"/>
                <a:cs typeface="Century Gothic"/>
                <a:sym typeface="Century Gothic"/>
              </a:defRPr>
            </a:pPr>
            <a:endParaRPr lang="en-US"/>
          </a:p>
        </c:txPr>
        <c:crossAx val="46715359"/>
        <c:crosses val="min"/>
        <c:crossBetween val="between"/>
        <c:majorUnit val="100"/>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73242498912888E-3"/>
          <c:y val="1.9630049075122689E-2"/>
          <c:w val="0.98492535150021743"/>
          <c:h val="0.96073990184975466"/>
        </c:manualLayout>
      </c:layout>
      <c:barChart>
        <c:barDir val="col"/>
        <c:grouping val="clustered"/>
        <c:varyColors val="0"/>
        <c:ser>
          <c:idx val="0"/>
          <c:order val="0"/>
          <c:spPr>
            <a:solidFill>
              <a:schemeClr val="accent1"/>
            </a:solidFill>
            <a:ln w="9525" cmpd="sng" algn="ctr">
              <a:solidFill>
                <a:schemeClr val="tx1"/>
              </a:solidFill>
              <a:prstDash val="solid"/>
            </a:ln>
          </c:spPr>
          <c:invertIfNegative val="0"/>
          <c:val>
            <c:numRef>
              <c:f>Sheet1!$A$1</c:f>
              <c:numCache>
                <c:formatCode>General</c:formatCode>
                <c:ptCount val="1"/>
                <c:pt idx="0">
                  <c:v>34.645844407039952</c:v>
                </c:pt>
              </c:numCache>
            </c:numRef>
          </c:val>
          <c:extLst>
            <c:ext xmlns:c16="http://schemas.microsoft.com/office/drawing/2014/chart" uri="{C3380CC4-5D6E-409C-BE32-E72D297353CC}">
              <c16:uniqueId val="{00000000-0D40-4442-9092-E35E581663B7}"/>
            </c:ext>
          </c:extLst>
        </c:ser>
        <c:ser>
          <c:idx val="1"/>
          <c:order val="1"/>
          <c:spPr>
            <a:solidFill>
              <a:schemeClr val="accent1"/>
            </a:solidFill>
            <a:ln w="9525" cmpd="sng" algn="ctr">
              <a:solidFill>
                <a:schemeClr val="tx1"/>
              </a:solidFill>
              <a:prstDash val="solid"/>
            </a:ln>
          </c:spPr>
          <c:invertIfNegative val="0"/>
          <c:val>
            <c:numRef>
              <c:f>Sheet1!$A$2</c:f>
              <c:numCache>
                <c:formatCode>General</c:formatCode>
                <c:ptCount val="1"/>
                <c:pt idx="0">
                  <c:v>36.258326191470587</c:v>
                </c:pt>
              </c:numCache>
            </c:numRef>
          </c:val>
          <c:extLst>
            <c:ext xmlns:c16="http://schemas.microsoft.com/office/drawing/2014/chart" uri="{C3380CC4-5D6E-409C-BE32-E72D297353CC}">
              <c16:uniqueId val="{00000001-0D40-4442-9092-E35E581663B7}"/>
            </c:ext>
          </c:extLst>
        </c:ser>
        <c:ser>
          <c:idx val="2"/>
          <c:order val="2"/>
          <c:spPr>
            <a:solidFill>
              <a:schemeClr val="accent1"/>
            </a:solidFill>
            <a:ln w="9525" cmpd="sng" algn="ctr">
              <a:solidFill>
                <a:schemeClr val="tx1"/>
              </a:solidFill>
              <a:prstDash val="solid"/>
            </a:ln>
          </c:spPr>
          <c:invertIfNegative val="0"/>
          <c:val>
            <c:numRef>
              <c:f>Sheet1!$A$3</c:f>
              <c:numCache>
                <c:formatCode>General</c:formatCode>
                <c:ptCount val="1"/>
                <c:pt idx="0">
                  <c:v>40.728719462119344</c:v>
                </c:pt>
              </c:numCache>
            </c:numRef>
          </c:val>
          <c:extLst>
            <c:ext xmlns:c16="http://schemas.microsoft.com/office/drawing/2014/chart" uri="{C3380CC4-5D6E-409C-BE32-E72D297353CC}">
              <c16:uniqueId val="{00000002-0D40-4442-9092-E35E581663B7}"/>
            </c:ext>
          </c:extLst>
        </c:ser>
        <c:ser>
          <c:idx val="3"/>
          <c:order val="3"/>
          <c:spPr>
            <a:solidFill>
              <a:schemeClr val="accent1"/>
            </a:solidFill>
            <a:ln w="9525" cmpd="sng" algn="ctr">
              <a:solidFill>
                <a:schemeClr val="tx1"/>
              </a:solidFill>
              <a:prstDash val="solid"/>
            </a:ln>
          </c:spPr>
          <c:invertIfNegative val="0"/>
          <c:val>
            <c:numRef>
              <c:f>Sheet1!$A$4</c:f>
              <c:numCache>
                <c:formatCode>General</c:formatCode>
                <c:ptCount val="1"/>
                <c:pt idx="0">
                  <c:v>46.253736896683087</c:v>
                </c:pt>
              </c:numCache>
            </c:numRef>
          </c:val>
          <c:extLst>
            <c:ext xmlns:c16="http://schemas.microsoft.com/office/drawing/2014/chart" uri="{C3380CC4-5D6E-409C-BE32-E72D297353CC}">
              <c16:uniqueId val="{00000003-0D40-4442-9092-E35E581663B7}"/>
            </c:ext>
          </c:extLst>
        </c:ser>
        <c:ser>
          <c:idx val="4"/>
          <c:order val="4"/>
          <c:spPr>
            <a:solidFill>
              <a:schemeClr val="accent1"/>
            </a:solidFill>
            <a:ln w="9525" cmpd="sng" algn="ctr">
              <a:solidFill>
                <a:schemeClr val="tx1"/>
              </a:solidFill>
              <a:prstDash val="solid"/>
            </a:ln>
          </c:spPr>
          <c:invertIfNegative val="0"/>
          <c:val>
            <c:numRef>
              <c:f>Sheet1!$A$5</c:f>
              <c:numCache>
                <c:formatCode>General</c:formatCode>
                <c:ptCount val="1"/>
                <c:pt idx="0">
                  <c:v>49.326536308133143</c:v>
                </c:pt>
              </c:numCache>
            </c:numRef>
          </c:val>
          <c:extLst>
            <c:ext xmlns:c16="http://schemas.microsoft.com/office/drawing/2014/chart" uri="{C3380CC4-5D6E-409C-BE32-E72D297353CC}">
              <c16:uniqueId val="{00000004-0D40-4442-9092-E35E581663B7}"/>
            </c:ext>
          </c:extLst>
        </c:ser>
        <c:ser>
          <c:idx val="5"/>
          <c:order val="5"/>
          <c:spPr>
            <a:solidFill>
              <a:schemeClr val="accent1"/>
            </a:solidFill>
            <a:ln w="9525" cmpd="sng" algn="ctr">
              <a:solidFill>
                <a:schemeClr val="tx1"/>
              </a:solidFill>
              <a:prstDash val="solid"/>
            </a:ln>
          </c:spPr>
          <c:invertIfNegative val="0"/>
          <c:val>
            <c:numRef>
              <c:f>Sheet1!$A$6</c:f>
              <c:numCache>
                <c:formatCode>General</c:formatCode>
                <c:ptCount val="1"/>
                <c:pt idx="0">
                  <c:v>53.126114655543802</c:v>
                </c:pt>
              </c:numCache>
            </c:numRef>
          </c:val>
          <c:extLst>
            <c:ext xmlns:c16="http://schemas.microsoft.com/office/drawing/2014/chart" uri="{C3380CC4-5D6E-409C-BE32-E72D297353CC}">
              <c16:uniqueId val="{00000005-0D40-4442-9092-E35E581663B7}"/>
            </c:ext>
          </c:extLst>
        </c:ser>
        <c:ser>
          <c:idx val="6"/>
          <c:order val="6"/>
          <c:spPr>
            <a:solidFill>
              <a:schemeClr val="accent1"/>
            </a:solidFill>
            <a:ln w="9525" cmpd="sng" algn="ctr">
              <a:solidFill>
                <a:schemeClr val="tx1"/>
              </a:solidFill>
              <a:prstDash val="solid"/>
            </a:ln>
          </c:spPr>
          <c:invertIfNegative val="0"/>
          <c:val>
            <c:numRef>
              <c:f>Sheet1!$A$7</c:f>
              <c:numCache>
                <c:formatCode>General</c:formatCode>
                <c:ptCount val="1"/>
                <c:pt idx="0">
                  <c:v>59.316812493220908</c:v>
                </c:pt>
              </c:numCache>
            </c:numRef>
          </c:val>
          <c:extLst>
            <c:ext xmlns:c16="http://schemas.microsoft.com/office/drawing/2014/chart" uri="{C3380CC4-5D6E-409C-BE32-E72D297353CC}">
              <c16:uniqueId val="{00000006-0D40-4442-9092-E35E581663B7}"/>
            </c:ext>
          </c:extLst>
        </c:ser>
        <c:ser>
          <c:idx val="7"/>
          <c:order val="7"/>
          <c:spPr>
            <a:solidFill>
              <a:schemeClr val="accent1"/>
            </a:solidFill>
            <a:ln w="9525" cmpd="sng" algn="ctr">
              <a:solidFill>
                <a:schemeClr val="tx1"/>
              </a:solidFill>
              <a:prstDash val="solid"/>
            </a:ln>
          </c:spPr>
          <c:invertIfNegative val="0"/>
          <c:val>
            <c:numRef>
              <c:f>Sheet1!$A$8</c:f>
              <c:numCache>
                <c:formatCode>General</c:formatCode>
                <c:ptCount val="1"/>
                <c:pt idx="0">
                  <c:v>59.851219250187988</c:v>
                </c:pt>
              </c:numCache>
            </c:numRef>
          </c:val>
          <c:extLst>
            <c:ext xmlns:c16="http://schemas.microsoft.com/office/drawing/2014/chart" uri="{C3380CC4-5D6E-409C-BE32-E72D297353CC}">
              <c16:uniqueId val="{00000007-0D40-4442-9092-E35E581663B7}"/>
            </c:ext>
          </c:extLst>
        </c:ser>
        <c:ser>
          <c:idx val="8"/>
          <c:order val="8"/>
          <c:spPr>
            <a:solidFill>
              <a:schemeClr val="accent1"/>
            </a:solidFill>
            <a:ln w="9525" cmpd="sng" algn="ctr">
              <a:solidFill>
                <a:schemeClr val="tx1"/>
              </a:solidFill>
              <a:prstDash val="solid"/>
            </a:ln>
          </c:spPr>
          <c:invertIfNegative val="0"/>
          <c:val>
            <c:numRef>
              <c:f>Sheet1!$A$9</c:f>
              <c:numCache>
                <c:formatCode>General</c:formatCode>
                <c:ptCount val="1"/>
                <c:pt idx="0">
                  <c:v>60.315668789808917</c:v>
                </c:pt>
              </c:numCache>
            </c:numRef>
          </c:val>
          <c:extLst>
            <c:ext xmlns:c16="http://schemas.microsoft.com/office/drawing/2014/chart" uri="{C3380CC4-5D6E-409C-BE32-E72D297353CC}">
              <c16:uniqueId val="{00000008-0D40-4442-9092-E35E581663B7}"/>
            </c:ext>
          </c:extLst>
        </c:ser>
        <c:ser>
          <c:idx val="9"/>
          <c:order val="9"/>
          <c:spPr>
            <a:solidFill>
              <a:schemeClr val="accent1"/>
            </a:solidFill>
            <a:ln w="9525" cmpd="sng" algn="ctr">
              <a:solidFill>
                <a:schemeClr val="tx1"/>
              </a:solidFill>
              <a:prstDash val="solid"/>
            </a:ln>
          </c:spPr>
          <c:invertIfNegative val="0"/>
          <c:val>
            <c:numRef>
              <c:f>Sheet1!$A$10</c:f>
              <c:numCache>
                <c:formatCode>General</c:formatCode>
                <c:ptCount val="1"/>
                <c:pt idx="0">
                  <c:v>60.722395989974935</c:v>
                </c:pt>
              </c:numCache>
            </c:numRef>
          </c:val>
          <c:extLst>
            <c:ext xmlns:c16="http://schemas.microsoft.com/office/drawing/2014/chart" uri="{C3380CC4-5D6E-409C-BE32-E72D297353CC}">
              <c16:uniqueId val="{00000009-0D40-4442-9092-E35E581663B7}"/>
            </c:ext>
          </c:extLst>
        </c:ser>
        <c:ser>
          <c:idx val="10"/>
          <c:order val="10"/>
          <c:spPr>
            <a:solidFill>
              <a:schemeClr val="accent1"/>
            </a:solidFill>
            <a:ln w="9525" cmpd="sng" algn="ctr">
              <a:solidFill>
                <a:schemeClr val="tx1"/>
              </a:solidFill>
              <a:prstDash val="solid"/>
            </a:ln>
          </c:spPr>
          <c:invertIfNegative val="0"/>
          <c:val>
            <c:numRef>
              <c:f>Sheet1!$A$11</c:f>
              <c:numCache>
                <c:formatCode>General</c:formatCode>
                <c:ptCount val="1"/>
                <c:pt idx="0">
                  <c:v>61.72497128456002</c:v>
                </c:pt>
              </c:numCache>
            </c:numRef>
          </c:val>
          <c:extLst>
            <c:ext xmlns:c16="http://schemas.microsoft.com/office/drawing/2014/chart" uri="{C3380CC4-5D6E-409C-BE32-E72D297353CC}">
              <c16:uniqueId val="{0000000A-0D40-4442-9092-E35E581663B7}"/>
            </c:ext>
          </c:extLst>
        </c:ser>
        <c:ser>
          <c:idx val="11"/>
          <c:order val="11"/>
          <c:spPr>
            <a:solidFill>
              <a:schemeClr val="accent1"/>
            </a:solidFill>
            <a:ln w="9525" cmpd="sng" algn="ctr">
              <a:solidFill>
                <a:schemeClr val="tx1"/>
              </a:solidFill>
              <a:prstDash val="solid"/>
            </a:ln>
          </c:spPr>
          <c:invertIfNegative val="0"/>
          <c:val>
            <c:numRef>
              <c:f>Sheet1!$A$12</c:f>
              <c:numCache>
                <c:formatCode>General</c:formatCode>
                <c:ptCount val="1"/>
                <c:pt idx="0">
                  <c:v>64.510563961485559</c:v>
                </c:pt>
              </c:numCache>
            </c:numRef>
          </c:val>
          <c:extLst>
            <c:ext xmlns:c16="http://schemas.microsoft.com/office/drawing/2014/chart" uri="{C3380CC4-5D6E-409C-BE32-E72D297353CC}">
              <c16:uniqueId val="{0000000B-0D40-4442-9092-E35E581663B7}"/>
            </c:ext>
          </c:extLst>
        </c:ser>
        <c:ser>
          <c:idx val="12"/>
          <c:order val="12"/>
          <c:spPr>
            <a:solidFill>
              <a:schemeClr val="accent1"/>
            </a:solidFill>
            <a:ln w="9525" cmpd="sng" algn="ctr">
              <a:solidFill>
                <a:schemeClr val="tx1"/>
              </a:solidFill>
              <a:prstDash val="solid"/>
            </a:ln>
          </c:spPr>
          <c:invertIfNegative val="0"/>
          <c:val>
            <c:numRef>
              <c:f>Sheet1!$A$13</c:f>
              <c:numCache>
                <c:formatCode>General</c:formatCode>
                <c:ptCount val="1"/>
                <c:pt idx="0">
                  <c:v>65.217746152224336</c:v>
                </c:pt>
              </c:numCache>
            </c:numRef>
          </c:val>
          <c:extLst>
            <c:ext xmlns:c16="http://schemas.microsoft.com/office/drawing/2014/chart" uri="{C3380CC4-5D6E-409C-BE32-E72D297353CC}">
              <c16:uniqueId val="{0000000C-0D40-4442-9092-E35E581663B7}"/>
            </c:ext>
          </c:extLst>
        </c:ser>
        <c:ser>
          <c:idx val="13"/>
          <c:order val="13"/>
          <c:spPr>
            <a:solidFill>
              <a:schemeClr val="accent1"/>
            </a:solidFill>
            <a:ln w="9525" cmpd="sng" algn="ctr">
              <a:solidFill>
                <a:schemeClr val="tx1"/>
              </a:solidFill>
              <a:prstDash val="solid"/>
            </a:ln>
          </c:spPr>
          <c:invertIfNegative val="0"/>
          <c:val>
            <c:numRef>
              <c:f>Sheet1!$A$14</c:f>
              <c:numCache>
                <c:formatCode>General</c:formatCode>
                <c:ptCount val="1"/>
                <c:pt idx="0">
                  <c:v>65.530788048927207</c:v>
                </c:pt>
              </c:numCache>
            </c:numRef>
          </c:val>
          <c:extLst>
            <c:ext xmlns:c16="http://schemas.microsoft.com/office/drawing/2014/chart" uri="{C3380CC4-5D6E-409C-BE32-E72D297353CC}">
              <c16:uniqueId val="{0000000D-0D40-4442-9092-E35E581663B7}"/>
            </c:ext>
          </c:extLst>
        </c:ser>
        <c:ser>
          <c:idx val="14"/>
          <c:order val="14"/>
          <c:spPr>
            <a:solidFill>
              <a:schemeClr val="accent1"/>
            </a:solidFill>
            <a:ln w="9525" cmpd="sng" algn="ctr">
              <a:solidFill>
                <a:schemeClr val="tx1"/>
              </a:solidFill>
              <a:prstDash val="solid"/>
            </a:ln>
          </c:spPr>
          <c:invertIfNegative val="0"/>
          <c:val>
            <c:numRef>
              <c:f>Sheet1!$A$15</c:f>
              <c:numCache>
                <c:formatCode>General</c:formatCode>
                <c:ptCount val="1"/>
                <c:pt idx="0">
                  <c:v>68.037479469907481</c:v>
                </c:pt>
              </c:numCache>
            </c:numRef>
          </c:val>
          <c:extLst>
            <c:ext xmlns:c16="http://schemas.microsoft.com/office/drawing/2014/chart" uri="{C3380CC4-5D6E-409C-BE32-E72D297353CC}">
              <c16:uniqueId val="{0000000E-0D40-4442-9092-E35E581663B7}"/>
            </c:ext>
          </c:extLst>
        </c:ser>
        <c:ser>
          <c:idx val="15"/>
          <c:order val="15"/>
          <c:spPr>
            <a:solidFill>
              <a:schemeClr val="accent1"/>
            </a:solidFill>
            <a:ln w="9525" cmpd="sng" algn="ctr">
              <a:solidFill>
                <a:schemeClr val="tx1"/>
              </a:solidFill>
              <a:prstDash val="solid"/>
            </a:ln>
          </c:spPr>
          <c:invertIfNegative val="0"/>
          <c:val>
            <c:numRef>
              <c:f>Sheet1!$A$16</c:f>
              <c:numCache>
                <c:formatCode>General</c:formatCode>
                <c:ptCount val="1"/>
                <c:pt idx="0">
                  <c:v>68.404843891826246</c:v>
                </c:pt>
              </c:numCache>
            </c:numRef>
          </c:val>
          <c:extLst>
            <c:ext xmlns:c16="http://schemas.microsoft.com/office/drawing/2014/chart" uri="{C3380CC4-5D6E-409C-BE32-E72D297353CC}">
              <c16:uniqueId val="{0000000F-0D40-4442-9092-E35E581663B7}"/>
            </c:ext>
          </c:extLst>
        </c:ser>
        <c:ser>
          <c:idx val="16"/>
          <c:order val="16"/>
          <c:spPr>
            <a:solidFill>
              <a:schemeClr val="accent1"/>
            </a:solidFill>
            <a:ln w="9525" cmpd="sng" algn="ctr">
              <a:solidFill>
                <a:schemeClr val="tx1"/>
              </a:solidFill>
              <a:prstDash val="solid"/>
            </a:ln>
          </c:spPr>
          <c:invertIfNegative val="0"/>
          <c:val>
            <c:numRef>
              <c:f>Sheet1!$A$17</c:f>
              <c:numCache>
                <c:formatCode>General</c:formatCode>
                <c:ptCount val="1"/>
                <c:pt idx="0">
                  <c:v>68.655182534783961</c:v>
                </c:pt>
              </c:numCache>
            </c:numRef>
          </c:val>
          <c:extLst>
            <c:ext xmlns:c16="http://schemas.microsoft.com/office/drawing/2014/chart" uri="{C3380CC4-5D6E-409C-BE32-E72D297353CC}">
              <c16:uniqueId val="{00000010-0D40-4442-9092-E35E581663B7}"/>
            </c:ext>
          </c:extLst>
        </c:ser>
        <c:ser>
          <c:idx val="17"/>
          <c:order val="17"/>
          <c:spPr>
            <a:solidFill>
              <a:schemeClr val="accent1"/>
            </a:solidFill>
            <a:ln w="9525" cmpd="sng" algn="ctr">
              <a:solidFill>
                <a:schemeClr val="tx1"/>
              </a:solidFill>
              <a:prstDash val="solid"/>
            </a:ln>
          </c:spPr>
          <c:invertIfNegative val="0"/>
          <c:val>
            <c:numRef>
              <c:f>Sheet1!$A$18</c:f>
              <c:numCache>
                <c:formatCode>General</c:formatCode>
                <c:ptCount val="1"/>
                <c:pt idx="0">
                  <c:v>68.867625609497566</c:v>
                </c:pt>
              </c:numCache>
            </c:numRef>
          </c:val>
          <c:extLst>
            <c:ext xmlns:c16="http://schemas.microsoft.com/office/drawing/2014/chart" uri="{C3380CC4-5D6E-409C-BE32-E72D297353CC}">
              <c16:uniqueId val="{00000011-0D40-4442-9092-E35E581663B7}"/>
            </c:ext>
          </c:extLst>
        </c:ser>
        <c:ser>
          <c:idx val="18"/>
          <c:order val="18"/>
          <c:spPr>
            <a:solidFill>
              <a:schemeClr val="accent1"/>
            </a:solidFill>
            <a:ln w="9525" cmpd="sng" algn="ctr">
              <a:solidFill>
                <a:schemeClr val="tx1"/>
              </a:solidFill>
              <a:prstDash val="solid"/>
            </a:ln>
          </c:spPr>
          <c:invertIfNegative val="0"/>
          <c:val>
            <c:numRef>
              <c:f>Sheet1!$A$19</c:f>
              <c:numCache>
                <c:formatCode>General</c:formatCode>
                <c:ptCount val="1"/>
                <c:pt idx="0">
                  <c:v>70.227757103660068</c:v>
                </c:pt>
              </c:numCache>
            </c:numRef>
          </c:val>
          <c:extLst>
            <c:ext xmlns:c16="http://schemas.microsoft.com/office/drawing/2014/chart" uri="{C3380CC4-5D6E-409C-BE32-E72D297353CC}">
              <c16:uniqueId val="{00000012-0D40-4442-9092-E35E581663B7}"/>
            </c:ext>
          </c:extLst>
        </c:ser>
        <c:ser>
          <c:idx val="19"/>
          <c:order val="19"/>
          <c:spPr>
            <a:solidFill>
              <a:schemeClr val="accent1"/>
            </a:solidFill>
            <a:ln w="9525" cmpd="sng" algn="ctr">
              <a:solidFill>
                <a:schemeClr val="tx1"/>
              </a:solidFill>
              <a:prstDash val="solid"/>
            </a:ln>
          </c:spPr>
          <c:invertIfNegative val="0"/>
          <c:val>
            <c:numRef>
              <c:f>Sheet1!$A$20</c:f>
              <c:numCache>
                <c:formatCode>General</c:formatCode>
                <c:ptCount val="1"/>
                <c:pt idx="0">
                  <c:v>72.104379536183714</c:v>
                </c:pt>
              </c:numCache>
            </c:numRef>
          </c:val>
          <c:extLst>
            <c:ext xmlns:c16="http://schemas.microsoft.com/office/drawing/2014/chart" uri="{C3380CC4-5D6E-409C-BE32-E72D297353CC}">
              <c16:uniqueId val="{00000013-0D40-4442-9092-E35E581663B7}"/>
            </c:ext>
          </c:extLst>
        </c:ser>
        <c:ser>
          <c:idx val="20"/>
          <c:order val="20"/>
          <c:spPr>
            <a:solidFill>
              <a:schemeClr val="accent1"/>
            </a:solidFill>
            <a:ln w="9525" cmpd="sng" algn="ctr">
              <a:solidFill>
                <a:schemeClr val="tx1"/>
              </a:solidFill>
              <a:prstDash val="solid"/>
            </a:ln>
          </c:spPr>
          <c:invertIfNegative val="0"/>
          <c:val>
            <c:numRef>
              <c:f>Sheet1!$A$21</c:f>
              <c:numCache>
                <c:formatCode>General</c:formatCode>
                <c:ptCount val="1"/>
                <c:pt idx="0">
                  <c:v>73.117007500230244</c:v>
                </c:pt>
              </c:numCache>
            </c:numRef>
          </c:val>
          <c:extLst>
            <c:ext xmlns:c16="http://schemas.microsoft.com/office/drawing/2014/chart" uri="{C3380CC4-5D6E-409C-BE32-E72D297353CC}">
              <c16:uniqueId val="{00000014-0D40-4442-9092-E35E581663B7}"/>
            </c:ext>
          </c:extLst>
        </c:ser>
        <c:ser>
          <c:idx val="21"/>
          <c:order val="21"/>
          <c:spPr>
            <a:solidFill>
              <a:schemeClr val="accent1"/>
            </a:solidFill>
            <a:ln w="9525" cmpd="sng" algn="ctr">
              <a:solidFill>
                <a:schemeClr val="tx1"/>
              </a:solidFill>
              <a:prstDash val="solid"/>
            </a:ln>
          </c:spPr>
          <c:invertIfNegative val="0"/>
          <c:val>
            <c:numRef>
              <c:f>Sheet1!$A$22</c:f>
              <c:numCache>
                <c:formatCode>General</c:formatCode>
                <c:ptCount val="1"/>
                <c:pt idx="0">
                  <c:v>73.422470598878235</c:v>
                </c:pt>
              </c:numCache>
            </c:numRef>
          </c:val>
          <c:extLst>
            <c:ext xmlns:c16="http://schemas.microsoft.com/office/drawing/2014/chart" uri="{C3380CC4-5D6E-409C-BE32-E72D297353CC}">
              <c16:uniqueId val="{00000015-0D40-4442-9092-E35E581663B7}"/>
            </c:ext>
          </c:extLst>
        </c:ser>
        <c:ser>
          <c:idx val="22"/>
          <c:order val="22"/>
          <c:spPr>
            <a:solidFill>
              <a:schemeClr val="accent1"/>
            </a:solidFill>
            <a:ln w="9525" cmpd="sng" algn="ctr">
              <a:solidFill>
                <a:schemeClr val="tx1"/>
              </a:solidFill>
              <a:prstDash val="solid"/>
            </a:ln>
          </c:spPr>
          <c:invertIfNegative val="0"/>
          <c:val>
            <c:numRef>
              <c:f>Sheet1!$A$23</c:f>
              <c:numCache>
                <c:formatCode>General</c:formatCode>
                <c:ptCount val="1"/>
                <c:pt idx="0">
                  <c:v>73.950873462382006</c:v>
                </c:pt>
              </c:numCache>
            </c:numRef>
          </c:val>
          <c:extLst>
            <c:ext xmlns:c16="http://schemas.microsoft.com/office/drawing/2014/chart" uri="{C3380CC4-5D6E-409C-BE32-E72D297353CC}">
              <c16:uniqueId val="{00000016-0D40-4442-9092-E35E581663B7}"/>
            </c:ext>
          </c:extLst>
        </c:ser>
        <c:ser>
          <c:idx val="23"/>
          <c:order val="23"/>
          <c:spPr>
            <a:solidFill>
              <a:schemeClr val="accent1"/>
            </a:solidFill>
            <a:ln w="9525" cmpd="sng" algn="ctr">
              <a:solidFill>
                <a:schemeClr val="tx1"/>
              </a:solidFill>
              <a:prstDash val="solid"/>
            </a:ln>
          </c:spPr>
          <c:invertIfNegative val="0"/>
          <c:val>
            <c:numRef>
              <c:f>Sheet1!$A$24</c:f>
              <c:numCache>
                <c:formatCode>General</c:formatCode>
                <c:ptCount val="1"/>
                <c:pt idx="0">
                  <c:v>74.09711803204695</c:v>
                </c:pt>
              </c:numCache>
            </c:numRef>
          </c:val>
          <c:extLst>
            <c:ext xmlns:c16="http://schemas.microsoft.com/office/drawing/2014/chart" uri="{C3380CC4-5D6E-409C-BE32-E72D297353CC}">
              <c16:uniqueId val="{00000017-0D40-4442-9092-E35E581663B7}"/>
            </c:ext>
          </c:extLst>
        </c:ser>
        <c:ser>
          <c:idx val="24"/>
          <c:order val="24"/>
          <c:spPr>
            <a:solidFill>
              <a:schemeClr val="accent1"/>
            </a:solidFill>
            <a:ln w="9525" cmpd="sng" algn="ctr">
              <a:solidFill>
                <a:schemeClr val="tx1"/>
              </a:solidFill>
              <a:prstDash val="solid"/>
            </a:ln>
          </c:spPr>
          <c:invertIfNegative val="0"/>
          <c:val>
            <c:numRef>
              <c:f>Sheet1!$A$25</c:f>
              <c:numCache>
                <c:formatCode>General</c:formatCode>
                <c:ptCount val="1"/>
                <c:pt idx="0">
                  <c:v>74.143183595916753</c:v>
                </c:pt>
              </c:numCache>
            </c:numRef>
          </c:val>
          <c:extLst>
            <c:ext xmlns:c16="http://schemas.microsoft.com/office/drawing/2014/chart" uri="{C3380CC4-5D6E-409C-BE32-E72D297353CC}">
              <c16:uniqueId val="{00000018-0D40-4442-9092-E35E581663B7}"/>
            </c:ext>
          </c:extLst>
        </c:ser>
        <c:ser>
          <c:idx val="25"/>
          <c:order val="25"/>
          <c:spPr>
            <a:solidFill>
              <a:schemeClr val="accent1"/>
            </a:solidFill>
            <a:ln w="9525" cmpd="sng" algn="ctr">
              <a:solidFill>
                <a:schemeClr val="tx1"/>
              </a:solidFill>
              <a:prstDash val="solid"/>
            </a:ln>
          </c:spPr>
          <c:invertIfNegative val="0"/>
          <c:val>
            <c:numRef>
              <c:f>Sheet1!$A$26</c:f>
              <c:numCache>
                <c:formatCode>General</c:formatCode>
                <c:ptCount val="1"/>
                <c:pt idx="0">
                  <c:v>75.833553930530172</c:v>
                </c:pt>
              </c:numCache>
            </c:numRef>
          </c:val>
          <c:extLst>
            <c:ext xmlns:c16="http://schemas.microsoft.com/office/drawing/2014/chart" uri="{C3380CC4-5D6E-409C-BE32-E72D297353CC}">
              <c16:uniqueId val="{00000019-0D40-4442-9092-E35E581663B7}"/>
            </c:ext>
          </c:extLst>
        </c:ser>
        <c:ser>
          <c:idx val="26"/>
          <c:order val="26"/>
          <c:spPr>
            <a:solidFill>
              <a:schemeClr val="accent1"/>
            </a:solidFill>
            <a:ln w="9525" cmpd="sng" algn="ctr">
              <a:solidFill>
                <a:schemeClr val="tx1"/>
              </a:solidFill>
              <a:prstDash val="solid"/>
            </a:ln>
          </c:spPr>
          <c:invertIfNegative val="0"/>
          <c:val>
            <c:numRef>
              <c:f>Sheet1!$A$27</c:f>
              <c:numCache>
                <c:formatCode>General</c:formatCode>
                <c:ptCount val="1"/>
                <c:pt idx="0">
                  <c:v>76.134667681380009</c:v>
                </c:pt>
              </c:numCache>
            </c:numRef>
          </c:val>
          <c:extLst>
            <c:ext xmlns:c16="http://schemas.microsoft.com/office/drawing/2014/chart" uri="{C3380CC4-5D6E-409C-BE32-E72D297353CC}">
              <c16:uniqueId val="{0000001A-0D40-4442-9092-E35E581663B7}"/>
            </c:ext>
          </c:extLst>
        </c:ser>
        <c:ser>
          <c:idx val="27"/>
          <c:order val="27"/>
          <c:spPr>
            <a:solidFill>
              <a:schemeClr val="accent1"/>
            </a:solidFill>
            <a:ln w="9525" cmpd="sng" algn="ctr">
              <a:solidFill>
                <a:schemeClr val="tx1"/>
              </a:solidFill>
              <a:prstDash val="solid"/>
            </a:ln>
          </c:spPr>
          <c:invertIfNegative val="0"/>
          <c:val>
            <c:numRef>
              <c:f>Sheet1!$A$28</c:f>
              <c:numCache>
                <c:formatCode>General</c:formatCode>
                <c:ptCount val="1"/>
                <c:pt idx="0">
                  <c:v>77.361402085747386</c:v>
                </c:pt>
              </c:numCache>
            </c:numRef>
          </c:val>
          <c:extLst>
            <c:ext xmlns:c16="http://schemas.microsoft.com/office/drawing/2014/chart" uri="{C3380CC4-5D6E-409C-BE32-E72D297353CC}">
              <c16:uniqueId val="{0000001B-0D40-4442-9092-E35E581663B7}"/>
            </c:ext>
          </c:extLst>
        </c:ser>
        <c:ser>
          <c:idx val="28"/>
          <c:order val="28"/>
          <c:spPr>
            <a:solidFill>
              <a:schemeClr val="accent1"/>
            </a:solidFill>
            <a:ln w="9525" cmpd="sng" algn="ctr">
              <a:solidFill>
                <a:schemeClr val="tx1"/>
              </a:solidFill>
              <a:prstDash val="solid"/>
            </a:ln>
          </c:spPr>
          <c:invertIfNegative val="0"/>
          <c:val>
            <c:numRef>
              <c:f>Sheet1!$A$29</c:f>
              <c:numCache>
                <c:formatCode>General</c:formatCode>
                <c:ptCount val="1"/>
                <c:pt idx="0">
                  <c:v>78.219715019838659</c:v>
                </c:pt>
              </c:numCache>
            </c:numRef>
          </c:val>
          <c:extLst>
            <c:ext xmlns:c16="http://schemas.microsoft.com/office/drawing/2014/chart" uri="{C3380CC4-5D6E-409C-BE32-E72D297353CC}">
              <c16:uniqueId val="{0000001C-0D40-4442-9092-E35E581663B7}"/>
            </c:ext>
          </c:extLst>
        </c:ser>
        <c:ser>
          <c:idx val="29"/>
          <c:order val="29"/>
          <c:spPr>
            <a:solidFill>
              <a:schemeClr val="accent1"/>
            </a:solidFill>
            <a:ln w="9525" cmpd="sng" algn="ctr">
              <a:solidFill>
                <a:schemeClr val="tx1"/>
              </a:solidFill>
              <a:prstDash val="solid"/>
            </a:ln>
          </c:spPr>
          <c:invertIfNegative val="0"/>
          <c:val>
            <c:numRef>
              <c:f>Sheet1!$A$30</c:f>
              <c:numCache>
                <c:formatCode>General</c:formatCode>
                <c:ptCount val="1"/>
                <c:pt idx="0">
                  <c:v>79.546226313755724</c:v>
                </c:pt>
              </c:numCache>
            </c:numRef>
          </c:val>
          <c:extLst>
            <c:ext xmlns:c16="http://schemas.microsoft.com/office/drawing/2014/chart" uri="{C3380CC4-5D6E-409C-BE32-E72D297353CC}">
              <c16:uniqueId val="{0000001D-0D40-4442-9092-E35E581663B7}"/>
            </c:ext>
          </c:extLst>
        </c:ser>
        <c:ser>
          <c:idx val="30"/>
          <c:order val="30"/>
          <c:spPr>
            <a:solidFill>
              <a:schemeClr val="accent1"/>
            </a:solidFill>
            <a:ln w="9525" cmpd="sng" algn="ctr">
              <a:solidFill>
                <a:schemeClr val="tx1"/>
              </a:solidFill>
              <a:prstDash val="solid"/>
            </a:ln>
          </c:spPr>
          <c:invertIfNegative val="0"/>
          <c:val>
            <c:numRef>
              <c:f>Sheet1!$A$31</c:f>
              <c:numCache>
                <c:formatCode>General</c:formatCode>
                <c:ptCount val="1"/>
                <c:pt idx="0">
                  <c:v>79.821546453011706</c:v>
                </c:pt>
              </c:numCache>
            </c:numRef>
          </c:val>
          <c:extLst>
            <c:ext xmlns:c16="http://schemas.microsoft.com/office/drawing/2014/chart" uri="{C3380CC4-5D6E-409C-BE32-E72D297353CC}">
              <c16:uniqueId val="{0000001E-0D40-4442-9092-E35E581663B7}"/>
            </c:ext>
          </c:extLst>
        </c:ser>
        <c:ser>
          <c:idx val="31"/>
          <c:order val="31"/>
          <c:spPr>
            <a:solidFill>
              <a:schemeClr val="accent1"/>
            </a:solidFill>
            <a:ln w="9525" cmpd="sng" algn="ctr">
              <a:solidFill>
                <a:schemeClr val="tx1"/>
              </a:solidFill>
              <a:prstDash val="solid"/>
            </a:ln>
          </c:spPr>
          <c:invertIfNegative val="0"/>
          <c:val>
            <c:numRef>
              <c:f>Sheet1!$A$32</c:f>
              <c:numCache>
                <c:formatCode>General</c:formatCode>
                <c:ptCount val="1"/>
                <c:pt idx="0">
                  <c:v>80.521427999074319</c:v>
                </c:pt>
              </c:numCache>
            </c:numRef>
          </c:val>
          <c:extLst>
            <c:ext xmlns:c16="http://schemas.microsoft.com/office/drawing/2014/chart" uri="{C3380CC4-5D6E-409C-BE32-E72D297353CC}">
              <c16:uniqueId val="{0000001F-0D40-4442-9092-E35E581663B7}"/>
            </c:ext>
          </c:extLst>
        </c:ser>
        <c:ser>
          <c:idx val="32"/>
          <c:order val="32"/>
          <c:spPr>
            <a:solidFill>
              <a:schemeClr val="accent1"/>
            </a:solidFill>
            <a:ln w="9525" cmpd="sng" algn="ctr">
              <a:solidFill>
                <a:schemeClr val="tx1"/>
              </a:solidFill>
              <a:prstDash val="solid"/>
            </a:ln>
          </c:spPr>
          <c:invertIfNegative val="0"/>
          <c:val>
            <c:numRef>
              <c:f>Sheet1!$A$33</c:f>
              <c:numCache>
                <c:formatCode>General</c:formatCode>
                <c:ptCount val="1"/>
                <c:pt idx="0">
                  <c:v>81.901260530917185</c:v>
                </c:pt>
              </c:numCache>
            </c:numRef>
          </c:val>
          <c:extLst>
            <c:ext xmlns:c16="http://schemas.microsoft.com/office/drawing/2014/chart" uri="{C3380CC4-5D6E-409C-BE32-E72D297353CC}">
              <c16:uniqueId val="{00000020-0D40-4442-9092-E35E581663B7}"/>
            </c:ext>
          </c:extLst>
        </c:ser>
        <c:ser>
          <c:idx val="33"/>
          <c:order val="33"/>
          <c:spPr>
            <a:solidFill>
              <a:schemeClr val="accent1"/>
            </a:solidFill>
            <a:ln w="9525" cmpd="sng" algn="ctr">
              <a:solidFill>
                <a:schemeClr val="tx1"/>
              </a:solidFill>
              <a:prstDash val="solid"/>
            </a:ln>
          </c:spPr>
          <c:invertIfNegative val="0"/>
          <c:val>
            <c:numRef>
              <c:f>Sheet1!$A$34</c:f>
              <c:numCache>
                <c:formatCode>General</c:formatCode>
                <c:ptCount val="1"/>
                <c:pt idx="0">
                  <c:v>83.161562934890753</c:v>
                </c:pt>
              </c:numCache>
            </c:numRef>
          </c:val>
          <c:extLst>
            <c:ext xmlns:c16="http://schemas.microsoft.com/office/drawing/2014/chart" uri="{C3380CC4-5D6E-409C-BE32-E72D297353CC}">
              <c16:uniqueId val="{00000021-0D40-4442-9092-E35E581663B7}"/>
            </c:ext>
          </c:extLst>
        </c:ser>
        <c:ser>
          <c:idx val="34"/>
          <c:order val="34"/>
          <c:spPr>
            <a:solidFill>
              <a:schemeClr val="accent1"/>
            </a:solidFill>
            <a:ln w="9525" cmpd="sng" algn="ctr">
              <a:solidFill>
                <a:schemeClr val="tx1"/>
              </a:solidFill>
              <a:prstDash val="solid"/>
            </a:ln>
          </c:spPr>
          <c:invertIfNegative val="0"/>
          <c:val>
            <c:numRef>
              <c:f>Sheet1!$A$35</c:f>
              <c:numCache>
                <c:formatCode>General</c:formatCode>
                <c:ptCount val="1"/>
                <c:pt idx="0">
                  <c:v>85.19635973477304</c:v>
                </c:pt>
              </c:numCache>
            </c:numRef>
          </c:val>
          <c:extLst>
            <c:ext xmlns:c16="http://schemas.microsoft.com/office/drawing/2014/chart" uri="{C3380CC4-5D6E-409C-BE32-E72D297353CC}">
              <c16:uniqueId val="{00000022-0D40-4442-9092-E35E581663B7}"/>
            </c:ext>
          </c:extLst>
        </c:ser>
        <c:ser>
          <c:idx val="35"/>
          <c:order val="35"/>
          <c:spPr>
            <a:solidFill>
              <a:schemeClr val="accent1"/>
            </a:solidFill>
            <a:ln w="9525" cmpd="sng" algn="ctr">
              <a:solidFill>
                <a:schemeClr val="tx1"/>
              </a:solidFill>
              <a:prstDash val="solid"/>
            </a:ln>
          </c:spPr>
          <c:invertIfNegative val="0"/>
          <c:val>
            <c:numRef>
              <c:f>Sheet1!$A$36</c:f>
              <c:numCache>
                <c:formatCode>General</c:formatCode>
                <c:ptCount val="1"/>
                <c:pt idx="0">
                  <c:v>85.451003619220302</c:v>
                </c:pt>
              </c:numCache>
            </c:numRef>
          </c:val>
          <c:extLst>
            <c:ext xmlns:c16="http://schemas.microsoft.com/office/drawing/2014/chart" uri="{C3380CC4-5D6E-409C-BE32-E72D297353CC}">
              <c16:uniqueId val="{00000023-0D40-4442-9092-E35E581663B7}"/>
            </c:ext>
          </c:extLst>
        </c:ser>
        <c:ser>
          <c:idx val="36"/>
          <c:order val="36"/>
          <c:spPr>
            <a:solidFill>
              <a:schemeClr val="accent1"/>
            </a:solidFill>
            <a:ln w="9525" cmpd="sng" algn="ctr">
              <a:solidFill>
                <a:schemeClr val="tx1"/>
              </a:solidFill>
              <a:prstDash val="solid"/>
            </a:ln>
          </c:spPr>
          <c:invertIfNegative val="0"/>
          <c:val>
            <c:numRef>
              <c:f>Sheet1!$A$37</c:f>
              <c:numCache>
                <c:formatCode>General</c:formatCode>
                <c:ptCount val="1"/>
                <c:pt idx="0">
                  <c:v>85.560121920532751</c:v>
                </c:pt>
              </c:numCache>
            </c:numRef>
          </c:val>
          <c:extLst>
            <c:ext xmlns:c16="http://schemas.microsoft.com/office/drawing/2014/chart" uri="{C3380CC4-5D6E-409C-BE32-E72D297353CC}">
              <c16:uniqueId val="{00000024-0D40-4442-9092-E35E581663B7}"/>
            </c:ext>
          </c:extLst>
        </c:ser>
        <c:ser>
          <c:idx val="37"/>
          <c:order val="37"/>
          <c:spPr>
            <a:solidFill>
              <a:schemeClr val="accent1"/>
            </a:solidFill>
            <a:ln w="9525" cmpd="sng" algn="ctr">
              <a:solidFill>
                <a:schemeClr val="tx1"/>
              </a:solidFill>
              <a:prstDash val="solid"/>
            </a:ln>
          </c:spPr>
          <c:invertIfNegative val="0"/>
          <c:val>
            <c:numRef>
              <c:f>Sheet1!$A$38</c:f>
              <c:numCache>
                <c:formatCode>General</c:formatCode>
                <c:ptCount val="1"/>
                <c:pt idx="0">
                  <c:v>85.709114474599858</c:v>
                </c:pt>
              </c:numCache>
            </c:numRef>
          </c:val>
          <c:extLst>
            <c:ext xmlns:c16="http://schemas.microsoft.com/office/drawing/2014/chart" uri="{C3380CC4-5D6E-409C-BE32-E72D297353CC}">
              <c16:uniqueId val="{00000025-0D40-4442-9092-E35E581663B7}"/>
            </c:ext>
          </c:extLst>
        </c:ser>
        <c:ser>
          <c:idx val="38"/>
          <c:order val="38"/>
          <c:spPr>
            <a:solidFill>
              <a:schemeClr val="accent1"/>
            </a:solidFill>
            <a:ln w="9525" cmpd="sng" algn="ctr">
              <a:solidFill>
                <a:schemeClr val="tx1"/>
              </a:solidFill>
              <a:prstDash val="solid"/>
            </a:ln>
          </c:spPr>
          <c:invertIfNegative val="0"/>
          <c:val>
            <c:numRef>
              <c:f>Sheet1!$A$39</c:f>
              <c:numCache>
                <c:formatCode>General</c:formatCode>
                <c:ptCount val="1"/>
                <c:pt idx="0">
                  <c:v>86.628632642936878</c:v>
                </c:pt>
              </c:numCache>
            </c:numRef>
          </c:val>
          <c:extLst>
            <c:ext xmlns:c16="http://schemas.microsoft.com/office/drawing/2014/chart" uri="{C3380CC4-5D6E-409C-BE32-E72D297353CC}">
              <c16:uniqueId val="{00000026-0D40-4442-9092-E35E581663B7}"/>
            </c:ext>
          </c:extLst>
        </c:ser>
        <c:ser>
          <c:idx val="39"/>
          <c:order val="39"/>
          <c:spPr>
            <a:solidFill>
              <a:schemeClr val="accent1"/>
            </a:solidFill>
            <a:ln w="9525" cmpd="sng" algn="ctr">
              <a:solidFill>
                <a:schemeClr val="tx1"/>
              </a:solidFill>
              <a:prstDash val="solid"/>
            </a:ln>
          </c:spPr>
          <c:invertIfNegative val="0"/>
          <c:val>
            <c:numRef>
              <c:f>Sheet1!$A$40</c:f>
              <c:numCache>
                <c:formatCode>General</c:formatCode>
                <c:ptCount val="1"/>
                <c:pt idx="0">
                  <c:v>86.885720215182459</c:v>
                </c:pt>
              </c:numCache>
            </c:numRef>
          </c:val>
          <c:extLst>
            <c:ext xmlns:c16="http://schemas.microsoft.com/office/drawing/2014/chart" uri="{C3380CC4-5D6E-409C-BE32-E72D297353CC}">
              <c16:uniqueId val="{00000027-0D40-4442-9092-E35E581663B7}"/>
            </c:ext>
          </c:extLst>
        </c:ser>
        <c:ser>
          <c:idx val="40"/>
          <c:order val="40"/>
          <c:spPr>
            <a:solidFill>
              <a:schemeClr val="accent1"/>
            </a:solidFill>
            <a:ln w="9525" cmpd="sng" algn="ctr">
              <a:solidFill>
                <a:schemeClr val="tx1"/>
              </a:solidFill>
              <a:prstDash val="solid"/>
            </a:ln>
          </c:spPr>
          <c:invertIfNegative val="0"/>
          <c:val>
            <c:numRef>
              <c:f>Sheet1!$A$41</c:f>
              <c:numCache>
                <c:formatCode>General</c:formatCode>
                <c:ptCount val="1"/>
                <c:pt idx="0">
                  <c:v>87.543649794862645</c:v>
                </c:pt>
              </c:numCache>
            </c:numRef>
          </c:val>
          <c:extLst>
            <c:ext xmlns:c16="http://schemas.microsoft.com/office/drawing/2014/chart" uri="{C3380CC4-5D6E-409C-BE32-E72D297353CC}">
              <c16:uniqueId val="{00000028-0D40-4442-9092-E35E581663B7}"/>
            </c:ext>
          </c:extLst>
        </c:ser>
        <c:ser>
          <c:idx val="41"/>
          <c:order val="41"/>
          <c:spPr>
            <a:solidFill>
              <a:schemeClr val="accent1"/>
            </a:solidFill>
            <a:ln w="9525" cmpd="sng" algn="ctr">
              <a:solidFill>
                <a:schemeClr val="tx1"/>
              </a:solidFill>
              <a:prstDash val="solid"/>
            </a:ln>
          </c:spPr>
          <c:invertIfNegative val="0"/>
          <c:val>
            <c:numRef>
              <c:f>Sheet1!$A$42</c:f>
              <c:numCache>
                <c:formatCode>General</c:formatCode>
                <c:ptCount val="1"/>
                <c:pt idx="0">
                  <c:v>89.868631612246716</c:v>
                </c:pt>
              </c:numCache>
            </c:numRef>
          </c:val>
          <c:extLst>
            <c:ext xmlns:c16="http://schemas.microsoft.com/office/drawing/2014/chart" uri="{C3380CC4-5D6E-409C-BE32-E72D297353CC}">
              <c16:uniqueId val="{00000029-0D40-4442-9092-E35E581663B7}"/>
            </c:ext>
          </c:extLst>
        </c:ser>
        <c:ser>
          <c:idx val="42"/>
          <c:order val="42"/>
          <c:spPr>
            <a:solidFill>
              <a:schemeClr val="accent1"/>
            </a:solidFill>
            <a:ln w="9525" cmpd="sng" algn="ctr">
              <a:solidFill>
                <a:schemeClr val="tx1"/>
              </a:solidFill>
              <a:prstDash val="solid"/>
            </a:ln>
          </c:spPr>
          <c:invertIfNegative val="0"/>
          <c:val>
            <c:numRef>
              <c:f>Sheet1!$A$43</c:f>
              <c:numCache>
                <c:formatCode>General</c:formatCode>
                <c:ptCount val="1"/>
                <c:pt idx="0">
                  <c:v>89.881574212582208</c:v>
                </c:pt>
              </c:numCache>
            </c:numRef>
          </c:val>
          <c:extLst>
            <c:ext xmlns:c16="http://schemas.microsoft.com/office/drawing/2014/chart" uri="{C3380CC4-5D6E-409C-BE32-E72D297353CC}">
              <c16:uniqueId val="{0000002A-0D40-4442-9092-E35E581663B7}"/>
            </c:ext>
          </c:extLst>
        </c:ser>
        <c:ser>
          <c:idx val="43"/>
          <c:order val="43"/>
          <c:spPr>
            <a:solidFill>
              <a:schemeClr val="accent1"/>
            </a:solidFill>
            <a:ln w="9525" cmpd="sng" algn="ctr">
              <a:solidFill>
                <a:schemeClr val="tx1"/>
              </a:solidFill>
              <a:prstDash val="solid"/>
            </a:ln>
          </c:spPr>
          <c:invertIfNegative val="0"/>
          <c:val>
            <c:numRef>
              <c:f>Sheet1!$A$44</c:f>
              <c:numCache>
                <c:formatCode>General</c:formatCode>
                <c:ptCount val="1"/>
                <c:pt idx="0">
                  <c:v>92.378896844888601</c:v>
                </c:pt>
              </c:numCache>
            </c:numRef>
          </c:val>
          <c:extLst>
            <c:ext xmlns:c16="http://schemas.microsoft.com/office/drawing/2014/chart" uri="{C3380CC4-5D6E-409C-BE32-E72D297353CC}">
              <c16:uniqueId val="{0000002B-0D40-4442-9092-E35E581663B7}"/>
            </c:ext>
          </c:extLst>
        </c:ser>
        <c:ser>
          <c:idx val="44"/>
          <c:order val="44"/>
          <c:spPr>
            <a:solidFill>
              <a:schemeClr val="accent1"/>
            </a:solidFill>
            <a:ln w="9525" cmpd="sng" algn="ctr">
              <a:solidFill>
                <a:schemeClr val="tx1"/>
              </a:solidFill>
              <a:prstDash val="solid"/>
            </a:ln>
          </c:spPr>
          <c:invertIfNegative val="0"/>
          <c:val>
            <c:numRef>
              <c:f>Sheet1!$A$45</c:f>
              <c:numCache>
                <c:formatCode>General</c:formatCode>
                <c:ptCount val="1"/>
                <c:pt idx="0">
                  <c:v>93.315329138736388</c:v>
                </c:pt>
              </c:numCache>
            </c:numRef>
          </c:val>
          <c:extLst>
            <c:ext xmlns:c16="http://schemas.microsoft.com/office/drawing/2014/chart" uri="{C3380CC4-5D6E-409C-BE32-E72D297353CC}">
              <c16:uniqueId val="{0000002C-0D40-4442-9092-E35E581663B7}"/>
            </c:ext>
          </c:extLst>
        </c:ser>
        <c:ser>
          <c:idx val="45"/>
          <c:order val="45"/>
          <c:spPr>
            <a:solidFill>
              <a:schemeClr val="accent1"/>
            </a:solidFill>
            <a:ln w="9525" cmpd="sng" algn="ctr">
              <a:solidFill>
                <a:schemeClr val="tx1"/>
              </a:solidFill>
              <a:prstDash val="solid"/>
            </a:ln>
          </c:spPr>
          <c:invertIfNegative val="0"/>
          <c:val>
            <c:numRef>
              <c:f>Sheet1!$A$46</c:f>
              <c:numCache>
                <c:formatCode>General</c:formatCode>
                <c:ptCount val="1"/>
                <c:pt idx="0">
                  <c:v>94.592533714752761</c:v>
                </c:pt>
              </c:numCache>
            </c:numRef>
          </c:val>
          <c:extLst>
            <c:ext xmlns:c16="http://schemas.microsoft.com/office/drawing/2014/chart" uri="{C3380CC4-5D6E-409C-BE32-E72D297353CC}">
              <c16:uniqueId val="{0000002D-0D40-4442-9092-E35E581663B7}"/>
            </c:ext>
          </c:extLst>
        </c:ser>
        <c:ser>
          <c:idx val="46"/>
          <c:order val="46"/>
          <c:spPr>
            <a:solidFill>
              <a:schemeClr val="accent1"/>
            </a:solidFill>
            <a:ln w="9525" cmpd="sng" algn="ctr">
              <a:solidFill>
                <a:schemeClr val="tx1"/>
              </a:solidFill>
              <a:prstDash val="solid"/>
            </a:ln>
          </c:spPr>
          <c:invertIfNegative val="0"/>
          <c:val>
            <c:numRef>
              <c:f>Sheet1!$A$47</c:f>
              <c:numCache>
                <c:formatCode>General</c:formatCode>
                <c:ptCount val="1"/>
                <c:pt idx="0">
                  <c:v>95.83592628547585</c:v>
                </c:pt>
              </c:numCache>
            </c:numRef>
          </c:val>
          <c:extLst>
            <c:ext xmlns:c16="http://schemas.microsoft.com/office/drawing/2014/chart" uri="{C3380CC4-5D6E-409C-BE32-E72D297353CC}">
              <c16:uniqueId val="{0000002E-0D40-4442-9092-E35E581663B7}"/>
            </c:ext>
          </c:extLst>
        </c:ser>
        <c:ser>
          <c:idx val="47"/>
          <c:order val="47"/>
          <c:spPr>
            <a:solidFill>
              <a:schemeClr val="accent1"/>
            </a:solidFill>
            <a:ln w="9525" cmpd="sng" algn="ctr">
              <a:solidFill>
                <a:schemeClr val="tx1"/>
              </a:solidFill>
              <a:prstDash val="solid"/>
            </a:ln>
          </c:spPr>
          <c:invertIfNegative val="0"/>
          <c:val>
            <c:numRef>
              <c:f>Sheet1!$A$48</c:f>
              <c:numCache>
                <c:formatCode>General</c:formatCode>
                <c:ptCount val="1"/>
                <c:pt idx="0">
                  <c:v>95.889263339814221</c:v>
                </c:pt>
              </c:numCache>
            </c:numRef>
          </c:val>
          <c:extLst>
            <c:ext xmlns:c16="http://schemas.microsoft.com/office/drawing/2014/chart" uri="{C3380CC4-5D6E-409C-BE32-E72D297353CC}">
              <c16:uniqueId val="{0000002F-0D40-4442-9092-E35E581663B7}"/>
            </c:ext>
          </c:extLst>
        </c:ser>
        <c:ser>
          <c:idx val="48"/>
          <c:order val="48"/>
          <c:spPr>
            <a:solidFill>
              <a:schemeClr val="accent1"/>
            </a:solidFill>
            <a:ln w="9525" cmpd="sng" algn="ctr">
              <a:solidFill>
                <a:schemeClr val="tx1"/>
              </a:solidFill>
              <a:prstDash val="solid"/>
            </a:ln>
          </c:spPr>
          <c:invertIfNegative val="0"/>
          <c:val>
            <c:numRef>
              <c:f>Sheet1!$A$49</c:f>
              <c:numCache>
                <c:formatCode>General</c:formatCode>
                <c:ptCount val="1"/>
                <c:pt idx="0">
                  <c:v>97.496309744642218</c:v>
                </c:pt>
              </c:numCache>
            </c:numRef>
          </c:val>
          <c:extLst>
            <c:ext xmlns:c16="http://schemas.microsoft.com/office/drawing/2014/chart" uri="{C3380CC4-5D6E-409C-BE32-E72D297353CC}">
              <c16:uniqueId val="{00000030-0D40-4442-9092-E35E581663B7}"/>
            </c:ext>
          </c:extLst>
        </c:ser>
        <c:ser>
          <c:idx val="49"/>
          <c:order val="49"/>
          <c:spPr>
            <a:solidFill>
              <a:schemeClr val="accent1"/>
            </a:solidFill>
            <a:ln w="9525" cmpd="sng" algn="ctr">
              <a:solidFill>
                <a:schemeClr val="tx1"/>
              </a:solidFill>
              <a:prstDash val="solid"/>
            </a:ln>
          </c:spPr>
          <c:invertIfNegative val="0"/>
          <c:val>
            <c:numRef>
              <c:f>Sheet1!$A$50</c:f>
              <c:numCache>
                <c:formatCode>General</c:formatCode>
                <c:ptCount val="1"/>
                <c:pt idx="0">
                  <c:v>98.49686203049481</c:v>
                </c:pt>
              </c:numCache>
            </c:numRef>
          </c:val>
          <c:extLst>
            <c:ext xmlns:c16="http://schemas.microsoft.com/office/drawing/2014/chart" uri="{C3380CC4-5D6E-409C-BE32-E72D297353CC}">
              <c16:uniqueId val="{00000031-0D40-4442-9092-E35E581663B7}"/>
            </c:ext>
          </c:extLst>
        </c:ser>
        <c:ser>
          <c:idx val="50"/>
          <c:order val="50"/>
          <c:spPr>
            <a:solidFill>
              <a:schemeClr val="accent1"/>
            </a:solidFill>
            <a:ln w="9525" cmpd="sng" algn="ctr">
              <a:solidFill>
                <a:schemeClr val="tx1"/>
              </a:solidFill>
              <a:prstDash val="solid"/>
            </a:ln>
          </c:spPr>
          <c:invertIfNegative val="0"/>
          <c:val>
            <c:numRef>
              <c:f>Sheet1!$A$51</c:f>
              <c:numCache>
                <c:formatCode>General</c:formatCode>
                <c:ptCount val="1"/>
                <c:pt idx="0">
                  <c:v>98.513145276229196</c:v>
                </c:pt>
              </c:numCache>
            </c:numRef>
          </c:val>
          <c:extLst>
            <c:ext xmlns:c16="http://schemas.microsoft.com/office/drawing/2014/chart" uri="{C3380CC4-5D6E-409C-BE32-E72D297353CC}">
              <c16:uniqueId val="{00000032-0D40-4442-9092-E35E581663B7}"/>
            </c:ext>
          </c:extLst>
        </c:ser>
        <c:ser>
          <c:idx val="51"/>
          <c:order val="51"/>
          <c:spPr>
            <a:solidFill>
              <a:schemeClr val="accent1"/>
            </a:solidFill>
            <a:ln w="9525" cmpd="sng" algn="ctr">
              <a:solidFill>
                <a:schemeClr val="tx1"/>
              </a:solidFill>
              <a:prstDash val="solid"/>
            </a:ln>
          </c:spPr>
          <c:invertIfNegative val="0"/>
          <c:val>
            <c:numRef>
              <c:f>Sheet1!$A$52</c:f>
              <c:numCache>
                <c:formatCode>General</c:formatCode>
                <c:ptCount val="1"/>
                <c:pt idx="0">
                  <c:v>98.711822682327139</c:v>
                </c:pt>
              </c:numCache>
            </c:numRef>
          </c:val>
          <c:extLst>
            <c:ext xmlns:c16="http://schemas.microsoft.com/office/drawing/2014/chart" uri="{C3380CC4-5D6E-409C-BE32-E72D297353CC}">
              <c16:uniqueId val="{00000033-0D40-4442-9092-E35E581663B7}"/>
            </c:ext>
          </c:extLst>
        </c:ser>
        <c:ser>
          <c:idx val="52"/>
          <c:order val="52"/>
          <c:spPr>
            <a:solidFill>
              <a:schemeClr val="accent1"/>
            </a:solidFill>
            <a:ln w="9525" cmpd="sng" algn="ctr">
              <a:solidFill>
                <a:schemeClr val="tx1"/>
              </a:solidFill>
              <a:prstDash val="solid"/>
            </a:ln>
          </c:spPr>
          <c:invertIfNegative val="0"/>
          <c:val>
            <c:numRef>
              <c:f>Sheet1!$A$53</c:f>
              <c:numCache>
                <c:formatCode>General</c:formatCode>
                <c:ptCount val="1"/>
                <c:pt idx="0">
                  <c:v>98.734273199066791</c:v>
                </c:pt>
              </c:numCache>
            </c:numRef>
          </c:val>
          <c:extLst>
            <c:ext xmlns:c16="http://schemas.microsoft.com/office/drawing/2014/chart" uri="{C3380CC4-5D6E-409C-BE32-E72D297353CC}">
              <c16:uniqueId val="{00000034-0D40-4442-9092-E35E581663B7}"/>
            </c:ext>
          </c:extLst>
        </c:ser>
        <c:ser>
          <c:idx val="53"/>
          <c:order val="53"/>
          <c:spPr>
            <a:solidFill>
              <a:schemeClr val="accent1"/>
            </a:solidFill>
            <a:ln w="9525" cmpd="sng" algn="ctr">
              <a:solidFill>
                <a:schemeClr val="tx1"/>
              </a:solidFill>
              <a:prstDash val="solid"/>
            </a:ln>
          </c:spPr>
          <c:invertIfNegative val="0"/>
          <c:val>
            <c:numRef>
              <c:f>Sheet1!$A$54</c:f>
              <c:numCache>
                <c:formatCode>General</c:formatCode>
                <c:ptCount val="1"/>
                <c:pt idx="0">
                  <c:v>99.358895173211678</c:v>
                </c:pt>
              </c:numCache>
            </c:numRef>
          </c:val>
          <c:extLst>
            <c:ext xmlns:c16="http://schemas.microsoft.com/office/drawing/2014/chart" uri="{C3380CC4-5D6E-409C-BE32-E72D297353CC}">
              <c16:uniqueId val="{00000035-0D40-4442-9092-E35E581663B7}"/>
            </c:ext>
          </c:extLst>
        </c:ser>
        <c:ser>
          <c:idx val="54"/>
          <c:order val="54"/>
          <c:spPr>
            <a:solidFill>
              <a:schemeClr val="accent1"/>
            </a:solidFill>
            <a:ln w="9525" cmpd="sng" algn="ctr">
              <a:solidFill>
                <a:schemeClr val="tx1"/>
              </a:solidFill>
              <a:prstDash val="solid"/>
            </a:ln>
          </c:spPr>
          <c:invertIfNegative val="0"/>
          <c:val>
            <c:numRef>
              <c:f>Sheet1!$A$55</c:f>
              <c:numCache>
                <c:formatCode>General</c:formatCode>
                <c:ptCount val="1"/>
                <c:pt idx="0">
                  <c:v>99.896091135045893</c:v>
                </c:pt>
              </c:numCache>
            </c:numRef>
          </c:val>
          <c:extLst>
            <c:ext xmlns:c16="http://schemas.microsoft.com/office/drawing/2014/chart" uri="{C3380CC4-5D6E-409C-BE32-E72D297353CC}">
              <c16:uniqueId val="{00000036-0D40-4442-9092-E35E581663B7}"/>
            </c:ext>
          </c:extLst>
        </c:ser>
        <c:ser>
          <c:idx val="55"/>
          <c:order val="55"/>
          <c:spPr>
            <a:solidFill>
              <a:schemeClr val="accent1"/>
            </a:solidFill>
            <a:ln w="9525" cmpd="sng" algn="ctr">
              <a:solidFill>
                <a:schemeClr val="tx1"/>
              </a:solidFill>
              <a:prstDash val="solid"/>
            </a:ln>
          </c:spPr>
          <c:invertIfNegative val="0"/>
          <c:val>
            <c:numRef>
              <c:f>Sheet1!$A$56</c:f>
              <c:numCache>
                <c:formatCode>General</c:formatCode>
                <c:ptCount val="1"/>
                <c:pt idx="0">
                  <c:v>103.12279689340194</c:v>
                </c:pt>
              </c:numCache>
            </c:numRef>
          </c:val>
          <c:extLst>
            <c:ext xmlns:c16="http://schemas.microsoft.com/office/drawing/2014/chart" uri="{C3380CC4-5D6E-409C-BE32-E72D297353CC}">
              <c16:uniqueId val="{00000037-0D40-4442-9092-E35E581663B7}"/>
            </c:ext>
          </c:extLst>
        </c:ser>
        <c:ser>
          <c:idx val="56"/>
          <c:order val="56"/>
          <c:spPr>
            <a:solidFill>
              <a:schemeClr val="accent1"/>
            </a:solidFill>
            <a:ln w="9525" cmpd="sng" algn="ctr">
              <a:solidFill>
                <a:schemeClr val="tx1"/>
              </a:solidFill>
              <a:prstDash val="solid"/>
            </a:ln>
          </c:spPr>
          <c:invertIfNegative val="0"/>
          <c:val>
            <c:numRef>
              <c:f>Sheet1!$A$57</c:f>
              <c:numCache>
                <c:formatCode>General</c:formatCode>
                <c:ptCount val="1"/>
                <c:pt idx="0">
                  <c:v>103.29260766007748</c:v>
                </c:pt>
              </c:numCache>
            </c:numRef>
          </c:val>
          <c:extLst>
            <c:ext xmlns:c16="http://schemas.microsoft.com/office/drawing/2014/chart" uri="{C3380CC4-5D6E-409C-BE32-E72D297353CC}">
              <c16:uniqueId val="{00000038-0D40-4442-9092-E35E581663B7}"/>
            </c:ext>
          </c:extLst>
        </c:ser>
        <c:ser>
          <c:idx val="57"/>
          <c:order val="57"/>
          <c:spPr>
            <a:solidFill>
              <a:schemeClr val="accent1"/>
            </a:solidFill>
            <a:ln w="9525" cmpd="sng" algn="ctr">
              <a:solidFill>
                <a:schemeClr val="tx1"/>
              </a:solidFill>
              <a:prstDash val="solid"/>
            </a:ln>
          </c:spPr>
          <c:invertIfNegative val="0"/>
          <c:val>
            <c:numRef>
              <c:f>Sheet1!$A$58</c:f>
              <c:numCache>
                <c:formatCode>General</c:formatCode>
                <c:ptCount val="1"/>
                <c:pt idx="0">
                  <c:v>103.33239615169683</c:v>
                </c:pt>
              </c:numCache>
            </c:numRef>
          </c:val>
          <c:extLst>
            <c:ext xmlns:c16="http://schemas.microsoft.com/office/drawing/2014/chart" uri="{C3380CC4-5D6E-409C-BE32-E72D297353CC}">
              <c16:uniqueId val="{00000039-0D40-4442-9092-E35E581663B7}"/>
            </c:ext>
          </c:extLst>
        </c:ser>
        <c:ser>
          <c:idx val="58"/>
          <c:order val="58"/>
          <c:spPr>
            <a:solidFill>
              <a:schemeClr val="accent1"/>
            </a:solidFill>
            <a:ln w="9525" cmpd="sng" algn="ctr">
              <a:solidFill>
                <a:schemeClr val="tx1"/>
              </a:solidFill>
              <a:prstDash val="solid"/>
            </a:ln>
          </c:spPr>
          <c:invertIfNegative val="0"/>
          <c:val>
            <c:numRef>
              <c:f>Sheet1!$A$59</c:f>
              <c:numCache>
                <c:formatCode>General</c:formatCode>
                <c:ptCount val="1"/>
                <c:pt idx="0">
                  <c:v>103.5510821670613</c:v>
                </c:pt>
              </c:numCache>
            </c:numRef>
          </c:val>
          <c:extLst>
            <c:ext xmlns:c16="http://schemas.microsoft.com/office/drawing/2014/chart" uri="{C3380CC4-5D6E-409C-BE32-E72D297353CC}">
              <c16:uniqueId val="{0000003A-0D40-4442-9092-E35E581663B7}"/>
            </c:ext>
          </c:extLst>
        </c:ser>
        <c:ser>
          <c:idx val="59"/>
          <c:order val="59"/>
          <c:spPr>
            <a:solidFill>
              <a:schemeClr val="accent1"/>
            </a:solidFill>
            <a:ln w="9525" cmpd="sng" algn="ctr">
              <a:solidFill>
                <a:schemeClr val="tx1"/>
              </a:solidFill>
              <a:prstDash val="solid"/>
            </a:ln>
          </c:spPr>
          <c:invertIfNegative val="0"/>
          <c:val>
            <c:numRef>
              <c:f>Sheet1!$A$60</c:f>
              <c:numCache>
                <c:formatCode>General</c:formatCode>
                <c:ptCount val="1"/>
                <c:pt idx="0">
                  <c:v>103.79063248046209</c:v>
                </c:pt>
              </c:numCache>
            </c:numRef>
          </c:val>
          <c:extLst>
            <c:ext xmlns:c16="http://schemas.microsoft.com/office/drawing/2014/chart" uri="{C3380CC4-5D6E-409C-BE32-E72D297353CC}">
              <c16:uniqueId val="{0000003B-0D40-4442-9092-E35E581663B7}"/>
            </c:ext>
          </c:extLst>
        </c:ser>
        <c:ser>
          <c:idx val="60"/>
          <c:order val="60"/>
          <c:spPr>
            <a:solidFill>
              <a:schemeClr val="accent1"/>
            </a:solidFill>
            <a:ln w="9525" cmpd="sng" algn="ctr">
              <a:solidFill>
                <a:schemeClr val="tx1"/>
              </a:solidFill>
              <a:prstDash val="solid"/>
            </a:ln>
          </c:spPr>
          <c:invertIfNegative val="0"/>
          <c:val>
            <c:numRef>
              <c:f>Sheet1!$A$61</c:f>
              <c:numCache>
                <c:formatCode>General</c:formatCode>
                <c:ptCount val="1"/>
                <c:pt idx="0">
                  <c:v>104.18893843849567</c:v>
                </c:pt>
              </c:numCache>
            </c:numRef>
          </c:val>
          <c:extLst>
            <c:ext xmlns:c16="http://schemas.microsoft.com/office/drawing/2014/chart" uri="{C3380CC4-5D6E-409C-BE32-E72D297353CC}">
              <c16:uniqueId val="{0000003C-0D40-4442-9092-E35E581663B7}"/>
            </c:ext>
          </c:extLst>
        </c:ser>
        <c:ser>
          <c:idx val="61"/>
          <c:order val="61"/>
          <c:spPr>
            <a:solidFill>
              <a:schemeClr val="accent1"/>
            </a:solidFill>
            <a:ln w="9525" cmpd="sng" algn="ctr">
              <a:solidFill>
                <a:schemeClr val="tx1"/>
              </a:solidFill>
              <a:prstDash val="solid"/>
            </a:ln>
          </c:spPr>
          <c:invertIfNegative val="0"/>
          <c:val>
            <c:numRef>
              <c:f>Sheet1!$A$62</c:f>
              <c:numCache>
                <c:formatCode>General</c:formatCode>
                <c:ptCount val="1"/>
                <c:pt idx="0">
                  <c:v>104.52866890822784</c:v>
                </c:pt>
              </c:numCache>
            </c:numRef>
          </c:val>
          <c:extLst>
            <c:ext xmlns:c16="http://schemas.microsoft.com/office/drawing/2014/chart" uri="{C3380CC4-5D6E-409C-BE32-E72D297353CC}">
              <c16:uniqueId val="{0000003D-0D40-4442-9092-E35E581663B7}"/>
            </c:ext>
          </c:extLst>
        </c:ser>
        <c:ser>
          <c:idx val="62"/>
          <c:order val="62"/>
          <c:spPr>
            <a:solidFill>
              <a:schemeClr val="accent1"/>
            </a:solidFill>
            <a:ln w="9525" cmpd="sng" algn="ctr">
              <a:solidFill>
                <a:schemeClr val="tx1"/>
              </a:solidFill>
              <a:prstDash val="solid"/>
            </a:ln>
          </c:spPr>
          <c:invertIfNegative val="0"/>
          <c:val>
            <c:numRef>
              <c:f>Sheet1!$A$63</c:f>
              <c:numCache>
                <c:formatCode>General</c:formatCode>
                <c:ptCount val="1"/>
                <c:pt idx="0">
                  <c:v>104.89193591603257</c:v>
                </c:pt>
              </c:numCache>
            </c:numRef>
          </c:val>
          <c:extLst>
            <c:ext xmlns:c16="http://schemas.microsoft.com/office/drawing/2014/chart" uri="{C3380CC4-5D6E-409C-BE32-E72D297353CC}">
              <c16:uniqueId val="{0000003E-0D40-4442-9092-E35E581663B7}"/>
            </c:ext>
          </c:extLst>
        </c:ser>
        <c:ser>
          <c:idx val="63"/>
          <c:order val="63"/>
          <c:spPr>
            <a:solidFill>
              <a:schemeClr val="accent1"/>
            </a:solidFill>
            <a:ln w="9525" cmpd="sng" algn="ctr">
              <a:solidFill>
                <a:schemeClr val="tx1"/>
              </a:solidFill>
              <a:prstDash val="solid"/>
            </a:ln>
          </c:spPr>
          <c:invertIfNegative val="0"/>
          <c:val>
            <c:numRef>
              <c:f>Sheet1!$A$64</c:f>
              <c:numCache>
                <c:formatCode>General</c:formatCode>
                <c:ptCount val="1"/>
                <c:pt idx="0">
                  <c:v>105.05829604944238</c:v>
                </c:pt>
              </c:numCache>
            </c:numRef>
          </c:val>
          <c:extLst>
            <c:ext xmlns:c16="http://schemas.microsoft.com/office/drawing/2014/chart" uri="{C3380CC4-5D6E-409C-BE32-E72D297353CC}">
              <c16:uniqueId val="{0000003F-0D40-4442-9092-E35E581663B7}"/>
            </c:ext>
          </c:extLst>
        </c:ser>
        <c:ser>
          <c:idx val="64"/>
          <c:order val="64"/>
          <c:spPr>
            <a:solidFill>
              <a:schemeClr val="accent1"/>
            </a:solidFill>
            <a:ln w="9525" cmpd="sng" algn="ctr">
              <a:solidFill>
                <a:schemeClr val="tx1"/>
              </a:solidFill>
              <a:prstDash val="solid"/>
            </a:ln>
          </c:spPr>
          <c:invertIfNegative val="0"/>
          <c:val>
            <c:numRef>
              <c:f>Sheet1!$A$65</c:f>
              <c:numCache>
                <c:formatCode>General</c:formatCode>
                <c:ptCount val="1"/>
                <c:pt idx="0">
                  <c:v>105.47511880515954</c:v>
                </c:pt>
              </c:numCache>
            </c:numRef>
          </c:val>
          <c:extLst>
            <c:ext xmlns:c16="http://schemas.microsoft.com/office/drawing/2014/chart" uri="{C3380CC4-5D6E-409C-BE32-E72D297353CC}">
              <c16:uniqueId val="{00000040-0D40-4442-9092-E35E581663B7}"/>
            </c:ext>
          </c:extLst>
        </c:ser>
        <c:ser>
          <c:idx val="65"/>
          <c:order val="65"/>
          <c:spPr>
            <a:solidFill>
              <a:schemeClr val="accent1"/>
            </a:solidFill>
            <a:ln w="9525" cmpd="sng" algn="ctr">
              <a:solidFill>
                <a:schemeClr val="tx1"/>
              </a:solidFill>
              <a:prstDash val="solid"/>
            </a:ln>
          </c:spPr>
          <c:invertIfNegative val="0"/>
          <c:val>
            <c:numRef>
              <c:f>Sheet1!$A$66</c:f>
              <c:numCache>
                <c:formatCode>General</c:formatCode>
                <c:ptCount val="1"/>
                <c:pt idx="0">
                  <c:v>105.61902909611516</c:v>
                </c:pt>
              </c:numCache>
            </c:numRef>
          </c:val>
          <c:extLst>
            <c:ext xmlns:c16="http://schemas.microsoft.com/office/drawing/2014/chart" uri="{C3380CC4-5D6E-409C-BE32-E72D297353CC}">
              <c16:uniqueId val="{00000041-0D40-4442-9092-E35E581663B7}"/>
            </c:ext>
          </c:extLst>
        </c:ser>
        <c:ser>
          <c:idx val="66"/>
          <c:order val="66"/>
          <c:spPr>
            <a:solidFill>
              <a:schemeClr val="accent1"/>
            </a:solidFill>
            <a:ln w="9525" cmpd="sng" algn="ctr">
              <a:solidFill>
                <a:schemeClr val="tx1"/>
              </a:solidFill>
              <a:prstDash val="solid"/>
            </a:ln>
          </c:spPr>
          <c:invertIfNegative val="0"/>
          <c:val>
            <c:numRef>
              <c:f>Sheet1!$A$67</c:f>
              <c:numCache>
                <c:formatCode>General</c:formatCode>
                <c:ptCount val="1"/>
                <c:pt idx="0">
                  <c:v>106.43984960422165</c:v>
                </c:pt>
              </c:numCache>
            </c:numRef>
          </c:val>
          <c:extLst>
            <c:ext xmlns:c16="http://schemas.microsoft.com/office/drawing/2014/chart" uri="{C3380CC4-5D6E-409C-BE32-E72D297353CC}">
              <c16:uniqueId val="{00000042-0D40-4442-9092-E35E581663B7}"/>
            </c:ext>
          </c:extLst>
        </c:ser>
        <c:ser>
          <c:idx val="67"/>
          <c:order val="67"/>
          <c:spPr>
            <a:solidFill>
              <a:schemeClr val="accent1"/>
            </a:solidFill>
            <a:ln w="9525" cmpd="sng" algn="ctr">
              <a:solidFill>
                <a:schemeClr val="tx1"/>
              </a:solidFill>
              <a:prstDash val="solid"/>
            </a:ln>
          </c:spPr>
          <c:invertIfNegative val="0"/>
          <c:val>
            <c:numRef>
              <c:f>Sheet1!$A$68</c:f>
              <c:numCache>
                <c:formatCode>General</c:formatCode>
                <c:ptCount val="1"/>
                <c:pt idx="0">
                  <c:v>107.29944705499314</c:v>
                </c:pt>
              </c:numCache>
            </c:numRef>
          </c:val>
          <c:extLst>
            <c:ext xmlns:c16="http://schemas.microsoft.com/office/drawing/2014/chart" uri="{C3380CC4-5D6E-409C-BE32-E72D297353CC}">
              <c16:uniqueId val="{00000043-0D40-4442-9092-E35E581663B7}"/>
            </c:ext>
          </c:extLst>
        </c:ser>
        <c:ser>
          <c:idx val="68"/>
          <c:order val="68"/>
          <c:spPr>
            <a:solidFill>
              <a:schemeClr val="accent1"/>
            </a:solidFill>
            <a:ln w="9525" cmpd="sng" algn="ctr">
              <a:solidFill>
                <a:schemeClr val="tx1"/>
              </a:solidFill>
              <a:prstDash val="solid"/>
            </a:ln>
          </c:spPr>
          <c:invertIfNegative val="0"/>
          <c:val>
            <c:numRef>
              <c:f>Sheet1!$A$69</c:f>
              <c:numCache>
                <c:formatCode>General</c:formatCode>
                <c:ptCount val="1"/>
                <c:pt idx="0">
                  <c:v>108.28677948169666</c:v>
                </c:pt>
              </c:numCache>
            </c:numRef>
          </c:val>
          <c:extLst>
            <c:ext xmlns:c16="http://schemas.microsoft.com/office/drawing/2014/chart" uri="{C3380CC4-5D6E-409C-BE32-E72D297353CC}">
              <c16:uniqueId val="{00000044-0D40-4442-9092-E35E581663B7}"/>
            </c:ext>
          </c:extLst>
        </c:ser>
        <c:ser>
          <c:idx val="69"/>
          <c:order val="69"/>
          <c:spPr>
            <a:solidFill>
              <a:schemeClr val="accent1"/>
            </a:solidFill>
            <a:ln w="9525" cmpd="sng" algn="ctr">
              <a:solidFill>
                <a:schemeClr val="tx1"/>
              </a:solidFill>
              <a:prstDash val="solid"/>
            </a:ln>
          </c:spPr>
          <c:invertIfNegative val="0"/>
          <c:val>
            <c:numRef>
              <c:f>Sheet1!$A$70</c:f>
              <c:numCache>
                <c:formatCode>General</c:formatCode>
                <c:ptCount val="1"/>
                <c:pt idx="0">
                  <c:v>108.93506784728611</c:v>
                </c:pt>
              </c:numCache>
            </c:numRef>
          </c:val>
          <c:extLst>
            <c:ext xmlns:c16="http://schemas.microsoft.com/office/drawing/2014/chart" uri="{C3380CC4-5D6E-409C-BE32-E72D297353CC}">
              <c16:uniqueId val="{00000045-0D40-4442-9092-E35E581663B7}"/>
            </c:ext>
          </c:extLst>
        </c:ser>
        <c:ser>
          <c:idx val="70"/>
          <c:order val="70"/>
          <c:spPr>
            <a:solidFill>
              <a:schemeClr val="accent1"/>
            </a:solidFill>
            <a:ln w="9525" cmpd="sng" algn="ctr">
              <a:solidFill>
                <a:schemeClr val="tx1"/>
              </a:solidFill>
              <a:prstDash val="solid"/>
            </a:ln>
          </c:spPr>
          <c:invertIfNegative val="0"/>
          <c:val>
            <c:numRef>
              <c:f>Sheet1!$A$71</c:f>
              <c:numCache>
                <c:formatCode>General</c:formatCode>
                <c:ptCount val="1"/>
                <c:pt idx="0">
                  <c:v>109.49739131252538</c:v>
                </c:pt>
              </c:numCache>
            </c:numRef>
          </c:val>
          <c:extLst>
            <c:ext xmlns:c16="http://schemas.microsoft.com/office/drawing/2014/chart" uri="{C3380CC4-5D6E-409C-BE32-E72D297353CC}">
              <c16:uniqueId val="{00000046-0D40-4442-9092-E35E581663B7}"/>
            </c:ext>
          </c:extLst>
        </c:ser>
        <c:ser>
          <c:idx val="71"/>
          <c:order val="71"/>
          <c:spPr>
            <a:solidFill>
              <a:schemeClr val="accent1"/>
            </a:solidFill>
            <a:ln w="9525" cmpd="sng" algn="ctr">
              <a:solidFill>
                <a:schemeClr val="tx1"/>
              </a:solidFill>
              <a:prstDash val="solid"/>
            </a:ln>
          </c:spPr>
          <c:invertIfNegative val="0"/>
          <c:val>
            <c:numRef>
              <c:f>Sheet1!$A$72</c:f>
              <c:numCache>
                <c:formatCode>General</c:formatCode>
                <c:ptCount val="1"/>
                <c:pt idx="0">
                  <c:v>109.79403799639147</c:v>
                </c:pt>
              </c:numCache>
            </c:numRef>
          </c:val>
          <c:extLst>
            <c:ext xmlns:c16="http://schemas.microsoft.com/office/drawing/2014/chart" uri="{C3380CC4-5D6E-409C-BE32-E72D297353CC}">
              <c16:uniqueId val="{00000047-0D40-4442-9092-E35E581663B7}"/>
            </c:ext>
          </c:extLst>
        </c:ser>
        <c:ser>
          <c:idx val="72"/>
          <c:order val="72"/>
          <c:spPr>
            <a:solidFill>
              <a:schemeClr val="accent1"/>
            </a:solidFill>
            <a:ln w="9525" cmpd="sng" algn="ctr">
              <a:solidFill>
                <a:schemeClr val="tx1"/>
              </a:solidFill>
              <a:prstDash val="solid"/>
            </a:ln>
          </c:spPr>
          <c:invertIfNegative val="0"/>
          <c:val>
            <c:numRef>
              <c:f>Sheet1!$A$73</c:f>
              <c:numCache>
                <c:formatCode>General</c:formatCode>
                <c:ptCount val="1"/>
                <c:pt idx="0">
                  <c:v>110.39918030253534</c:v>
                </c:pt>
              </c:numCache>
            </c:numRef>
          </c:val>
          <c:extLst>
            <c:ext xmlns:c16="http://schemas.microsoft.com/office/drawing/2014/chart" uri="{C3380CC4-5D6E-409C-BE32-E72D297353CC}">
              <c16:uniqueId val="{00000048-0D40-4442-9092-E35E581663B7}"/>
            </c:ext>
          </c:extLst>
        </c:ser>
        <c:ser>
          <c:idx val="73"/>
          <c:order val="73"/>
          <c:spPr>
            <a:solidFill>
              <a:schemeClr val="accent1"/>
            </a:solidFill>
            <a:ln w="9525" cmpd="sng" algn="ctr">
              <a:solidFill>
                <a:schemeClr val="tx1"/>
              </a:solidFill>
              <a:prstDash val="solid"/>
            </a:ln>
          </c:spPr>
          <c:invertIfNegative val="0"/>
          <c:val>
            <c:numRef>
              <c:f>Sheet1!$A$74</c:f>
              <c:numCache>
                <c:formatCode>General</c:formatCode>
                <c:ptCount val="1"/>
                <c:pt idx="0">
                  <c:v>110.75578112690609</c:v>
                </c:pt>
              </c:numCache>
            </c:numRef>
          </c:val>
          <c:extLst>
            <c:ext xmlns:c16="http://schemas.microsoft.com/office/drawing/2014/chart" uri="{C3380CC4-5D6E-409C-BE32-E72D297353CC}">
              <c16:uniqueId val="{00000049-0D40-4442-9092-E35E581663B7}"/>
            </c:ext>
          </c:extLst>
        </c:ser>
        <c:ser>
          <c:idx val="74"/>
          <c:order val="74"/>
          <c:spPr>
            <a:solidFill>
              <a:schemeClr val="accent1"/>
            </a:solidFill>
            <a:ln w="9525" cmpd="sng" algn="ctr">
              <a:solidFill>
                <a:schemeClr val="tx1"/>
              </a:solidFill>
              <a:prstDash val="solid"/>
            </a:ln>
          </c:spPr>
          <c:invertIfNegative val="0"/>
          <c:val>
            <c:numRef>
              <c:f>Sheet1!$A$75</c:f>
              <c:numCache>
                <c:formatCode>General</c:formatCode>
                <c:ptCount val="1"/>
                <c:pt idx="0">
                  <c:v>110.95805530778922</c:v>
                </c:pt>
              </c:numCache>
            </c:numRef>
          </c:val>
          <c:extLst>
            <c:ext xmlns:c16="http://schemas.microsoft.com/office/drawing/2014/chart" uri="{C3380CC4-5D6E-409C-BE32-E72D297353CC}">
              <c16:uniqueId val="{0000004A-0D40-4442-9092-E35E581663B7}"/>
            </c:ext>
          </c:extLst>
        </c:ser>
        <c:ser>
          <c:idx val="75"/>
          <c:order val="75"/>
          <c:spPr>
            <a:solidFill>
              <a:schemeClr val="accent1"/>
            </a:solidFill>
            <a:ln w="9525" cmpd="sng" algn="ctr">
              <a:solidFill>
                <a:schemeClr val="tx1"/>
              </a:solidFill>
              <a:prstDash val="solid"/>
            </a:ln>
          </c:spPr>
          <c:invertIfNegative val="0"/>
          <c:val>
            <c:numRef>
              <c:f>Sheet1!$A$76</c:f>
              <c:numCache>
                <c:formatCode>General</c:formatCode>
                <c:ptCount val="1"/>
                <c:pt idx="0">
                  <c:v>111.4085025220681</c:v>
                </c:pt>
              </c:numCache>
            </c:numRef>
          </c:val>
          <c:extLst>
            <c:ext xmlns:c16="http://schemas.microsoft.com/office/drawing/2014/chart" uri="{C3380CC4-5D6E-409C-BE32-E72D297353CC}">
              <c16:uniqueId val="{0000004B-0D40-4442-9092-E35E581663B7}"/>
            </c:ext>
          </c:extLst>
        </c:ser>
        <c:ser>
          <c:idx val="76"/>
          <c:order val="76"/>
          <c:spPr>
            <a:solidFill>
              <a:schemeClr val="accent1"/>
            </a:solidFill>
            <a:ln w="9525" cmpd="sng" algn="ctr">
              <a:solidFill>
                <a:schemeClr val="tx1"/>
              </a:solidFill>
              <a:prstDash val="solid"/>
            </a:ln>
          </c:spPr>
          <c:invertIfNegative val="0"/>
          <c:val>
            <c:numRef>
              <c:f>Sheet1!$A$77</c:f>
              <c:numCache>
                <c:formatCode>General</c:formatCode>
                <c:ptCount val="1"/>
                <c:pt idx="0">
                  <c:v>112.31413119894007</c:v>
                </c:pt>
              </c:numCache>
            </c:numRef>
          </c:val>
          <c:extLst>
            <c:ext xmlns:c16="http://schemas.microsoft.com/office/drawing/2014/chart" uri="{C3380CC4-5D6E-409C-BE32-E72D297353CC}">
              <c16:uniqueId val="{0000004C-0D40-4442-9092-E35E581663B7}"/>
            </c:ext>
          </c:extLst>
        </c:ser>
        <c:ser>
          <c:idx val="77"/>
          <c:order val="77"/>
          <c:spPr>
            <a:solidFill>
              <a:schemeClr val="accent1"/>
            </a:solidFill>
            <a:ln w="9525" cmpd="sng" algn="ctr">
              <a:solidFill>
                <a:schemeClr val="tx1"/>
              </a:solidFill>
              <a:prstDash val="solid"/>
            </a:ln>
          </c:spPr>
          <c:invertIfNegative val="0"/>
          <c:val>
            <c:numRef>
              <c:f>Sheet1!$A$78</c:f>
              <c:numCache>
                <c:formatCode>General</c:formatCode>
                <c:ptCount val="1"/>
                <c:pt idx="0">
                  <c:v>113.10078943821308</c:v>
                </c:pt>
              </c:numCache>
            </c:numRef>
          </c:val>
          <c:extLst>
            <c:ext xmlns:c16="http://schemas.microsoft.com/office/drawing/2014/chart" uri="{C3380CC4-5D6E-409C-BE32-E72D297353CC}">
              <c16:uniqueId val="{0000004D-0D40-4442-9092-E35E581663B7}"/>
            </c:ext>
          </c:extLst>
        </c:ser>
        <c:ser>
          <c:idx val="78"/>
          <c:order val="78"/>
          <c:spPr>
            <a:solidFill>
              <a:schemeClr val="accent1"/>
            </a:solidFill>
            <a:ln w="9525" cmpd="sng" algn="ctr">
              <a:solidFill>
                <a:schemeClr val="tx1"/>
              </a:solidFill>
              <a:prstDash val="solid"/>
            </a:ln>
          </c:spPr>
          <c:invertIfNegative val="0"/>
          <c:val>
            <c:numRef>
              <c:f>Sheet1!$A$79</c:f>
              <c:numCache>
                <c:formatCode>General</c:formatCode>
                <c:ptCount val="1"/>
                <c:pt idx="0">
                  <c:v>114.82756185250869</c:v>
                </c:pt>
              </c:numCache>
            </c:numRef>
          </c:val>
          <c:extLst>
            <c:ext xmlns:c16="http://schemas.microsoft.com/office/drawing/2014/chart" uri="{C3380CC4-5D6E-409C-BE32-E72D297353CC}">
              <c16:uniqueId val="{0000004E-0D40-4442-9092-E35E581663B7}"/>
            </c:ext>
          </c:extLst>
        </c:ser>
        <c:ser>
          <c:idx val="79"/>
          <c:order val="79"/>
          <c:spPr>
            <a:solidFill>
              <a:schemeClr val="accent1"/>
            </a:solidFill>
            <a:ln w="9525" cmpd="sng" algn="ctr">
              <a:solidFill>
                <a:schemeClr val="tx1"/>
              </a:solidFill>
              <a:prstDash val="solid"/>
            </a:ln>
          </c:spPr>
          <c:invertIfNegative val="0"/>
          <c:val>
            <c:numRef>
              <c:f>Sheet1!$A$80</c:f>
              <c:numCache>
                <c:formatCode>General</c:formatCode>
                <c:ptCount val="1"/>
                <c:pt idx="0">
                  <c:v>114.94200448046237</c:v>
                </c:pt>
              </c:numCache>
            </c:numRef>
          </c:val>
          <c:extLst>
            <c:ext xmlns:c16="http://schemas.microsoft.com/office/drawing/2014/chart" uri="{C3380CC4-5D6E-409C-BE32-E72D297353CC}">
              <c16:uniqueId val="{0000004F-0D40-4442-9092-E35E581663B7}"/>
            </c:ext>
          </c:extLst>
        </c:ser>
        <c:ser>
          <c:idx val="80"/>
          <c:order val="80"/>
          <c:spPr>
            <a:solidFill>
              <a:schemeClr val="accent1"/>
            </a:solidFill>
            <a:ln w="9525" cmpd="sng" algn="ctr">
              <a:solidFill>
                <a:schemeClr val="tx1"/>
              </a:solidFill>
              <a:prstDash val="solid"/>
            </a:ln>
          </c:spPr>
          <c:invertIfNegative val="0"/>
          <c:val>
            <c:numRef>
              <c:f>Sheet1!$A$81</c:f>
              <c:numCache>
                <c:formatCode>General</c:formatCode>
                <c:ptCount val="1"/>
                <c:pt idx="0">
                  <c:v>114.94507832447812</c:v>
                </c:pt>
              </c:numCache>
            </c:numRef>
          </c:val>
          <c:extLst>
            <c:ext xmlns:c16="http://schemas.microsoft.com/office/drawing/2014/chart" uri="{C3380CC4-5D6E-409C-BE32-E72D297353CC}">
              <c16:uniqueId val="{00000050-0D40-4442-9092-E35E581663B7}"/>
            </c:ext>
          </c:extLst>
        </c:ser>
        <c:ser>
          <c:idx val="81"/>
          <c:order val="81"/>
          <c:spPr>
            <a:solidFill>
              <a:schemeClr val="accent1"/>
            </a:solidFill>
            <a:ln w="9525" cmpd="sng" algn="ctr">
              <a:solidFill>
                <a:schemeClr val="tx1"/>
              </a:solidFill>
              <a:prstDash val="solid"/>
            </a:ln>
          </c:spPr>
          <c:invertIfNegative val="0"/>
          <c:val>
            <c:numRef>
              <c:f>Sheet1!$A$82</c:f>
              <c:numCache>
                <c:formatCode>General</c:formatCode>
                <c:ptCount val="1"/>
                <c:pt idx="0">
                  <c:v>115.19902373325569</c:v>
                </c:pt>
              </c:numCache>
            </c:numRef>
          </c:val>
          <c:extLst>
            <c:ext xmlns:c16="http://schemas.microsoft.com/office/drawing/2014/chart" uri="{C3380CC4-5D6E-409C-BE32-E72D297353CC}">
              <c16:uniqueId val="{00000051-0D40-4442-9092-E35E581663B7}"/>
            </c:ext>
          </c:extLst>
        </c:ser>
        <c:ser>
          <c:idx val="82"/>
          <c:order val="82"/>
          <c:spPr>
            <a:solidFill>
              <a:schemeClr val="accent1"/>
            </a:solidFill>
            <a:ln w="9525" cmpd="sng" algn="ctr">
              <a:solidFill>
                <a:schemeClr val="tx1"/>
              </a:solidFill>
              <a:prstDash val="solid"/>
            </a:ln>
          </c:spPr>
          <c:invertIfNegative val="0"/>
          <c:val>
            <c:numRef>
              <c:f>Sheet1!$A$83</c:f>
              <c:numCache>
                <c:formatCode>General</c:formatCode>
                <c:ptCount val="1"/>
                <c:pt idx="0">
                  <c:v>115.35463152255286</c:v>
                </c:pt>
              </c:numCache>
            </c:numRef>
          </c:val>
          <c:extLst>
            <c:ext xmlns:c16="http://schemas.microsoft.com/office/drawing/2014/chart" uri="{C3380CC4-5D6E-409C-BE32-E72D297353CC}">
              <c16:uniqueId val="{00000052-0D40-4442-9092-E35E581663B7}"/>
            </c:ext>
          </c:extLst>
        </c:ser>
        <c:ser>
          <c:idx val="83"/>
          <c:order val="83"/>
          <c:spPr>
            <a:solidFill>
              <a:schemeClr val="accent1"/>
            </a:solidFill>
            <a:ln w="9525" cmpd="sng" algn="ctr">
              <a:solidFill>
                <a:schemeClr val="tx1"/>
              </a:solidFill>
              <a:prstDash val="solid"/>
            </a:ln>
          </c:spPr>
          <c:invertIfNegative val="0"/>
          <c:val>
            <c:numRef>
              <c:f>Sheet1!$A$84</c:f>
              <c:numCache>
                <c:formatCode>General</c:formatCode>
                <c:ptCount val="1"/>
                <c:pt idx="0">
                  <c:v>116.58631615456935</c:v>
                </c:pt>
              </c:numCache>
            </c:numRef>
          </c:val>
          <c:extLst>
            <c:ext xmlns:c16="http://schemas.microsoft.com/office/drawing/2014/chart" uri="{C3380CC4-5D6E-409C-BE32-E72D297353CC}">
              <c16:uniqueId val="{00000053-0D40-4442-9092-E35E581663B7}"/>
            </c:ext>
          </c:extLst>
        </c:ser>
        <c:ser>
          <c:idx val="84"/>
          <c:order val="84"/>
          <c:spPr>
            <a:solidFill>
              <a:schemeClr val="accent1"/>
            </a:solidFill>
            <a:ln w="9525" cmpd="sng" algn="ctr">
              <a:solidFill>
                <a:schemeClr val="tx1"/>
              </a:solidFill>
              <a:prstDash val="solid"/>
            </a:ln>
          </c:spPr>
          <c:invertIfNegative val="0"/>
          <c:val>
            <c:numRef>
              <c:f>Sheet1!$A$85</c:f>
              <c:numCache>
                <c:formatCode>General</c:formatCode>
                <c:ptCount val="1"/>
                <c:pt idx="0">
                  <c:v>116.88266275075821</c:v>
                </c:pt>
              </c:numCache>
            </c:numRef>
          </c:val>
          <c:extLst>
            <c:ext xmlns:c16="http://schemas.microsoft.com/office/drawing/2014/chart" uri="{C3380CC4-5D6E-409C-BE32-E72D297353CC}">
              <c16:uniqueId val="{00000054-0D40-4442-9092-E35E581663B7}"/>
            </c:ext>
          </c:extLst>
        </c:ser>
        <c:ser>
          <c:idx val="85"/>
          <c:order val="85"/>
          <c:spPr>
            <a:solidFill>
              <a:schemeClr val="accent1"/>
            </a:solidFill>
            <a:ln w="9525" cmpd="sng" algn="ctr">
              <a:solidFill>
                <a:schemeClr val="tx1"/>
              </a:solidFill>
              <a:prstDash val="solid"/>
            </a:ln>
          </c:spPr>
          <c:invertIfNegative val="0"/>
          <c:val>
            <c:numRef>
              <c:f>Sheet1!$A$86</c:f>
              <c:numCache>
                <c:formatCode>General</c:formatCode>
                <c:ptCount val="1"/>
                <c:pt idx="0">
                  <c:v>118.25309985158826</c:v>
                </c:pt>
              </c:numCache>
            </c:numRef>
          </c:val>
          <c:extLst>
            <c:ext xmlns:c16="http://schemas.microsoft.com/office/drawing/2014/chart" uri="{C3380CC4-5D6E-409C-BE32-E72D297353CC}">
              <c16:uniqueId val="{00000055-0D40-4442-9092-E35E581663B7}"/>
            </c:ext>
          </c:extLst>
        </c:ser>
        <c:ser>
          <c:idx val="86"/>
          <c:order val="86"/>
          <c:spPr>
            <a:solidFill>
              <a:schemeClr val="accent1"/>
            </a:solidFill>
            <a:ln w="9525" cmpd="sng" algn="ctr">
              <a:solidFill>
                <a:schemeClr val="tx1"/>
              </a:solidFill>
              <a:prstDash val="solid"/>
            </a:ln>
          </c:spPr>
          <c:invertIfNegative val="0"/>
          <c:val>
            <c:numRef>
              <c:f>Sheet1!$A$87</c:f>
              <c:numCache>
                <c:formatCode>General</c:formatCode>
                <c:ptCount val="1"/>
                <c:pt idx="0">
                  <c:v>118.85452904929578</c:v>
                </c:pt>
              </c:numCache>
            </c:numRef>
          </c:val>
          <c:extLst>
            <c:ext xmlns:c16="http://schemas.microsoft.com/office/drawing/2014/chart" uri="{C3380CC4-5D6E-409C-BE32-E72D297353CC}">
              <c16:uniqueId val="{00000056-0D40-4442-9092-E35E581663B7}"/>
            </c:ext>
          </c:extLst>
        </c:ser>
        <c:ser>
          <c:idx val="87"/>
          <c:order val="87"/>
          <c:spPr>
            <a:solidFill>
              <a:schemeClr val="accent1"/>
            </a:solidFill>
            <a:ln w="9525" cmpd="sng" algn="ctr">
              <a:solidFill>
                <a:schemeClr val="tx1"/>
              </a:solidFill>
              <a:prstDash val="solid"/>
            </a:ln>
          </c:spPr>
          <c:invertIfNegative val="0"/>
          <c:val>
            <c:numRef>
              <c:f>Sheet1!$A$88</c:f>
              <c:numCache>
                <c:formatCode>General</c:formatCode>
                <c:ptCount val="1"/>
                <c:pt idx="0">
                  <c:v>119.48256380988708</c:v>
                </c:pt>
              </c:numCache>
            </c:numRef>
          </c:val>
          <c:extLst>
            <c:ext xmlns:c16="http://schemas.microsoft.com/office/drawing/2014/chart" uri="{C3380CC4-5D6E-409C-BE32-E72D297353CC}">
              <c16:uniqueId val="{00000057-0D40-4442-9092-E35E581663B7}"/>
            </c:ext>
          </c:extLst>
        </c:ser>
        <c:ser>
          <c:idx val="88"/>
          <c:order val="88"/>
          <c:spPr>
            <a:solidFill>
              <a:schemeClr val="accent1"/>
            </a:solidFill>
            <a:ln w="9525" cmpd="sng" algn="ctr">
              <a:solidFill>
                <a:schemeClr val="tx1"/>
              </a:solidFill>
              <a:prstDash val="solid"/>
            </a:ln>
          </c:spPr>
          <c:invertIfNegative val="0"/>
          <c:val>
            <c:numRef>
              <c:f>Sheet1!$A$89</c:f>
              <c:numCache>
                <c:formatCode>General</c:formatCode>
                <c:ptCount val="1"/>
                <c:pt idx="0">
                  <c:v>119.55881045579069</c:v>
                </c:pt>
              </c:numCache>
            </c:numRef>
          </c:val>
          <c:extLst>
            <c:ext xmlns:c16="http://schemas.microsoft.com/office/drawing/2014/chart" uri="{C3380CC4-5D6E-409C-BE32-E72D297353CC}">
              <c16:uniqueId val="{00000058-0D40-4442-9092-E35E581663B7}"/>
            </c:ext>
          </c:extLst>
        </c:ser>
        <c:ser>
          <c:idx val="89"/>
          <c:order val="89"/>
          <c:spPr>
            <a:solidFill>
              <a:schemeClr val="accent1"/>
            </a:solidFill>
            <a:ln w="9525" cmpd="sng" algn="ctr">
              <a:solidFill>
                <a:schemeClr val="tx1"/>
              </a:solidFill>
              <a:prstDash val="solid"/>
            </a:ln>
          </c:spPr>
          <c:invertIfNegative val="0"/>
          <c:val>
            <c:numRef>
              <c:f>Sheet1!$A$90</c:f>
              <c:numCache>
                <c:formatCode>General</c:formatCode>
                <c:ptCount val="1"/>
                <c:pt idx="0">
                  <c:v>120.70583052461672</c:v>
                </c:pt>
              </c:numCache>
            </c:numRef>
          </c:val>
          <c:extLst>
            <c:ext xmlns:c16="http://schemas.microsoft.com/office/drawing/2014/chart" uri="{C3380CC4-5D6E-409C-BE32-E72D297353CC}">
              <c16:uniqueId val="{00000059-0D40-4442-9092-E35E581663B7}"/>
            </c:ext>
          </c:extLst>
        </c:ser>
        <c:ser>
          <c:idx val="90"/>
          <c:order val="90"/>
          <c:spPr>
            <a:solidFill>
              <a:schemeClr val="accent1"/>
            </a:solidFill>
            <a:ln w="9525" cmpd="sng" algn="ctr">
              <a:solidFill>
                <a:schemeClr val="tx1"/>
              </a:solidFill>
              <a:prstDash val="solid"/>
            </a:ln>
          </c:spPr>
          <c:invertIfNegative val="0"/>
          <c:val>
            <c:numRef>
              <c:f>Sheet1!$A$91</c:f>
              <c:numCache>
                <c:formatCode>General</c:formatCode>
                <c:ptCount val="1"/>
                <c:pt idx="0">
                  <c:v>121.50482986281713</c:v>
                </c:pt>
              </c:numCache>
            </c:numRef>
          </c:val>
          <c:extLst>
            <c:ext xmlns:c16="http://schemas.microsoft.com/office/drawing/2014/chart" uri="{C3380CC4-5D6E-409C-BE32-E72D297353CC}">
              <c16:uniqueId val="{0000005A-0D40-4442-9092-E35E581663B7}"/>
            </c:ext>
          </c:extLst>
        </c:ser>
        <c:ser>
          <c:idx val="91"/>
          <c:order val="91"/>
          <c:spPr>
            <a:solidFill>
              <a:schemeClr val="accent1"/>
            </a:solidFill>
            <a:ln w="9525" cmpd="sng" algn="ctr">
              <a:solidFill>
                <a:schemeClr val="tx1"/>
              </a:solidFill>
              <a:prstDash val="solid"/>
            </a:ln>
          </c:spPr>
          <c:invertIfNegative val="0"/>
          <c:val>
            <c:numRef>
              <c:f>Sheet1!$A$92</c:f>
              <c:numCache>
                <c:formatCode>General</c:formatCode>
                <c:ptCount val="1"/>
                <c:pt idx="0">
                  <c:v>121.69460834540565</c:v>
                </c:pt>
              </c:numCache>
            </c:numRef>
          </c:val>
          <c:extLst>
            <c:ext xmlns:c16="http://schemas.microsoft.com/office/drawing/2014/chart" uri="{C3380CC4-5D6E-409C-BE32-E72D297353CC}">
              <c16:uniqueId val="{0000005B-0D40-4442-9092-E35E581663B7}"/>
            </c:ext>
          </c:extLst>
        </c:ser>
        <c:ser>
          <c:idx val="92"/>
          <c:order val="92"/>
          <c:spPr>
            <a:solidFill>
              <a:schemeClr val="accent1"/>
            </a:solidFill>
            <a:ln w="9525" cmpd="sng" algn="ctr">
              <a:solidFill>
                <a:schemeClr val="tx1"/>
              </a:solidFill>
              <a:prstDash val="solid"/>
            </a:ln>
          </c:spPr>
          <c:invertIfNegative val="0"/>
          <c:val>
            <c:numRef>
              <c:f>Sheet1!$A$93</c:f>
              <c:numCache>
                <c:formatCode>General</c:formatCode>
                <c:ptCount val="1"/>
                <c:pt idx="0">
                  <c:v>122.1492920347636</c:v>
                </c:pt>
              </c:numCache>
            </c:numRef>
          </c:val>
          <c:extLst>
            <c:ext xmlns:c16="http://schemas.microsoft.com/office/drawing/2014/chart" uri="{C3380CC4-5D6E-409C-BE32-E72D297353CC}">
              <c16:uniqueId val="{0000005C-0D40-4442-9092-E35E581663B7}"/>
            </c:ext>
          </c:extLst>
        </c:ser>
        <c:ser>
          <c:idx val="93"/>
          <c:order val="93"/>
          <c:spPr>
            <a:solidFill>
              <a:schemeClr val="accent1"/>
            </a:solidFill>
            <a:ln w="9525" cmpd="sng" algn="ctr">
              <a:solidFill>
                <a:schemeClr val="tx1"/>
              </a:solidFill>
              <a:prstDash val="solid"/>
            </a:ln>
          </c:spPr>
          <c:invertIfNegative val="0"/>
          <c:val>
            <c:numRef>
              <c:f>Sheet1!$A$94</c:f>
              <c:numCache>
                <c:formatCode>General</c:formatCode>
                <c:ptCount val="1"/>
                <c:pt idx="0">
                  <c:v>123.69643954918033</c:v>
                </c:pt>
              </c:numCache>
            </c:numRef>
          </c:val>
          <c:extLst>
            <c:ext xmlns:c16="http://schemas.microsoft.com/office/drawing/2014/chart" uri="{C3380CC4-5D6E-409C-BE32-E72D297353CC}">
              <c16:uniqueId val="{0000005D-0D40-4442-9092-E35E581663B7}"/>
            </c:ext>
          </c:extLst>
        </c:ser>
        <c:ser>
          <c:idx val="94"/>
          <c:order val="94"/>
          <c:spPr>
            <a:solidFill>
              <a:schemeClr val="accent1"/>
            </a:solidFill>
            <a:ln w="9525" cmpd="sng" algn="ctr">
              <a:solidFill>
                <a:schemeClr val="tx1"/>
              </a:solidFill>
              <a:prstDash val="solid"/>
            </a:ln>
          </c:spPr>
          <c:invertIfNegative val="0"/>
          <c:val>
            <c:numRef>
              <c:f>Sheet1!$A$95</c:f>
              <c:numCache>
                <c:formatCode>General</c:formatCode>
                <c:ptCount val="1"/>
                <c:pt idx="0">
                  <c:v>123.82251762033289</c:v>
                </c:pt>
              </c:numCache>
            </c:numRef>
          </c:val>
          <c:extLst>
            <c:ext xmlns:c16="http://schemas.microsoft.com/office/drawing/2014/chart" uri="{C3380CC4-5D6E-409C-BE32-E72D297353CC}">
              <c16:uniqueId val="{0000005E-0D40-4442-9092-E35E581663B7}"/>
            </c:ext>
          </c:extLst>
        </c:ser>
        <c:ser>
          <c:idx val="95"/>
          <c:order val="95"/>
          <c:spPr>
            <a:solidFill>
              <a:schemeClr val="accent1"/>
            </a:solidFill>
            <a:ln w="9525" cmpd="sng" algn="ctr">
              <a:solidFill>
                <a:schemeClr val="tx1"/>
              </a:solidFill>
              <a:prstDash val="solid"/>
            </a:ln>
          </c:spPr>
          <c:invertIfNegative val="0"/>
          <c:val>
            <c:numRef>
              <c:f>Sheet1!$A$96</c:f>
              <c:numCache>
                <c:formatCode>General</c:formatCode>
                <c:ptCount val="1"/>
                <c:pt idx="0">
                  <c:v>123.84806067973139</c:v>
                </c:pt>
              </c:numCache>
            </c:numRef>
          </c:val>
          <c:extLst>
            <c:ext xmlns:c16="http://schemas.microsoft.com/office/drawing/2014/chart" uri="{C3380CC4-5D6E-409C-BE32-E72D297353CC}">
              <c16:uniqueId val="{0000005F-0D40-4442-9092-E35E581663B7}"/>
            </c:ext>
          </c:extLst>
        </c:ser>
        <c:ser>
          <c:idx val="96"/>
          <c:order val="96"/>
          <c:spPr>
            <a:solidFill>
              <a:schemeClr val="accent1"/>
            </a:solidFill>
            <a:ln w="9525" cmpd="sng" algn="ctr">
              <a:solidFill>
                <a:schemeClr val="tx1"/>
              </a:solidFill>
              <a:prstDash val="solid"/>
            </a:ln>
          </c:spPr>
          <c:invertIfNegative val="0"/>
          <c:val>
            <c:numRef>
              <c:f>Sheet1!$A$97</c:f>
              <c:numCache>
                <c:formatCode>General</c:formatCode>
                <c:ptCount val="1"/>
                <c:pt idx="0">
                  <c:v>124.99212737205893</c:v>
                </c:pt>
              </c:numCache>
            </c:numRef>
          </c:val>
          <c:extLst>
            <c:ext xmlns:c16="http://schemas.microsoft.com/office/drawing/2014/chart" uri="{C3380CC4-5D6E-409C-BE32-E72D297353CC}">
              <c16:uniqueId val="{00000060-0D40-4442-9092-E35E581663B7}"/>
            </c:ext>
          </c:extLst>
        </c:ser>
        <c:ser>
          <c:idx val="97"/>
          <c:order val="97"/>
          <c:spPr>
            <a:solidFill>
              <a:schemeClr val="accent1"/>
            </a:solidFill>
            <a:ln w="9525" cmpd="sng" algn="ctr">
              <a:solidFill>
                <a:schemeClr val="tx1"/>
              </a:solidFill>
              <a:prstDash val="solid"/>
            </a:ln>
          </c:spPr>
          <c:invertIfNegative val="0"/>
          <c:val>
            <c:numRef>
              <c:f>Sheet1!$A$98</c:f>
              <c:numCache>
                <c:formatCode>General</c:formatCode>
                <c:ptCount val="1"/>
                <c:pt idx="0">
                  <c:v>126.36002191599513</c:v>
                </c:pt>
              </c:numCache>
            </c:numRef>
          </c:val>
          <c:extLst>
            <c:ext xmlns:c16="http://schemas.microsoft.com/office/drawing/2014/chart" uri="{C3380CC4-5D6E-409C-BE32-E72D297353CC}">
              <c16:uniqueId val="{00000061-0D40-4442-9092-E35E581663B7}"/>
            </c:ext>
          </c:extLst>
        </c:ser>
        <c:ser>
          <c:idx val="98"/>
          <c:order val="98"/>
          <c:spPr>
            <a:solidFill>
              <a:schemeClr val="accent1"/>
            </a:solidFill>
            <a:ln w="9525" cmpd="sng" algn="ctr">
              <a:solidFill>
                <a:schemeClr val="tx1"/>
              </a:solidFill>
              <a:prstDash val="solid"/>
            </a:ln>
          </c:spPr>
          <c:invertIfNegative val="0"/>
          <c:val>
            <c:numRef>
              <c:f>Sheet1!$A$99</c:f>
              <c:numCache>
                <c:formatCode>General</c:formatCode>
                <c:ptCount val="1"/>
                <c:pt idx="0">
                  <c:v>127.24262369342691</c:v>
                </c:pt>
              </c:numCache>
            </c:numRef>
          </c:val>
          <c:extLst>
            <c:ext xmlns:c16="http://schemas.microsoft.com/office/drawing/2014/chart" uri="{C3380CC4-5D6E-409C-BE32-E72D297353CC}">
              <c16:uniqueId val="{00000062-0D40-4442-9092-E35E581663B7}"/>
            </c:ext>
          </c:extLst>
        </c:ser>
        <c:ser>
          <c:idx val="99"/>
          <c:order val="99"/>
          <c:spPr>
            <a:solidFill>
              <a:schemeClr val="accent1"/>
            </a:solidFill>
            <a:ln w="9525" cmpd="sng" algn="ctr">
              <a:solidFill>
                <a:schemeClr val="tx1"/>
              </a:solidFill>
              <a:prstDash val="solid"/>
            </a:ln>
          </c:spPr>
          <c:invertIfNegative val="0"/>
          <c:val>
            <c:numRef>
              <c:f>Sheet1!$A$100</c:f>
              <c:numCache>
                <c:formatCode>General</c:formatCode>
                <c:ptCount val="1"/>
                <c:pt idx="0">
                  <c:v>127.24621011518612</c:v>
                </c:pt>
              </c:numCache>
            </c:numRef>
          </c:val>
          <c:extLst>
            <c:ext xmlns:c16="http://schemas.microsoft.com/office/drawing/2014/chart" uri="{C3380CC4-5D6E-409C-BE32-E72D297353CC}">
              <c16:uniqueId val="{00000063-0D40-4442-9092-E35E581663B7}"/>
            </c:ext>
          </c:extLst>
        </c:ser>
        <c:ser>
          <c:idx val="100"/>
          <c:order val="100"/>
          <c:spPr>
            <a:solidFill>
              <a:schemeClr val="accent1"/>
            </a:solidFill>
            <a:ln w="9525" cmpd="sng" algn="ctr">
              <a:solidFill>
                <a:schemeClr val="tx1"/>
              </a:solidFill>
              <a:prstDash val="solid"/>
            </a:ln>
          </c:spPr>
          <c:invertIfNegative val="0"/>
          <c:val>
            <c:numRef>
              <c:f>Sheet1!$A$101</c:f>
              <c:numCache>
                <c:formatCode>General</c:formatCode>
                <c:ptCount val="1"/>
                <c:pt idx="0">
                  <c:v>127.51630217186769</c:v>
                </c:pt>
              </c:numCache>
            </c:numRef>
          </c:val>
          <c:extLst>
            <c:ext xmlns:c16="http://schemas.microsoft.com/office/drawing/2014/chart" uri="{C3380CC4-5D6E-409C-BE32-E72D297353CC}">
              <c16:uniqueId val="{00000064-0D40-4442-9092-E35E581663B7}"/>
            </c:ext>
          </c:extLst>
        </c:ser>
        <c:ser>
          <c:idx val="101"/>
          <c:order val="101"/>
          <c:spPr>
            <a:solidFill>
              <a:schemeClr val="accent1"/>
            </a:solidFill>
            <a:ln w="9525" cmpd="sng" algn="ctr">
              <a:solidFill>
                <a:schemeClr val="tx1"/>
              </a:solidFill>
              <a:prstDash val="solid"/>
            </a:ln>
          </c:spPr>
          <c:invertIfNegative val="0"/>
          <c:val>
            <c:numRef>
              <c:f>Sheet1!$A$102</c:f>
              <c:numCache>
                <c:formatCode>General</c:formatCode>
                <c:ptCount val="1"/>
                <c:pt idx="0">
                  <c:v>128.01106449620877</c:v>
                </c:pt>
              </c:numCache>
            </c:numRef>
          </c:val>
          <c:extLst>
            <c:ext xmlns:c16="http://schemas.microsoft.com/office/drawing/2014/chart" uri="{C3380CC4-5D6E-409C-BE32-E72D297353CC}">
              <c16:uniqueId val="{00000065-0D40-4442-9092-E35E581663B7}"/>
            </c:ext>
          </c:extLst>
        </c:ser>
        <c:ser>
          <c:idx val="102"/>
          <c:order val="102"/>
          <c:spPr>
            <a:solidFill>
              <a:schemeClr val="accent1"/>
            </a:solidFill>
            <a:ln w="9525" cmpd="sng" algn="ctr">
              <a:solidFill>
                <a:schemeClr val="tx1"/>
              </a:solidFill>
              <a:prstDash val="solid"/>
            </a:ln>
          </c:spPr>
          <c:invertIfNegative val="0"/>
          <c:val>
            <c:numRef>
              <c:f>Sheet1!$A$103</c:f>
              <c:numCache>
                <c:formatCode>General</c:formatCode>
                <c:ptCount val="1"/>
                <c:pt idx="0">
                  <c:v>128.97182712845239</c:v>
                </c:pt>
              </c:numCache>
            </c:numRef>
          </c:val>
          <c:extLst>
            <c:ext xmlns:c16="http://schemas.microsoft.com/office/drawing/2014/chart" uri="{C3380CC4-5D6E-409C-BE32-E72D297353CC}">
              <c16:uniqueId val="{00000066-0D40-4442-9092-E35E581663B7}"/>
            </c:ext>
          </c:extLst>
        </c:ser>
        <c:ser>
          <c:idx val="103"/>
          <c:order val="103"/>
          <c:spPr>
            <a:solidFill>
              <a:schemeClr val="accent1"/>
            </a:solidFill>
            <a:ln w="9525" cmpd="sng" algn="ctr">
              <a:solidFill>
                <a:schemeClr val="tx1"/>
              </a:solidFill>
              <a:prstDash val="solid"/>
            </a:ln>
          </c:spPr>
          <c:invertIfNegative val="0"/>
          <c:val>
            <c:numRef>
              <c:f>Sheet1!$A$104</c:f>
              <c:numCache>
                <c:formatCode>General</c:formatCode>
                <c:ptCount val="1"/>
                <c:pt idx="0">
                  <c:v>129.30247055328101</c:v>
                </c:pt>
              </c:numCache>
            </c:numRef>
          </c:val>
          <c:extLst>
            <c:ext xmlns:c16="http://schemas.microsoft.com/office/drawing/2014/chart" uri="{C3380CC4-5D6E-409C-BE32-E72D297353CC}">
              <c16:uniqueId val="{00000067-0D40-4442-9092-E35E581663B7}"/>
            </c:ext>
          </c:extLst>
        </c:ser>
        <c:ser>
          <c:idx val="104"/>
          <c:order val="104"/>
          <c:spPr>
            <a:solidFill>
              <a:schemeClr val="accent1"/>
            </a:solidFill>
            <a:ln w="9525" cmpd="sng" algn="ctr">
              <a:solidFill>
                <a:schemeClr val="tx1"/>
              </a:solidFill>
              <a:prstDash val="solid"/>
            </a:ln>
          </c:spPr>
          <c:invertIfNegative val="0"/>
          <c:val>
            <c:numRef>
              <c:f>Sheet1!$A$105</c:f>
              <c:numCache>
                <c:formatCode>General</c:formatCode>
                <c:ptCount val="1"/>
                <c:pt idx="0">
                  <c:v>129.30914821009901</c:v>
                </c:pt>
              </c:numCache>
            </c:numRef>
          </c:val>
          <c:extLst>
            <c:ext xmlns:c16="http://schemas.microsoft.com/office/drawing/2014/chart" uri="{C3380CC4-5D6E-409C-BE32-E72D297353CC}">
              <c16:uniqueId val="{00000068-0D40-4442-9092-E35E581663B7}"/>
            </c:ext>
          </c:extLst>
        </c:ser>
        <c:ser>
          <c:idx val="105"/>
          <c:order val="105"/>
          <c:spPr>
            <a:solidFill>
              <a:schemeClr val="accent1"/>
            </a:solidFill>
            <a:ln w="9525" cmpd="sng" algn="ctr">
              <a:solidFill>
                <a:schemeClr val="tx1"/>
              </a:solidFill>
              <a:prstDash val="solid"/>
            </a:ln>
          </c:spPr>
          <c:invertIfNegative val="0"/>
          <c:val>
            <c:numRef>
              <c:f>Sheet1!$A$106</c:f>
              <c:numCache>
                <c:formatCode>General</c:formatCode>
                <c:ptCount val="1"/>
                <c:pt idx="0">
                  <c:v>130.16590329165842</c:v>
                </c:pt>
              </c:numCache>
            </c:numRef>
          </c:val>
          <c:extLst>
            <c:ext xmlns:c16="http://schemas.microsoft.com/office/drawing/2014/chart" uri="{C3380CC4-5D6E-409C-BE32-E72D297353CC}">
              <c16:uniqueId val="{00000069-0D40-4442-9092-E35E581663B7}"/>
            </c:ext>
          </c:extLst>
        </c:ser>
        <c:ser>
          <c:idx val="106"/>
          <c:order val="106"/>
          <c:spPr>
            <a:solidFill>
              <a:schemeClr val="accent1"/>
            </a:solidFill>
            <a:ln w="9525" cmpd="sng" algn="ctr">
              <a:solidFill>
                <a:schemeClr val="tx1"/>
              </a:solidFill>
              <a:prstDash val="solid"/>
            </a:ln>
          </c:spPr>
          <c:invertIfNegative val="0"/>
          <c:val>
            <c:numRef>
              <c:f>Sheet1!$A$107</c:f>
              <c:numCache>
                <c:formatCode>General</c:formatCode>
                <c:ptCount val="1"/>
                <c:pt idx="0">
                  <c:v>130.44202304920057</c:v>
                </c:pt>
              </c:numCache>
            </c:numRef>
          </c:val>
          <c:extLst>
            <c:ext xmlns:c16="http://schemas.microsoft.com/office/drawing/2014/chart" uri="{C3380CC4-5D6E-409C-BE32-E72D297353CC}">
              <c16:uniqueId val="{0000006A-0D40-4442-9092-E35E581663B7}"/>
            </c:ext>
          </c:extLst>
        </c:ser>
        <c:ser>
          <c:idx val="107"/>
          <c:order val="107"/>
          <c:spPr>
            <a:solidFill>
              <a:schemeClr val="accent1"/>
            </a:solidFill>
            <a:ln w="9525" cmpd="sng" algn="ctr">
              <a:solidFill>
                <a:schemeClr val="tx1"/>
              </a:solidFill>
              <a:prstDash val="solid"/>
            </a:ln>
          </c:spPr>
          <c:invertIfNegative val="0"/>
          <c:val>
            <c:numRef>
              <c:f>Sheet1!$A$108</c:f>
              <c:numCache>
                <c:formatCode>General</c:formatCode>
                <c:ptCount val="1"/>
                <c:pt idx="0">
                  <c:v>131.24420024420024</c:v>
                </c:pt>
              </c:numCache>
            </c:numRef>
          </c:val>
          <c:extLst>
            <c:ext xmlns:c16="http://schemas.microsoft.com/office/drawing/2014/chart" uri="{C3380CC4-5D6E-409C-BE32-E72D297353CC}">
              <c16:uniqueId val="{0000006B-0D40-4442-9092-E35E581663B7}"/>
            </c:ext>
          </c:extLst>
        </c:ser>
        <c:ser>
          <c:idx val="108"/>
          <c:order val="108"/>
          <c:spPr>
            <a:solidFill>
              <a:schemeClr val="accent1"/>
            </a:solidFill>
            <a:ln w="9525" cmpd="sng" algn="ctr">
              <a:solidFill>
                <a:schemeClr val="tx1"/>
              </a:solidFill>
              <a:prstDash val="solid"/>
            </a:ln>
          </c:spPr>
          <c:invertIfNegative val="0"/>
          <c:val>
            <c:numRef>
              <c:f>Sheet1!$A$109</c:f>
              <c:numCache>
                <c:formatCode>General</c:formatCode>
                <c:ptCount val="1"/>
                <c:pt idx="0">
                  <c:v>131.59872652646146</c:v>
                </c:pt>
              </c:numCache>
            </c:numRef>
          </c:val>
          <c:extLst>
            <c:ext xmlns:c16="http://schemas.microsoft.com/office/drawing/2014/chart" uri="{C3380CC4-5D6E-409C-BE32-E72D297353CC}">
              <c16:uniqueId val="{0000006C-0D40-4442-9092-E35E581663B7}"/>
            </c:ext>
          </c:extLst>
        </c:ser>
        <c:ser>
          <c:idx val="109"/>
          <c:order val="109"/>
          <c:spPr>
            <a:solidFill>
              <a:schemeClr val="accent1"/>
            </a:solidFill>
            <a:ln w="9525" cmpd="sng" algn="ctr">
              <a:solidFill>
                <a:schemeClr val="tx1"/>
              </a:solidFill>
              <a:prstDash val="solid"/>
            </a:ln>
          </c:spPr>
          <c:invertIfNegative val="0"/>
          <c:val>
            <c:numRef>
              <c:f>Sheet1!$A$110</c:f>
              <c:numCache>
                <c:formatCode>General</c:formatCode>
                <c:ptCount val="1"/>
                <c:pt idx="0">
                  <c:v>131.62516883679038</c:v>
                </c:pt>
              </c:numCache>
            </c:numRef>
          </c:val>
          <c:extLst>
            <c:ext xmlns:c16="http://schemas.microsoft.com/office/drawing/2014/chart" uri="{C3380CC4-5D6E-409C-BE32-E72D297353CC}">
              <c16:uniqueId val="{0000006D-0D40-4442-9092-E35E581663B7}"/>
            </c:ext>
          </c:extLst>
        </c:ser>
        <c:ser>
          <c:idx val="110"/>
          <c:order val="110"/>
          <c:spPr>
            <a:solidFill>
              <a:schemeClr val="accent1"/>
            </a:solidFill>
            <a:ln w="9525" cmpd="sng" algn="ctr">
              <a:solidFill>
                <a:schemeClr val="tx1"/>
              </a:solidFill>
              <a:prstDash val="solid"/>
            </a:ln>
          </c:spPr>
          <c:invertIfNegative val="0"/>
          <c:val>
            <c:numRef>
              <c:f>Sheet1!$A$111</c:f>
              <c:numCache>
                <c:formatCode>General</c:formatCode>
                <c:ptCount val="1"/>
                <c:pt idx="0">
                  <c:v>132.21673346571285</c:v>
                </c:pt>
              </c:numCache>
            </c:numRef>
          </c:val>
          <c:extLst>
            <c:ext xmlns:c16="http://schemas.microsoft.com/office/drawing/2014/chart" uri="{C3380CC4-5D6E-409C-BE32-E72D297353CC}">
              <c16:uniqueId val="{0000006E-0D40-4442-9092-E35E581663B7}"/>
            </c:ext>
          </c:extLst>
        </c:ser>
        <c:ser>
          <c:idx val="111"/>
          <c:order val="111"/>
          <c:spPr>
            <a:solidFill>
              <a:schemeClr val="accent1"/>
            </a:solidFill>
            <a:ln w="9525" cmpd="sng" algn="ctr">
              <a:solidFill>
                <a:schemeClr val="tx1"/>
              </a:solidFill>
              <a:prstDash val="solid"/>
            </a:ln>
          </c:spPr>
          <c:invertIfNegative val="0"/>
          <c:val>
            <c:numRef>
              <c:f>Sheet1!$A$112</c:f>
              <c:numCache>
                <c:formatCode>General</c:formatCode>
                <c:ptCount val="1"/>
                <c:pt idx="0">
                  <c:v>134.00609955929659</c:v>
                </c:pt>
              </c:numCache>
            </c:numRef>
          </c:val>
          <c:extLst>
            <c:ext xmlns:c16="http://schemas.microsoft.com/office/drawing/2014/chart" uri="{C3380CC4-5D6E-409C-BE32-E72D297353CC}">
              <c16:uniqueId val="{0000006F-0D40-4442-9092-E35E581663B7}"/>
            </c:ext>
          </c:extLst>
        </c:ser>
        <c:ser>
          <c:idx val="112"/>
          <c:order val="112"/>
          <c:spPr>
            <a:solidFill>
              <a:schemeClr val="accent1"/>
            </a:solidFill>
            <a:ln w="9525" cmpd="sng" algn="ctr">
              <a:solidFill>
                <a:schemeClr val="tx1"/>
              </a:solidFill>
              <a:prstDash val="solid"/>
            </a:ln>
          </c:spPr>
          <c:invertIfNegative val="0"/>
          <c:val>
            <c:numRef>
              <c:f>Sheet1!$A$113</c:f>
              <c:numCache>
                <c:formatCode>General</c:formatCode>
                <c:ptCount val="1"/>
                <c:pt idx="0">
                  <c:v>136.00550308619023</c:v>
                </c:pt>
              </c:numCache>
            </c:numRef>
          </c:val>
          <c:extLst>
            <c:ext xmlns:c16="http://schemas.microsoft.com/office/drawing/2014/chart" uri="{C3380CC4-5D6E-409C-BE32-E72D297353CC}">
              <c16:uniqueId val="{00000070-0D40-4442-9092-E35E581663B7}"/>
            </c:ext>
          </c:extLst>
        </c:ser>
        <c:ser>
          <c:idx val="113"/>
          <c:order val="113"/>
          <c:spPr>
            <a:solidFill>
              <a:schemeClr val="accent1"/>
            </a:solidFill>
            <a:ln w="9525" cmpd="sng" algn="ctr">
              <a:solidFill>
                <a:schemeClr val="tx1"/>
              </a:solidFill>
              <a:prstDash val="solid"/>
            </a:ln>
          </c:spPr>
          <c:invertIfNegative val="0"/>
          <c:val>
            <c:numRef>
              <c:f>Sheet1!$A$114</c:f>
              <c:numCache>
                <c:formatCode>General</c:formatCode>
                <c:ptCount val="1"/>
                <c:pt idx="0">
                  <c:v>136.61733465510355</c:v>
                </c:pt>
              </c:numCache>
            </c:numRef>
          </c:val>
          <c:extLst>
            <c:ext xmlns:c16="http://schemas.microsoft.com/office/drawing/2014/chart" uri="{C3380CC4-5D6E-409C-BE32-E72D297353CC}">
              <c16:uniqueId val="{00000071-0D40-4442-9092-E35E581663B7}"/>
            </c:ext>
          </c:extLst>
        </c:ser>
        <c:ser>
          <c:idx val="114"/>
          <c:order val="114"/>
          <c:spPr>
            <a:solidFill>
              <a:schemeClr val="accent1"/>
            </a:solidFill>
            <a:ln w="9525" cmpd="sng" algn="ctr">
              <a:solidFill>
                <a:schemeClr val="tx1"/>
              </a:solidFill>
              <a:prstDash val="solid"/>
            </a:ln>
          </c:spPr>
          <c:invertIfNegative val="0"/>
          <c:val>
            <c:numRef>
              <c:f>Sheet1!$A$115</c:f>
              <c:numCache>
                <c:formatCode>General</c:formatCode>
                <c:ptCount val="1"/>
                <c:pt idx="0">
                  <c:v>136.77579078889713</c:v>
                </c:pt>
              </c:numCache>
            </c:numRef>
          </c:val>
          <c:extLst>
            <c:ext xmlns:c16="http://schemas.microsoft.com/office/drawing/2014/chart" uri="{C3380CC4-5D6E-409C-BE32-E72D297353CC}">
              <c16:uniqueId val="{00000072-0D40-4442-9092-E35E581663B7}"/>
            </c:ext>
          </c:extLst>
        </c:ser>
        <c:ser>
          <c:idx val="115"/>
          <c:order val="115"/>
          <c:spPr>
            <a:solidFill>
              <a:schemeClr val="accent1"/>
            </a:solidFill>
            <a:ln w="9525" cmpd="sng" algn="ctr">
              <a:solidFill>
                <a:schemeClr val="tx1"/>
              </a:solidFill>
              <a:prstDash val="solid"/>
            </a:ln>
          </c:spPr>
          <c:invertIfNegative val="0"/>
          <c:val>
            <c:numRef>
              <c:f>Sheet1!$A$116</c:f>
              <c:numCache>
                <c:formatCode>General</c:formatCode>
                <c:ptCount val="1"/>
                <c:pt idx="0">
                  <c:v>139.1857422393368</c:v>
                </c:pt>
              </c:numCache>
            </c:numRef>
          </c:val>
          <c:extLst>
            <c:ext xmlns:c16="http://schemas.microsoft.com/office/drawing/2014/chart" uri="{C3380CC4-5D6E-409C-BE32-E72D297353CC}">
              <c16:uniqueId val="{00000073-0D40-4442-9092-E35E581663B7}"/>
            </c:ext>
          </c:extLst>
        </c:ser>
        <c:ser>
          <c:idx val="116"/>
          <c:order val="116"/>
          <c:spPr>
            <a:solidFill>
              <a:schemeClr val="accent1"/>
            </a:solidFill>
            <a:ln w="9525" cmpd="sng" algn="ctr">
              <a:solidFill>
                <a:schemeClr val="tx1"/>
              </a:solidFill>
              <a:prstDash val="solid"/>
            </a:ln>
          </c:spPr>
          <c:invertIfNegative val="0"/>
          <c:val>
            <c:numRef>
              <c:f>Sheet1!$A$117</c:f>
              <c:numCache>
                <c:formatCode>General</c:formatCode>
                <c:ptCount val="1"/>
                <c:pt idx="0">
                  <c:v>139.53151039349055</c:v>
                </c:pt>
              </c:numCache>
            </c:numRef>
          </c:val>
          <c:extLst>
            <c:ext xmlns:c16="http://schemas.microsoft.com/office/drawing/2014/chart" uri="{C3380CC4-5D6E-409C-BE32-E72D297353CC}">
              <c16:uniqueId val="{00000074-0D40-4442-9092-E35E581663B7}"/>
            </c:ext>
          </c:extLst>
        </c:ser>
        <c:ser>
          <c:idx val="117"/>
          <c:order val="117"/>
          <c:spPr>
            <a:solidFill>
              <a:schemeClr val="accent1"/>
            </a:solidFill>
            <a:ln w="9525" cmpd="sng" algn="ctr">
              <a:solidFill>
                <a:schemeClr val="tx1"/>
              </a:solidFill>
              <a:prstDash val="solid"/>
            </a:ln>
          </c:spPr>
          <c:invertIfNegative val="0"/>
          <c:val>
            <c:numRef>
              <c:f>Sheet1!$A$118</c:f>
              <c:numCache>
                <c:formatCode>General</c:formatCode>
                <c:ptCount val="1"/>
                <c:pt idx="0">
                  <c:v>139.84911664470462</c:v>
                </c:pt>
              </c:numCache>
            </c:numRef>
          </c:val>
          <c:extLst>
            <c:ext xmlns:c16="http://schemas.microsoft.com/office/drawing/2014/chart" uri="{C3380CC4-5D6E-409C-BE32-E72D297353CC}">
              <c16:uniqueId val="{00000075-0D40-4442-9092-E35E581663B7}"/>
            </c:ext>
          </c:extLst>
        </c:ser>
        <c:ser>
          <c:idx val="118"/>
          <c:order val="118"/>
          <c:spPr>
            <a:solidFill>
              <a:schemeClr val="accent1"/>
            </a:solidFill>
            <a:ln w="9525" cmpd="sng" algn="ctr">
              <a:solidFill>
                <a:schemeClr val="tx1"/>
              </a:solidFill>
              <a:prstDash val="solid"/>
            </a:ln>
          </c:spPr>
          <c:invertIfNegative val="0"/>
          <c:val>
            <c:numRef>
              <c:f>Sheet1!$A$119</c:f>
              <c:numCache>
                <c:formatCode>General</c:formatCode>
                <c:ptCount val="1"/>
                <c:pt idx="0">
                  <c:v>140.36569644174006</c:v>
                </c:pt>
              </c:numCache>
            </c:numRef>
          </c:val>
          <c:extLst>
            <c:ext xmlns:c16="http://schemas.microsoft.com/office/drawing/2014/chart" uri="{C3380CC4-5D6E-409C-BE32-E72D297353CC}">
              <c16:uniqueId val="{00000076-0D40-4442-9092-E35E581663B7}"/>
            </c:ext>
          </c:extLst>
        </c:ser>
        <c:ser>
          <c:idx val="119"/>
          <c:order val="119"/>
          <c:spPr>
            <a:solidFill>
              <a:schemeClr val="accent1"/>
            </a:solidFill>
            <a:ln w="9525" cmpd="sng" algn="ctr">
              <a:solidFill>
                <a:schemeClr val="tx1"/>
              </a:solidFill>
              <a:prstDash val="solid"/>
            </a:ln>
          </c:spPr>
          <c:invertIfNegative val="0"/>
          <c:val>
            <c:numRef>
              <c:f>Sheet1!$A$120</c:f>
              <c:numCache>
                <c:formatCode>General</c:formatCode>
                <c:ptCount val="1"/>
                <c:pt idx="0">
                  <c:v>140.91945581125478</c:v>
                </c:pt>
              </c:numCache>
            </c:numRef>
          </c:val>
          <c:extLst>
            <c:ext xmlns:c16="http://schemas.microsoft.com/office/drawing/2014/chart" uri="{C3380CC4-5D6E-409C-BE32-E72D297353CC}">
              <c16:uniqueId val="{00000077-0D40-4442-9092-E35E581663B7}"/>
            </c:ext>
          </c:extLst>
        </c:ser>
        <c:ser>
          <c:idx val="120"/>
          <c:order val="120"/>
          <c:spPr>
            <a:solidFill>
              <a:schemeClr val="accent1"/>
            </a:solidFill>
            <a:ln w="9525" cmpd="sng" algn="ctr">
              <a:solidFill>
                <a:schemeClr val="tx1"/>
              </a:solidFill>
              <a:prstDash val="solid"/>
            </a:ln>
          </c:spPr>
          <c:invertIfNegative val="0"/>
          <c:val>
            <c:numRef>
              <c:f>Sheet1!$A$121</c:f>
              <c:numCache>
                <c:formatCode>General</c:formatCode>
                <c:ptCount val="1"/>
                <c:pt idx="0">
                  <c:v>141.35779600509693</c:v>
                </c:pt>
              </c:numCache>
            </c:numRef>
          </c:val>
          <c:extLst>
            <c:ext xmlns:c16="http://schemas.microsoft.com/office/drawing/2014/chart" uri="{C3380CC4-5D6E-409C-BE32-E72D297353CC}">
              <c16:uniqueId val="{00000078-0D40-4442-9092-E35E581663B7}"/>
            </c:ext>
          </c:extLst>
        </c:ser>
        <c:ser>
          <c:idx val="121"/>
          <c:order val="121"/>
          <c:spPr>
            <a:solidFill>
              <a:schemeClr val="accent1"/>
            </a:solidFill>
            <a:ln w="9525" cmpd="sng" algn="ctr">
              <a:solidFill>
                <a:schemeClr val="tx1"/>
              </a:solidFill>
              <a:prstDash val="solid"/>
            </a:ln>
          </c:spPr>
          <c:invertIfNegative val="0"/>
          <c:val>
            <c:numRef>
              <c:f>Sheet1!$A$122</c:f>
              <c:numCache>
                <c:formatCode>General</c:formatCode>
                <c:ptCount val="1"/>
                <c:pt idx="0">
                  <c:v>142.19980741578956</c:v>
                </c:pt>
              </c:numCache>
            </c:numRef>
          </c:val>
          <c:extLst>
            <c:ext xmlns:c16="http://schemas.microsoft.com/office/drawing/2014/chart" uri="{C3380CC4-5D6E-409C-BE32-E72D297353CC}">
              <c16:uniqueId val="{00000079-0D40-4442-9092-E35E581663B7}"/>
            </c:ext>
          </c:extLst>
        </c:ser>
        <c:ser>
          <c:idx val="122"/>
          <c:order val="122"/>
          <c:spPr>
            <a:solidFill>
              <a:schemeClr val="accent1"/>
            </a:solidFill>
            <a:ln w="9525" cmpd="sng" algn="ctr">
              <a:solidFill>
                <a:schemeClr val="tx1"/>
              </a:solidFill>
              <a:prstDash val="solid"/>
            </a:ln>
          </c:spPr>
          <c:invertIfNegative val="0"/>
          <c:val>
            <c:numRef>
              <c:f>Sheet1!$A$123</c:f>
              <c:numCache>
                <c:formatCode>General</c:formatCode>
                <c:ptCount val="1"/>
                <c:pt idx="0">
                  <c:v>142.2099702166478</c:v>
                </c:pt>
              </c:numCache>
            </c:numRef>
          </c:val>
          <c:extLst>
            <c:ext xmlns:c16="http://schemas.microsoft.com/office/drawing/2014/chart" uri="{C3380CC4-5D6E-409C-BE32-E72D297353CC}">
              <c16:uniqueId val="{0000007A-0D40-4442-9092-E35E581663B7}"/>
            </c:ext>
          </c:extLst>
        </c:ser>
        <c:ser>
          <c:idx val="123"/>
          <c:order val="123"/>
          <c:spPr>
            <a:solidFill>
              <a:schemeClr val="accent1"/>
            </a:solidFill>
            <a:ln w="9525" cmpd="sng" algn="ctr">
              <a:solidFill>
                <a:schemeClr val="tx1"/>
              </a:solidFill>
              <a:prstDash val="solid"/>
            </a:ln>
          </c:spPr>
          <c:invertIfNegative val="0"/>
          <c:val>
            <c:numRef>
              <c:f>Sheet1!$A$124</c:f>
              <c:numCache>
                <c:formatCode>General</c:formatCode>
                <c:ptCount val="1"/>
                <c:pt idx="0">
                  <c:v>143.35426340215201</c:v>
                </c:pt>
              </c:numCache>
            </c:numRef>
          </c:val>
          <c:extLst>
            <c:ext xmlns:c16="http://schemas.microsoft.com/office/drawing/2014/chart" uri="{C3380CC4-5D6E-409C-BE32-E72D297353CC}">
              <c16:uniqueId val="{0000007B-0D40-4442-9092-E35E581663B7}"/>
            </c:ext>
          </c:extLst>
        </c:ser>
        <c:ser>
          <c:idx val="124"/>
          <c:order val="124"/>
          <c:spPr>
            <a:solidFill>
              <a:schemeClr val="accent1"/>
            </a:solidFill>
            <a:ln w="9525" cmpd="sng" algn="ctr">
              <a:solidFill>
                <a:schemeClr val="tx1"/>
              </a:solidFill>
              <a:prstDash val="solid"/>
            </a:ln>
          </c:spPr>
          <c:invertIfNegative val="0"/>
          <c:val>
            <c:numRef>
              <c:f>Sheet1!$A$125</c:f>
              <c:numCache>
                <c:formatCode>General</c:formatCode>
                <c:ptCount val="1"/>
                <c:pt idx="0">
                  <c:v>143.48552291280757</c:v>
                </c:pt>
              </c:numCache>
            </c:numRef>
          </c:val>
          <c:extLst>
            <c:ext xmlns:c16="http://schemas.microsoft.com/office/drawing/2014/chart" uri="{C3380CC4-5D6E-409C-BE32-E72D297353CC}">
              <c16:uniqueId val="{0000007C-0D40-4442-9092-E35E581663B7}"/>
            </c:ext>
          </c:extLst>
        </c:ser>
        <c:ser>
          <c:idx val="125"/>
          <c:order val="125"/>
          <c:spPr>
            <a:solidFill>
              <a:schemeClr val="accent1"/>
            </a:solidFill>
            <a:ln w="9525" cmpd="sng" algn="ctr">
              <a:solidFill>
                <a:schemeClr val="tx1"/>
              </a:solidFill>
              <a:prstDash val="solid"/>
            </a:ln>
          </c:spPr>
          <c:invertIfNegative val="0"/>
          <c:val>
            <c:numRef>
              <c:f>Sheet1!$A$126</c:f>
              <c:numCache>
                <c:formatCode>General</c:formatCode>
                <c:ptCount val="1"/>
                <c:pt idx="0">
                  <c:v>143.56850912105432</c:v>
                </c:pt>
              </c:numCache>
            </c:numRef>
          </c:val>
          <c:extLst>
            <c:ext xmlns:c16="http://schemas.microsoft.com/office/drawing/2014/chart" uri="{C3380CC4-5D6E-409C-BE32-E72D297353CC}">
              <c16:uniqueId val="{0000007D-0D40-4442-9092-E35E581663B7}"/>
            </c:ext>
          </c:extLst>
        </c:ser>
        <c:ser>
          <c:idx val="126"/>
          <c:order val="126"/>
          <c:spPr>
            <a:solidFill>
              <a:schemeClr val="accent1"/>
            </a:solidFill>
            <a:ln w="9525" cmpd="sng" algn="ctr">
              <a:solidFill>
                <a:schemeClr val="tx1"/>
              </a:solidFill>
              <a:prstDash val="solid"/>
            </a:ln>
          </c:spPr>
          <c:invertIfNegative val="0"/>
          <c:val>
            <c:numRef>
              <c:f>Sheet1!$A$127</c:f>
              <c:numCache>
                <c:formatCode>General</c:formatCode>
                <c:ptCount val="1"/>
                <c:pt idx="0">
                  <c:v>143.8705324481717</c:v>
                </c:pt>
              </c:numCache>
            </c:numRef>
          </c:val>
          <c:extLst>
            <c:ext xmlns:c16="http://schemas.microsoft.com/office/drawing/2014/chart" uri="{C3380CC4-5D6E-409C-BE32-E72D297353CC}">
              <c16:uniqueId val="{0000007E-0D40-4442-9092-E35E581663B7}"/>
            </c:ext>
          </c:extLst>
        </c:ser>
        <c:ser>
          <c:idx val="127"/>
          <c:order val="127"/>
          <c:spPr>
            <a:solidFill>
              <a:schemeClr val="accent1"/>
            </a:solidFill>
            <a:ln w="9525" cmpd="sng" algn="ctr">
              <a:solidFill>
                <a:schemeClr val="tx1"/>
              </a:solidFill>
              <a:prstDash val="solid"/>
            </a:ln>
          </c:spPr>
          <c:invertIfNegative val="0"/>
          <c:val>
            <c:numRef>
              <c:f>Sheet1!$A$128</c:f>
              <c:numCache>
                <c:formatCode>General</c:formatCode>
                <c:ptCount val="1"/>
                <c:pt idx="0">
                  <c:v>144.03279044300189</c:v>
                </c:pt>
              </c:numCache>
            </c:numRef>
          </c:val>
          <c:extLst>
            <c:ext xmlns:c16="http://schemas.microsoft.com/office/drawing/2014/chart" uri="{C3380CC4-5D6E-409C-BE32-E72D297353CC}">
              <c16:uniqueId val="{0000007F-0D40-4442-9092-E35E581663B7}"/>
            </c:ext>
          </c:extLst>
        </c:ser>
        <c:ser>
          <c:idx val="128"/>
          <c:order val="128"/>
          <c:spPr>
            <a:solidFill>
              <a:schemeClr val="accent1"/>
            </a:solidFill>
            <a:ln w="9525" cmpd="sng" algn="ctr">
              <a:solidFill>
                <a:schemeClr val="tx1"/>
              </a:solidFill>
              <a:prstDash val="solid"/>
            </a:ln>
          </c:spPr>
          <c:invertIfNegative val="0"/>
          <c:val>
            <c:numRef>
              <c:f>Sheet1!$A$129</c:f>
              <c:numCache>
                <c:formatCode>General</c:formatCode>
                <c:ptCount val="1"/>
                <c:pt idx="0">
                  <c:v>144.23794798056051</c:v>
                </c:pt>
              </c:numCache>
            </c:numRef>
          </c:val>
          <c:extLst>
            <c:ext xmlns:c16="http://schemas.microsoft.com/office/drawing/2014/chart" uri="{C3380CC4-5D6E-409C-BE32-E72D297353CC}">
              <c16:uniqueId val="{00000080-0D40-4442-9092-E35E581663B7}"/>
            </c:ext>
          </c:extLst>
        </c:ser>
        <c:ser>
          <c:idx val="129"/>
          <c:order val="129"/>
          <c:spPr>
            <a:solidFill>
              <a:schemeClr val="accent1"/>
            </a:solidFill>
            <a:ln w="9525" cmpd="sng" algn="ctr">
              <a:solidFill>
                <a:schemeClr val="tx1"/>
              </a:solidFill>
              <a:prstDash val="solid"/>
            </a:ln>
          </c:spPr>
          <c:invertIfNegative val="0"/>
          <c:val>
            <c:numRef>
              <c:f>Sheet1!$A$130</c:f>
              <c:numCache>
                <c:formatCode>General</c:formatCode>
                <c:ptCount val="1"/>
                <c:pt idx="0">
                  <c:v>145.14764468016648</c:v>
                </c:pt>
              </c:numCache>
            </c:numRef>
          </c:val>
          <c:extLst>
            <c:ext xmlns:c16="http://schemas.microsoft.com/office/drawing/2014/chart" uri="{C3380CC4-5D6E-409C-BE32-E72D297353CC}">
              <c16:uniqueId val="{00000081-0D40-4442-9092-E35E581663B7}"/>
            </c:ext>
          </c:extLst>
        </c:ser>
        <c:ser>
          <c:idx val="130"/>
          <c:order val="130"/>
          <c:spPr>
            <a:solidFill>
              <a:schemeClr val="accent1"/>
            </a:solidFill>
            <a:ln w="9525" cmpd="sng" algn="ctr">
              <a:solidFill>
                <a:schemeClr val="tx1"/>
              </a:solidFill>
              <a:prstDash val="solid"/>
            </a:ln>
          </c:spPr>
          <c:invertIfNegative val="0"/>
          <c:val>
            <c:numRef>
              <c:f>Sheet1!$A$131</c:f>
              <c:numCache>
                <c:formatCode>General</c:formatCode>
                <c:ptCount val="1"/>
                <c:pt idx="0">
                  <c:v>145.30253810328492</c:v>
                </c:pt>
              </c:numCache>
            </c:numRef>
          </c:val>
          <c:extLst>
            <c:ext xmlns:c16="http://schemas.microsoft.com/office/drawing/2014/chart" uri="{C3380CC4-5D6E-409C-BE32-E72D297353CC}">
              <c16:uniqueId val="{00000082-0D40-4442-9092-E35E581663B7}"/>
            </c:ext>
          </c:extLst>
        </c:ser>
        <c:ser>
          <c:idx val="131"/>
          <c:order val="131"/>
          <c:spPr>
            <a:solidFill>
              <a:schemeClr val="accent1"/>
            </a:solidFill>
            <a:ln w="9525" cmpd="sng" algn="ctr">
              <a:solidFill>
                <a:schemeClr val="tx1"/>
              </a:solidFill>
              <a:prstDash val="solid"/>
            </a:ln>
          </c:spPr>
          <c:invertIfNegative val="0"/>
          <c:val>
            <c:numRef>
              <c:f>Sheet1!$A$132</c:f>
              <c:numCache>
                <c:formatCode>General</c:formatCode>
                <c:ptCount val="1"/>
                <c:pt idx="0">
                  <c:v>145.38657398849438</c:v>
                </c:pt>
              </c:numCache>
            </c:numRef>
          </c:val>
          <c:extLst>
            <c:ext xmlns:c16="http://schemas.microsoft.com/office/drawing/2014/chart" uri="{C3380CC4-5D6E-409C-BE32-E72D297353CC}">
              <c16:uniqueId val="{00000083-0D40-4442-9092-E35E581663B7}"/>
            </c:ext>
          </c:extLst>
        </c:ser>
        <c:ser>
          <c:idx val="132"/>
          <c:order val="132"/>
          <c:spPr>
            <a:solidFill>
              <a:schemeClr val="accent1"/>
            </a:solidFill>
            <a:ln w="9525" cmpd="sng" algn="ctr">
              <a:solidFill>
                <a:schemeClr val="tx1"/>
              </a:solidFill>
              <a:prstDash val="solid"/>
            </a:ln>
          </c:spPr>
          <c:invertIfNegative val="0"/>
          <c:val>
            <c:numRef>
              <c:f>Sheet1!$A$133</c:f>
              <c:numCache>
                <c:formatCode>General</c:formatCode>
                <c:ptCount val="1"/>
                <c:pt idx="0">
                  <c:v>145.4569302505804</c:v>
                </c:pt>
              </c:numCache>
            </c:numRef>
          </c:val>
          <c:extLst>
            <c:ext xmlns:c16="http://schemas.microsoft.com/office/drawing/2014/chart" uri="{C3380CC4-5D6E-409C-BE32-E72D297353CC}">
              <c16:uniqueId val="{00000084-0D40-4442-9092-E35E581663B7}"/>
            </c:ext>
          </c:extLst>
        </c:ser>
        <c:ser>
          <c:idx val="133"/>
          <c:order val="133"/>
          <c:spPr>
            <a:solidFill>
              <a:schemeClr val="accent1"/>
            </a:solidFill>
            <a:ln w="9525" cmpd="sng" algn="ctr">
              <a:solidFill>
                <a:schemeClr val="tx1"/>
              </a:solidFill>
              <a:prstDash val="solid"/>
            </a:ln>
          </c:spPr>
          <c:invertIfNegative val="0"/>
          <c:val>
            <c:numRef>
              <c:f>Sheet1!$A$134</c:f>
              <c:numCache>
                <c:formatCode>General</c:formatCode>
                <c:ptCount val="1"/>
                <c:pt idx="0">
                  <c:v>146.94065392802923</c:v>
                </c:pt>
              </c:numCache>
            </c:numRef>
          </c:val>
          <c:extLst>
            <c:ext xmlns:c16="http://schemas.microsoft.com/office/drawing/2014/chart" uri="{C3380CC4-5D6E-409C-BE32-E72D297353CC}">
              <c16:uniqueId val="{00000085-0D40-4442-9092-E35E581663B7}"/>
            </c:ext>
          </c:extLst>
        </c:ser>
        <c:ser>
          <c:idx val="134"/>
          <c:order val="134"/>
          <c:spPr>
            <a:solidFill>
              <a:schemeClr val="accent1"/>
            </a:solidFill>
            <a:ln w="9525" cmpd="sng" algn="ctr">
              <a:solidFill>
                <a:schemeClr val="tx1"/>
              </a:solidFill>
              <a:prstDash val="solid"/>
            </a:ln>
          </c:spPr>
          <c:invertIfNegative val="0"/>
          <c:val>
            <c:numRef>
              <c:f>Sheet1!$A$135</c:f>
              <c:numCache>
                <c:formatCode>General</c:formatCode>
                <c:ptCount val="1"/>
                <c:pt idx="0">
                  <c:v>148.08369370869141</c:v>
                </c:pt>
              </c:numCache>
            </c:numRef>
          </c:val>
          <c:extLst>
            <c:ext xmlns:c16="http://schemas.microsoft.com/office/drawing/2014/chart" uri="{C3380CC4-5D6E-409C-BE32-E72D297353CC}">
              <c16:uniqueId val="{00000086-0D40-4442-9092-E35E581663B7}"/>
            </c:ext>
          </c:extLst>
        </c:ser>
        <c:ser>
          <c:idx val="135"/>
          <c:order val="135"/>
          <c:spPr>
            <a:solidFill>
              <a:schemeClr val="accent1"/>
            </a:solidFill>
            <a:ln w="9525" cmpd="sng" algn="ctr">
              <a:solidFill>
                <a:schemeClr val="tx1"/>
              </a:solidFill>
              <a:prstDash val="solid"/>
            </a:ln>
          </c:spPr>
          <c:invertIfNegative val="0"/>
          <c:val>
            <c:numRef>
              <c:f>Sheet1!$A$136</c:f>
              <c:numCache>
                <c:formatCode>General</c:formatCode>
                <c:ptCount val="1"/>
                <c:pt idx="0">
                  <c:v>149.52253627984345</c:v>
                </c:pt>
              </c:numCache>
            </c:numRef>
          </c:val>
          <c:extLst>
            <c:ext xmlns:c16="http://schemas.microsoft.com/office/drawing/2014/chart" uri="{C3380CC4-5D6E-409C-BE32-E72D297353CC}">
              <c16:uniqueId val="{00000087-0D40-4442-9092-E35E581663B7}"/>
            </c:ext>
          </c:extLst>
        </c:ser>
        <c:ser>
          <c:idx val="136"/>
          <c:order val="136"/>
          <c:spPr>
            <a:solidFill>
              <a:schemeClr val="accent1"/>
            </a:solidFill>
            <a:ln w="9525" cmpd="sng" algn="ctr">
              <a:solidFill>
                <a:schemeClr val="tx1"/>
              </a:solidFill>
              <a:prstDash val="solid"/>
            </a:ln>
          </c:spPr>
          <c:invertIfNegative val="0"/>
          <c:val>
            <c:numRef>
              <c:f>Sheet1!$A$137</c:f>
              <c:numCache>
                <c:formatCode>General</c:formatCode>
                <c:ptCount val="1"/>
                <c:pt idx="0">
                  <c:v>150.11337523483471</c:v>
                </c:pt>
              </c:numCache>
            </c:numRef>
          </c:val>
          <c:extLst>
            <c:ext xmlns:c16="http://schemas.microsoft.com/office/drawing/2014/chart" uri="{C3380CC4-5D6E-409C-BE32-E72D297353CC}">
              <c16:uniqueId val="{00000088-0D40-4442-9092-E35E581663B7}"/>
            </c:ext>
          </c:extLst>
        </c:ser>
        <c:ser>
          <c:idx val="137"/>
          <c:order val="137"/>
          <c:spPr>
            <a:solidFill>
              <a:schemeClr val="accent1"/>
            </a:solidFill>
            <a:ln w="9525" cmpd="sng" algn="ctr">
              <a:solidFill>
                <a:schemeClr val="tx1"/>
              </a:solidFill>
              <a:prstDash val="solid"/>
            </a:ln>
          </c:spPr>
          <c:invertIfNegative val="0"/>
          <c:val>
            <c:numRef>
              <c:f>Sheet1!$A$138</c:f>
              <c:numCache>
                <c:formatCode>General</c:formatCode>
                <c:ptCount val="1"/>
                <c:pt idx="0">
                  <c:v>150.15966567382091</c:v>
                </c:pt>
              </c:numCache>
            </c:numRef>
          </c:val>
          <c:extLst>
            <c:ext xmlns:c16="http://schemas.microsoft.com/office/drawing/2014/chart" uri="{C3380CC4-5D6E-409C-BE32-E72D297353CC}">
              <c16:uniqueId val="{00000089-0D40-4442-9092-E35E581663B7}"/>
            </c:ext>
          </c:extLst>
        </c:ser>
        <c:ser>
          <c:idx val="138"/>
          <c:order val="138"/>
          <c:spPr>
            <a:solidFill>
              <a:schemeClr val="accent1"/>
            </a:solidFill>
            <a:ln w="9525" cmpd="sng" algn="ctr">
              <a:solidFill>
                <a:schemeClr val="tx1"/>
              </a:solidFill>
              <a:prstDash val="solid"/>
            </a:ln>
          </c:spPr>
          <c:invertIfNegative val="0"/>
          <c:val>
            <c:numRef>
              <c:f>Sheet1!$A$139</c:f>
              <c:numCache>
                <c:formatCode>General</c:formatCode>
                <c:ptCount val="1"/>
                <c:pt idx="0">
                  <c:v>150.26640016405571</c:v>
                </c:pt>
              </c:numCache>
            </c:numRef>
          </c:val>
          <c:extLst>
            <c:ext xmlns:c16="http://schemas.microsoft.com/office/drawing/2014/chart" uri="{C3380CC4-5D6E-409C-BE32-E72D297353CC}">
              <c16:uniqueId val="{0000008A-0D40-4442-9092-E35E581663B7}"/>
            </c:ext>
          </c:extLst>
        </c:ser>
        <c:ser>
          <c:idx val="139"/>
          <c:order val="139"/>
          <c:spPr>
            <a:solidFill>
              <a:schemeClr val="accent1"/>
            </a:solidFill>
            <a:ln w="9525" cmpd="sng" algn="ctr">
              <a:solidFill>
                <a:schemeClr val="tx1"/>
              </a:solidFill>
              <a:prstDash val="solid"/>
            </a:ln>
          </c:spPr>
          <c:invertIfNegative val="0"/>
          <c:val>
            <c:numRef>
              <c:f>Sheet1!$A$140</c:f>
              <c:numCache>
                <c:formatCode>General</c:formatCode>
                <c:ptCount val="1"/>
                <c:pt idx="0">
                  <c:v>150.38768790699748</c:v>
                </c:pt>
              </c:numCache>
            </c:numRef>
          </c:val>
          <c:extLst>
            <c:ext xmlns:c16="http://schemas.microsoft.com/office/drawing/2014/chart" uri="{C3380CC4-5D6E-409C-BE32-E72D297353CC}">
              <c16:uniqueId val="{0000008B-0D40-4442-9092-E35E581663B7}"/>
            </c:ext>
          </c:extLst>
        </c:ser>
        <c:ser>
          <c:idx val="140"/>
          <c:order val="140"/>
          <c:spPr>
            <a:solidFill>
              <a:schemeClr val="accent1"/>
            </a:solidFill>
            <a:ln w="9525" cmpd="sng" algn="ctr">
              <a:solidFill>
                <a:schemeClr val="tx1"/>
              </a:solidFill>
              <a:prstDash val="solid"/>
            </a:ln>
          </c:spPr>
          <c:invertIfNegative val="0"/>
          <c:val>
            <c:numRef>
              <c:f>Sheet1!$A$141</c:f>
              <c:numCache>
                <c:formatCode>General</c:formatCode>
                <c:ptCount val="1"/>
                <c:pt idx="0">
                  <c:v>151.05932793405768</c:v>
                </c:pt>
              </c:numCache>
            </c:numRef>
          </c:val>
          <c:extLst>
            <c:ext xmlns:c16="http://schemas.microsoft.com/office/drawing/2014/chart" uri="{C3380CC4-5D6E-409C-BE32-E72D297353CC}">
              <c16:uniqueId val="{0000008C-0D40-4442-9092-E35E581663B7}"/>
            </c:ext>
          </c:extLst>
        </c:ser>
        <c:ser>
          <c:idx val="141"/>
          <c:order val="141"/>
          <c:spPr>
            <a:solidFill>
              <a:schemeClr val="accent1"/>
            </a:solidFill>
            <a:ln w="9525" cmpd="sng" algn="ctr">
              <a:solidFill>
                <a:schemeClr val="tx1"/>
              </a:solidFill>
              <a:prstDash val="solid"/>
            </a:ln>
          </c:spPr>
          <c:invertIfNegative val="0"/>
          <c:val>
            <c:numRef>
              <c:f>Sheet1!$A$142</c:f>
              <c:numCache>
                <c:formatCode>General</c:formatCode>
                <c:ptCount val="1"/>
                <c:pt idx="0">
                  <c:v>151.75635782034374</c:v>
                </c:pt>
              </c:numCache>
            </c:numRef>
          </c:val>
          <c:extLst>
            <c:ext xmlns:c16="http://schemas.microsoft.com/office/drawing/2014/chart" uri="{C3380CC4-5D6E-409C-BE32-E72D297353CC}">
              <c16:uniqueId val="{0000008D-0D40-4442-9092-E35E581663B7}"/>
            </c:ext>
          </c:extLst>
        </c:ser>
        <c:ser>
          <c:idx val="142"/>
          <c:order val="142"/>
          <c:spPr>
            <a:solidFill>
              <a:schemeClr val="accent1"/>
            </a:solidFill>
            <a:ln w="9525" cmpd="sng" algn="ctr">
              <a:solidFill>
                <a:schemeClr val="tx1"/>
              </a:solidFill>
              <a:prstDash val="solid"/>
            </a:ln>
          </c:spPr>
          <c:invertIfNegative val="0"/>
          <c:val>
            <c:numRef>
              <c:f>Sheet1!$A$143</c:f>
              <c:numCache>
                <c:formatCode>General</c:formatCode>
                <c:ptCount val="1"/>
                <c:pt idx="0">
                  <c:v>155.10057129075128</c:v>
                </c:pt>
              </c:numCache>
            </c:numRef>
          </c:val>
          <c:extLst>
            <c:ext xmlns:c16="http://schemas.microsoft.com/office/drawing/2014/chart" uri="{C3380CC4-5D6E-409C-BE32-E72D297353CC}">
              <c16:uniqueId val="{0000008E-0D40-4442-9092-E35E581663B7}"/>
            </c:ext>
          </c:extLst>
        </c:ser>
        <c:ser>
          <c:idx val="143"/>
          <c:order val="143"/>
          <c:spPr>
            <a:solidFill>
              <a:schemeClr val="accent1"/>
            </a:solidFill>
            <a:ln w="9525" cmpd="sng" algn="ctr">
              <a:solidFill>
                <a:schemeClr val="tx1"/>
              </a:solidFill>
              <a:prstDash val="solid"/>
            </a:ln>
          </c:spPr>
          <c:invertIfNegative val="0"/>
          <c:val>
            <c:numRef>
              <c:f>Sheet1!$A$144</c:f>
              <c:numCache>
                <c:formatCode>General</c:formatCode>
                <c:ptCount val="1"/>
                <c:pt idx="0">
                  <c:v>156.30178561340739</c:v>
                </c:pt>
              </c:numCache>
            </c:numRef>
          </c:val>
          <c:extLst>
            <c:ext xmlns:c16="http://schemas.microsoft.com/office/drawing/2014/chart" uri="{C3380CC4-5D6E-409C-BE32-E72D297353CC}">
              <c16:uniqueId val="{0000008F-0D40-4442-9092-E35E581663B7}"/>
            </c:ext>
          </c:extLst>
        </c:ser>
        <c:ser>
          <c:idx val="144"/>
          <c:order val="144"/>
          <c:spPr>
            <a:solidFill>
              <a:schemeClr val="accent1"/>
            </a:solidFill>
            <a:ln w="9525" cmpd="sng" algn="ctr">
              <a:solidFill>
                <a:schemeClr val="tx1"/>
              </a:solidFill>
              <a:prstDash val="solid"/>
            </a:ln>
          </c:spPr>
          <c:invertIfNegative val="0"/>
          <c:val>
            <c:numRef>
              <c:f>Sheet1!$A$145</c:f>
              <c:numCache>
                <c:formatCode>General</c:formatCode>
                <c:ptCount val="1"/>
                <c:pt idx="0">
                  <c:v>157.27426466221479</c:v>
                </c:pt>
              </c:numCache>
            </c:numRef>
          </c:val>
          <c:extLst>
            <c:ext xmlns:c16="http://schemas.microsoft.com/office/drawing/2014/chart" uri="{C3380CC4-5D6E-409C-BE32-E72D297353CC}">
              <c16:uniqueId val="{00000090-0D40-4442-9092-E35E581663B7}"/>
            </c:ext>
          </c:extLst>
        </c:ser>
        <c:ser>
          <c:idx val="145"/>
          <c:order val="145"/>
          <c:spPr>
            <a:solidFill>
              <a:schemeClr val="accent1"/>
            </a:solidFill>
            <a:ln w="9525" cmpd="sng" algn="ctr">
              <a:solidFill>
                <a:schemeClr val="tx1"/>
              </a:solidFill>
              <a:prstDash val="solid"/>
            </a:ln>
          </c:spPr>
          <c:invertIfNegative val="0"/>
          <c:val>
            <c:numRef>
              <c:f>Sheet1!$A$146</c:f>
              <c:numCache>
                <c:formatCode>General</c:formatCode>
                <c:ptCount val="1"/>
                <c:pt idx="0">
                  <c:v>157.36826879010081</c:v>
                </c:pt>
              </c:numCache>
            </c:numRef>
          </c:val>
          <c:extLst>
            <c:ext xmlns:c16="http://schemas.microsoft.com/office/drawing/2014/chart" uri="{C3380CC4-5D6E-409C-BE32-E72D297353CC}">
              <c16:uniqueId val="{00000091-0D40-4442-9092-E35E581663B7}"/>
            </c:ext>
          </c:extLst>
        </c:ser>
        <c:ser>
          <c:idx val="146"/>
          <c:order val="146"/>
          <c:spPr>
            <a:solidFill>
              <a:schemeClr val="accent1"/>
            </a:solidFill>
            <a:ln w="9525" cmpd="sng" algn="ctr">
              <a:solidFill>
                <a:schemeClr val="tx1"/>
              </a:solidFill>
              <a:prstDash val="solid"/>
            </a:ln>
          </c:spPr>
          <c:invertIfNegative val="0"/>
          <c:val>
            <c:numRef>
              <c:f>Sheet1!$A$147</c:f>
              <c:numCache>
                <c:formatCode>General</c:formatCode>
                <c:ptCount val="1"/>
                <c:pt idx="0">
                  <c:v>157.73732080759706</c:v>
                </c:pt>
              </c:numCache>
            </c:numRef>
          </c:val>
          <c:extLst>
            <c:ext xmlns:c16="http://schemas.microsoft.com/office/drawing/2014/chart" uri="{C3380CC4-5D6E-409C-BE32-E72D297353CC}">
              <c16:uniqueId val="{00000092-0D40-4442-9092-E35E581663B7}"/>
            </c:ext>
          </c:extLst>
        </c:ser>
        <c:ser>
          <c:idx val="147"/>
          <c:order val="147"/>
          <c:spPr>
            <a:solidFill>
              <a:schemeClr val="accent1"/>
            </a:solidFill>
            <a:ln w="9525" cmpd="sng" algn="ctr">
              <a:solidFill>
                <a:schemeClr val="tx1"/>
              </a:solidFill>
              <a:prstDash val="solid"/>
            </a:ln>
          </c:spPr>
          <c:invertIfNegative val="0"/>
          <c:val>
            <c:numRef>
              <c:f>Sheet1!$A$148</c:f>
              <c:numCache>
                <c:formatCode>General</c:formatCode>
                <c:ptCount val="1"/>
                <c:pt idx="0">
                  <c:v>158.4249836025943</c:v>
                </c:pt>
              </c:numCache>
            </c:numRef>
          </c:val>
          <c:extLst>
            <c:ext xmlns:c16="http://schemas.microsoft.com/office/drawing/2014/chart" uri="{C3380CC4-5D6E-409C-BE32-E72D297353CC}">
              <c16:uniqueId val="{00000093-0D40-4442-9092-E35E581663B7}"/>
            </c:ext>
          </c:extLst>
        </c:ser>
        <c:ser>
          <c:idx val="148"/>
          <c:order val="148"/>
          <c:spPr>
            <a:solidFill>
              <a:schemeClr val="accent1"/>
            </a:solidFill>
            <a:ln w="9525" cmpd="sng" algn="ctr">
              <a:solidFill>
                <a:schemeClr val="tx1"/>
              </a:solidFill>
              <a:prstDash val="solid"/>
            </a:ln>
          </c:spPr>
          <c:invertIfNegative val="0"/>
          <c:val>
            <c:numRef>
              <c:f>Sheet1!$A$149</c:f>
              <c:numCache>
                <c:formatCode>General</c:formatCode>
                <c:ptCount val="1"/>
                <c:pt idx="0">
                  <c:v>159.59417071524129</c:v>
                </c:pt>
              </c:numCache>
            </c:numRef>
          </c:val>
          <c:extLst>
            <c:ext xmlns:c16="http://schemas.microsoft.com/office/drawing/2014/chart" uri="{C3380CC4-5D6E-409C-BE32-E72D297353CC}">
              <c16:uniqueId val="{00000094-0D40-4442-9092-E35E581663B7}"/>
            </c:ext>
          </c:extLst>
        </c:ser>
        <c:ser>
          <c:idx val="149"/>
          <c:order val="149"/>
          <c:spPr>
            <a:solidFill>
              <a:schemeClr val="accent1"/>
            </a:solidFill>
            <a:ln w="9525" cmpd="sng" algn="ctr">
              <a:solidFill>
                <a:schemeClr val="tx1"/>
              </a:solidFill>
              <a:prstDash val="solid"/>
            </a:ln>
          </c:spPr>
          <c:invertIfNegative val="0"/>
          <c:val>
            <c:numRef>
              <c:f>Sheet1!$A$150</c:f>
              <c:numCache>
                <c:formatCode>General</c:formatCode>
                <c:ptCount val="1"/>
                <c:pt idx="0">
                  <c:v>163.21593649991871</c:v>
                </c:pt>
              </c:numCache>
            </c:numRef>
          </c:val>
          <c:extLst>
            <c:ext xmlns:c16="http://schemas.microsoft.com/office/drawing/2014/chart" uri="{C3380CC4-5D6E-409C-BE32-E72D297353CC}">
              <c16:uniqueId val="{00000095-0D40-4442-9092-E35E581663B7}"/>
            </c:ext>
          </c:extLst>
        </c:ser>
        <c:ser>
          <c:idx val="150"/>
          <c:order val="150"/>
          <c:spPr>
            <a:solidFill>
              <a:schemeClr val="accent1"/>
            </a:solidFill>
            <a:ln w="9525" cmpd="sng" algn="ctr">
              <a:solidFill>
                <a:schemeClr val="tx1"/>
              </a:solidFill>
              <a:prstDash val="solid"/>
            </a:ln>
          </c:spPr>
          <c:invertIfNegative val="0"/>
          <c:val>
            <c:numRef>
              <c:f>Sheet1!$A$151</c:f>
              <c:numCache>
                <c:formatCode>General</c:formatCode>
                <c:ptCount val="1"/>
                <c:pt idx="0">
                  <c:v>163.71116437157661</c:v>
                </c:pt>
              </c:numCache>
            </c:numRef>
          </c:val>
          <c:extLst>
            <c:ext xmlns:c16="http://schemas.microsoft.com/office/drawing/2014/chart" uri="{C3380CC4-5D6E-409C-BE32-E72D297353CC}">
              <c16:uniqueId val="{00000096-0D40-4442-9092-E35E581663B7}"/>
            </c:ext>
          </c:extLst>
        </c:ser>
        <c:ser>
          <c:idx val="151"/>
          <c:order val="151"/>
          <c:spPr>
            <a:solidFill>
              <a:schemeClr val="accent1"/>
            </a:solidFill>
            <a:ln w="9525" cmpd="sng" algn="ctr">
              <a:solidFill>
                <a:schemeClr val="tx1"/>
              </a:solidFill>
              <a:prstDash val="solid"/>
            </a:ln>
          </c:spPr>
          <c:invertIfNegative val="0"/>
          <c:val>
            <c:numRef>
              <c:f>Sheet1!$A$152</c:f>
              <c:numCache>
                <c:formatCode>General</c:formatCode>
                <c:ptCount val="1"/>
                <c:pt idx="0">
                  <c:v>164.30554054592656</c:v>
                </c:pt>
              </c:numCache>
            </c:numRef>
          </c:val>
          <c:extLst>
            <c:ext xmlns:c16="http://schemas.microsoft.com/office/drawing/2014/chart" uri="{C3380CC4-5D6E-409C-BE32-E72D297353CC}">
              <c16:uniqueId val="{00000097-0D40-4442-9092-E35E581663B7}"/>
            </c:ext>
          </c:extLst>
        </c:ser>
        <c:ser>
          <c:idx val="152"/>
          <c:order val="152"/>
          <c:spPr>
            <a:solidFill>
              <a:schemeClr val="accent1"/>
            </a:solidFill>
            <a:ln w="9525" cmpd="sng" algn="ctr">
              <a:solidFill>
                <a:schemeClr val="tx1"/>
              </a:solidFill>
              <a:prstDash val="solid"/>
            </a:ln>
          </c:spPr>
          <c:invertIfNegative val="0"/>
          <c:val>
            <c:numRef>
              <c:f>Sheet1!$A$153</c:f>
              <c:numCache>
                <c:formatCode>General</c:formatCode>
                <c:ptCount val="1"/>
                <c:pt idx="0">
                  <c:v>164.44758006987186</c:v>
                </c:pt>
              </c:numCache>
            </c:numRef>
          </c:val>
          <c:extLst>
            <c:ext xmlns:c16="http://schemas.microsoft.com/office/drawing/2014/chart" uri="{C3380CC4-5D6E-409C-BE32-E72D297353CC}">
              <c16:uniqueId val="{00000098-0D40-4442-9092-E35E581663B7}"/>
            </c:ext>
          </c:extLst>
        </c:ser>
        <c:ser>
          <c:idx val="153"/>
          <c:order val="153"/>
          <c:spPr>
            <a:solidFill>
              <a:schemeClr val="accent1"/>
            </a:solidFill>
            <a:ln w="9525" cmpd="sng" algn="ctr">
              <a:solidFill>
                <a:schemeClr val="tx1"/>
              </a:solidFill>
              <a:prstDash val="solid"/>
            </a:ln>
          </c:spPr>
          <c:invertIfNegative val="0"/>
          <c:val>
            <c:numRef>
              <c:f>Sheet1!$A$154</c:f>
              <c:numCache>
                <c:formatCode>General</c:formatCode>
                <c:ptCount val="1"/>
                <c:pt idx="0">
                  <c:v>164.47768575298488</c:v>
                </c:pt>
              </c:numCache>
            </c:numRef>
          </c:val>
          <c:extLst>
            <c:ext xmlns:c16="http://schemas.microsoft.com/office/drawing/2014/chart" uri="{C3380CC4-5D6E-409C-BE32-E72D297353CC}">
              <c16:uniqueId val="{00000099-0D40-4442-9092-E35E581663B7}"/>
            </c:ext>
          </c:extLst>
        </c:ser>
        <c:ser>
          <c:idx val="154"/>
          <c:order val="154"/>
          <c:spPr>
            <a:solidFill>
              <a:schemeClr val="accent1"/>
            </a:solidFill>
            <a:ln w="9525" cmpd="sng" algn="ctr">
              <a:solidFill>
                <a:schemeClr val="tx1"/>
              </a:solidFill>
              <a:prstDash val="solid"/>
            </a:ln>
          </c:spPr>
          <c:invertIfNegative val="0"/>
          <c:val>
            <c:numRef>
              <c:f>Sheet1!$A$155</c:f>
              <c:numCache>
                <c:formatCode>General</c:formatCode>
                <c:ptCount val="1"/>
                <c:pt idx="0">
                  <c:v>164.94576260145737</c:v>
                </c:pt>
              </c:numCache>
            </c:numRef>
          </c:val>
          <c:extLst>
            <c:ext xmlns:c16="http://schemas.microsoft.com/office/drawing/2014/chart" uri="{C3380CC4-5D6E-409C-BE32-E72D297353CC}">
              <c16:uniqueId val="{0000009A-0D40-4442-9092-E35E581663B7}"/>
            </c:ext>
          </c:extLst>
        </c:ser>
        <c:ser>
          <c:idx val="155"/>
          <c:order val="155"/>
          <c:spPr>
            <a:solidFill>
              <a:schemeClr val="accent1"/>
            </a:solidFill>
            <a:ln w="9525" cmpd="sng" algn="ctr">
              <a:solidFill>
                <a:schemeClr val="tx1"/>
              </a:solidFill>
              <a:prstDash val="solid"/>
            </a:ln>
          </c:spPr>
          <c:invertIfNegative val="0"/>
          <c:val>
            <c:numRef>
              <c:f>Sheet1!$A$156</c:f>
              <c:numCache>
                <c:formatCode>General</c:formatCode>
                <c:ptCount val="1"/>
                <c:pt idx="0">
                  <c:v>165.92040368562536</c:v>
                </c:pt>
              </c:numCache>
            </c:numRef>
          </c:val>
          <c:extLst>
            <c:ext xmlns:c16="http://schemas.microsoft.com/office/drawing/2014/chart" uri="{C3380CC4-5D6E-409C-BE32-E72D297353CC}">
              <c16:uniqueId val="{0000009B-0D40-4442-9092-E35E581663B7}"/>
            </c:ext>
          </c:extLst>
        </c:ser>
        <c:ser>
          <c:idx val="156"/>
          <c:order val="156"/>
          <c:spPr>
            <a:solidFill>
              <a:schemeClr val="accent1"/>
            </a:solidFill>
            <a:ln w="9525" cmpd="sng" algn="ctr">
              <a:solidFill>
                <a:schemeClr val="tx1"/>
              </a:solidFill>
              <a:prstDash val="solid"/>
            </a:ln>
          </c:spPr>
          <c:invertIfNegative val="0"/>
          <c:val>
            <c:numRef>
              <c:f>Sheet1!$A$157</c:f>
              <c:numCache>
                <c:formatCode>General</c:formatCode>
                <c:ptCount val="1"/>
                <c:pt idx="0">
                  <c:v>166.24616934228141</c:v>
                </c:pt>
              </c:numCache>
            </c:numRef>
          </c:val>
          <c:extLst>
            <c:ext xmlns:c16="http://schemas.microsoft.com/office/drawing/2014/chart" uri="{C3380CC4-5D6E-409C-BE32-E72D297353CC}">
              <c16:uniqueId val="{0000009C-0D40-4442-9092-E35E581663B7}"/>
            </c:ext>
          </c:extLst>
        </c:ser>
        <c:ser>
          <c:idx val="157"/>
          <c:order val="157"/>
          <c:spPr>
            <a:solidFill>
              <a:schemeClr val="accent1"/>
            </a:solidFill>
            <a:ln w="9525" cmpd="sng" algn="ctr">
              <a:solidFill>
                <a:schemeClr val="tx1"/>
              </a:solidFill>
              <a:prstDash val="solid"/>
            </a:ln>
          </c:spPr>
          <c:invertIfNegative val="0"/>
          <c:val>
            <c:numRef>
              <c:f>Sheet1!$A$158</c:f>
              <c:numCache>
                <c:formatCode>General</c:formatCode>
                <c:ptCount val="1"/>
                <c:pt idx="0">
                  <c:v>166.56978785366874</c:v>
                </c:pt>
              </c:numCache>
            </c:numRef>
          </c:val>
          <c:extLst>
            <c:ext xmlns:c16="http://schemas.microsoft.com/office/drawing/2014/chart" uri="{C3380CC4-5D6E-409C-BE32-E72D297353CC}">
              <c16:uniqueId val="{0000009D-0D40-4442-9092-E35E581663B7}"/>
            </c:ext>
          </c:extLst>
        </c:ser>
        <c:ser>
          <c:idx val="158"/>
          <c:order val="158"/>
          <c:spPr>
            <a:solidFill>
              <a:schemeClr val="accent1"/>
            </a:solidFill>
            <a:ln w="9525" cmpd="sng" algn="ctr">
              <a:solidFill>
                <a:schemeClr val="tx1"/>
              </a:solidFill>
              <a:prstDash val="solid"/>
            </a:ln>
          </c:spPr>
          <c:invertIfNegative val="0"/>
          <c:val>
            <c:numRef>
              <c:f>Sheet1!$A$159</c:f>
              <c:numCache>
                <c:formatCode>General</c:formatCode>
                <c:ptCount val="1"/>
                <c:pt idx="0">
                  <c:v>168.32857171374008</c:v>
                </c:pt>
              </c:numCache>
            </c:numRef>
          </c:val>
          <c:extLst>
            <c:ext xmlns:c16="http://schemas.microsoft.com/office/drawing/2014/chart" uri="{C3380CC4-5D6E-409C-BE32-E72D297353CC}">
              <c16:uniqueId val="{0000009E-0D40-4442-9092-E35E581663B7}"/>
            </c:ext>
          </c:extLst>
        </c:ser>
        <c:ser>
          <c:idx val="159"/>
          <c:order val="159"/>
          <c:spPr>
            <a:solidFill>
              <a:schemeClr val="accent1"/>
            </a:solidFill>
            <a:ln w="9525" cmpd="sng" algn="ctr">
              <a:solidFill>
                <a:schemeClr val="tx1"/>
              </a:solidFill>
              <a:prstDash val="solid"/>
            </a:ln>
          </c:spPr>
          <c:invertIfNegative val="0"/>
          <c:val>
            <c:numRef>
              <c:f>Sheet1!$A$160</c:f>
              <c:numCache>
                <c:formatCode>General</c:formatCode>
                <c:ptCount val="1"/>
                <c:pt idx="0">
                  <c:v>169.76447230431748</c:v>
                </c:pt>
              </c:numCache>
            </c:numRef>
          </c:val>
          <c:extLst>
            <c:ext xmlns:c16="http://schemas.microsoft.com/office/drawing/2014/chart" uri="{C3380CC4-5D6E-409C-BE32-E72D297353CC}">
              <c16:uniqueId val="{0000009F-0D40-4442-9092-E35E581663B7}"/>
            </c:ext>
          </c:extLst>
        </c:ser>
        <c:ser>
          <c:idx val="160"/>
          <c:order val="160"/>
          <c:spPr>
            <a:solidFill>
              <a:schemeClr val="accent1"/>
            </a:solidFill>
            <a:ln w="9525" cmpd="sng" algn="ctr">
              <a:solidFill>
                <a:schemeClr val="tx1"/>
              </a:solidFill>
              <a:prstDash val="solid"/>
            </a:ln>
          </c:spPr>
          <c:invertIfNegative val="0"/>
          <c:val>
            <c:numRef>
              <c:f>Sheet1!$A$161</c:f>
              <c:numCache>
                <c:formatCode>General</c:formatCode>
                <c:ptCount val="1"/>
                <c:pt idx="0">
                  <c:v>173.46796075605684</c:v>
                </c:pt>
              </c:numCache>
            </c:numRef>
          </c:val>
          <c:extLst>
            <c:ext xmlns:c16="http://schemas.microsoft.com/office/drawing/2014/chart" uri="{C3380CC4-5D6E-409C-BE32-E72D297353CC}">
              <c16:uniqueId val="{000000A0-0D40-4442-9092-E35E581663B7}"/>
            </c:ext>
          </c:extLst>
        </c:ser>
        <c:ser>
          <c:idx val="161"/>
          <c:order val="161"/>
          <c:spPr>
            <a:solidFill>
              <a:schemeClr val="accent1"/>
            </a:solidFill>
            <a:ln w="9525" cmpd="sng" algn="ctr">
              <a:solidFill>
                <a:schemeClr val="tx1"/>
              </a:solidFill>
              <a:prstDash val="solid"/>
            </a:ln>
          </c:spPr>
          <c:invertIfNegative val="0"/>
          <c:val>
            <c:numRef>
              <c:f>Sheet1!$A$162</c:f>
              <c:numCache>
                <c:formatCode>General</c:formatCode>
                <c:ptCount val="1"/>
                <c:pt idx="0">
                  <c:v>173.93337583716908</c:v>
                </c:pt>
              </c:numCache>
            </c:numRef>
          </c:val>
          <c:extLst>
            <c:ext xmlns:c16="http://schemas.microsoft.com/office/drawing/2014/chart" uri="{C3380CC4-5D6E-409C-BE32-E72D297353CC}">
              <c16:uniqueId val="{000000A1-0D40-4442-9092-E35E581663B7}"/>
            </c:ext>
          </c:extLst>
        </c:ser>
        <c:ser>
          <c:idx val="162"/>
          <c:order val="162"/>
          <c:spPr>
            <a:solidFill>
              <a:schemeClr val="accent1"/>
            </a:solidFill>
            <a:ln w="9525" cmpd="sng" algn="ctr">
              <a:solidFill>
                <a:schemeClr val="tx1"/>
              </a:solidFill>
              <a:prstDash val="solid"/>
            </a:ln>
          </c:spPr>
          <c:invertIfNegative val="0"/>
          <c:val>
            <c:numRef>
              <c:f>Sheet1!$A$163</c:f>
              <c:numCache>
                <c:formatCode>General</c:formatCode>
                <c:ptCount val="1"/>
                <c:pt idx="0">
                  <c:v>175.24924489644533</c:v>
                </c:pt>
              </c:numCache>
            </c:numRef>
          </c:val>
          <c:extLst>
            <c:ext xmlns:c16="http://schemas.microsoft.com/office/drawing/2014/chart" uri="{C3380CC4-5D6E-409C-BE32-E72D297353CC}">
              <c16:uniqueId val="{000000A2-0D40-4442-9092-E35E581663B7}"/>
            </c:ext>
          </c:extLst>
        </c:ser>
        <c:ser>
          <c:idx val="163"/>
          <c:order val="163"/>
          <c:spPr>
            <a:solidFill>
              <a:schemeClr val="accent1"/>
            </a:solidFill>
            <a:ln w="9525" cmpd="sng" algn="ctr">
              <a:solidFill>
                <a:schemeClr val="tx1"/>
              </a:solidFill>
              <a:prstDash val="solid"/>
            </a:ln>
          </c:spPr>
          <c:invertIfNegative val="0"/>
          <c:val>
            <c:numRef>
              <c:f>Sheet1!$A$164</c:f>
              <c:numCache>
                <c:formatCode>General</c:formatCode>
                <c:ptCount val="1"/>
                <c:pt idx="0">
                  <c:v>177.64047144226581</c:v>
                </c:pt>
              </c:numCache>
            </c:numRef>
          </c:val>
          <c:extLst>
            <c:ext xmlns:c16="http://schemas.microsoft.com/office/drawing/2014/chart" uri="{C3380CC4-5D6E-409C-BE32-E72D297353CC}">
              <c16:uniqueId val="{000000A3-0D40-4442-9092-E35E581663B7}"/>
            </c:ext>
          </c:extLst>
        </c:ser>
        <c:ser>
          <c:idx val="164"/>
          <c:order val="164"/>
          <c:spPr>
            <a:solidFill>
              <a:schemeClr val="accent1"/>
            </a:solidFill>
            <a:ln w="9525" cmpd="sng" algn="ctr">
              <a:solidFill>
                <a:schemeClr val="tx1"/>
              </a:solidFill>
              <a:prstDash val="solid"/>
            </a:ln>
          </c:spPr>
          <c:invertIfNegative val="0"/>
          <c:val>
            <c:numRef>
              <c:f>Sheet1!$A$165</c:f>
              <c:numCache>
                <c:formatCode>General</c:formatCode>
                <c:ptCount val="1"/>
                <c:pt idx="0">
                  <c:v>177.80471222159903</c:v>
                </c:pt>
              </c:numCache>
            </c:numRef>
          </c:val>
          <c:extLst>
            <c:ext xmlns:c16="http://schemas.microsoft.com/office/drawing/2014/chart" uri="{C3380CC4-5D6E-409C-BE32-E72D297353CC}">
              <c16:uniqueId val="{000000A4-0D40-4442-9092-E35E581663B7}"/>
            </c:ext>
          </c:extLst>
        </c:ser>
        <c:ser>
          <c:idx val="165"/>
          <c:order val="165"/>
          <c:spPr>
            <a:solidFill>
              <a:schemeClr val="accent1"/>
            </a:solidFill>
            <a:ln w="9525" cmpd="sng" algn="ctr">
              <a:solidFill>
                <a:schemeClr val="tx1"/>
              </a:solidFill>
              <a:prstDash val="solid"/>
            </a:ln>
          </c:spPr>
          <c:invertIfNegative val="0"/>
          <c:val>
            <c:numRef>
              <c:f>Sheet1!$A$166</c:f>
              <c:numCache>
                <c:formatCode>General</c:formatCode>
                <c:ptCount val="1"/>
                <c:pt idx="0">
                  <c:v>179.92367702058365</c:v>
                </c:pt>
              </c:numCache>
            </c:numRef>
          </c:val>
          <c:extLst>
            <c:ext xmlns:c16="http://schemas.microsoft.com/office/drawing/2014/chart" uri="{C3380CC4-5D6E-409C-BE32-E72D297353CC}">
              <c16:uniqueId val="{000000A5-0D40-4442-9092-E35E581663B7}"/>
            </c:ext>
          </c:extLst>
        </c:ser>
        <c:ser>
          <c:idx val="166"/>
          <c:order val="166"/>
          <c:spPr>
            <a:solidFill>
              <a:schemeClr val="accent1"/>
            </a:solidFill>
            <a:ln w="9525" cmpd="sng" algn="ctr">
              <a:solidFill>
                <a:schemeClr val="tx1"/>
              </a:solidFill>
              <a:prstDash val="solid"/>
            </a:ln>
          </c:spPr>
          <c:invertIfNegative val="0"/>
          <c:val>
            <c:numRef>
              <c:f>Sheet1!$A$167</c:f>
              <c:numCache>
                <c:formatCode>General</c:formatCode>
                <c:ptCount val="1"/>
                <c:pt idx="0">
                  <c:v>181.46474838180649</c:v>
                </c:pt>
              </c:numCache>
            </c:numRef>
          </c:val>
          <c:extLst>
            <c:ext xmlns:c16="http://schemas.microsoft.com/office/drawing/2014/chart" uri="{C3380CC4-5D6E-409C-BE32-E72D297353CC}">
              <c16:uniqueId val="{000000A6-0D40-4442-9092-E35E581663B7}"/>
            </c:ext>
          </c:extLst>
        </c:ser>
        <c:ser>
          <c:idx val="167"/>
          <c:order val="167"/>
          <c:spPr>
            <a:solidFill>
              <a:schemeClr val="accent1"/>
            </a:solidFill>
            <a:ln w="9525" cmpd="sng" algn="ctr">
              <a:solidFill>
                <a:schemeClr val="tx1"/>
              </a:solidFill>
              <a:prstDash val="solid"/>
            </a:ln>
          </c:spPr>
          <c:invertIfNegative val="0"/>
          <c:val>
            <c:numRef>
              <c:f>Sheet1!$A$168</c:f>
              <c:numCache>
                <c:formatCode>General</c:formatCode>
                <c:ptCount val="1"/>
                <c:pt idx="0">
                  <c:v>181.69250092618128</c:v>
                </c:pt>
              </c:numCache>
            </c:numRef>
          </c:val>
          <c:extLst>
            <c:ext xmlns:c16="http://schemas.microsoft.com/office/drawing/2014/chart" uri="{C3380CC4-5D6E-409C-BE32-E72D297353CC}">
              <c16:uniqueId val="{000000A7-0D40-4442-9092-E35E581663B7}"/>
            </c:ext>
          </c:extLst>
        </c:ser>
        <c:ser>
          <c:idx val="168"/>
          <c:order val="168"/>
          <c:spPr>
            <a:solidFill>
              <a:schemeClr val="accent1"/>
            </a:solidFill>
            <a:ln w="9525" cmpd="sng" algn="ctr">
              <a:solidFill>
                <a:schemeClr val="tx1"/>
              </a:solidFill>
              <a:prstDash val="solid"/>
            </a:ln>
          </c:spPr>
          <c:invertIfNegative val="0"/>
          <c:val>
            <c:numRef>
              <c:f>Sheet1!$A$169</c:f>
              <c:numCache>
                <c:formatCode>General</c:formatCode>
                <c:ptCount val="1"/>
                <c:pt idx="0">
                  <c:v>183.67762366924265</c:v>
                </c:pt>
              </c:numCache>
            </c:numRef>
          </c:val>
          <c:extLst>
            <c:ext xmlns:c16="http://schemas.microsoft.com/office/drawing/2014/chart" uri="{C3380CC4-5D6E-409C-BE32-E72D297353CC}">
              <c16:uniqueId val="{000000A8-0D40-4442-9092-E35E581663B7}"/>
            </c:ext>
          </c:extLst>
        </c:ser>
        <c:ser>
          <c:idx val="169"/>
          <c:order val="169"/>
          <c:spPr>
            <a:solidFill>
              <a:schemeClr val="accent1"/>
            </a:solidFill>
            <a:ln w="9525" cmpd="sng" algn="ctr">
              <a:solidFill>
                <a:schemeClr val="tx1"/>
              </a:solidFill>
              <a:prstDash val="solid"/>
            </a:ln>
          </c:spPr>
          <c:invertIfNegative val="0"/>
          <c:val>
            <c:numRef>
              <c:f>Sheet1!$A$170</c:f>
              <c:numCache>
                <c:formatCode>General</c:formatCode>
                <c:ptCount val="1"/>
                <c:pt idx="0">
                  <c:v>184.52548995054289</c:v>
                </c:pt>
              </c:numCache>
            </c:numRef>
          </c:val>
          <c:extLst>
            <c:ext xmlns:c16="http://schemas.microsoft.com/office/drawing/2014/chart" uri="{C3380CC4-5D6E-409C-BE32-E72D297353CC}">
              <c16:uniqueId val="{000000A9-0D40-4442-9092-E35E581663B7}"/>
            </c:ext>
          </c:extLst>
        </c:ser>
        <c:ser>
          <c:idx val="170"/>
          <c:order val="170"/>
          <c:spPr>
            <a:solidFill>
              <a:schemeClr val="accent1"/>
            </a:solidFill>
            <a:ln w="9525" cmpd="sng" algn="ctr">
              <a:solidFill>
                <a:schemeClr val="tx1"/>
              </a:solidFill>
              <a:prstDash val="solid"/>
            </a:ln>
          </c:spPr>
          <c:invertIfNegative val="0"/>
          <c:val>
            <c:numRef>
              <c:f>Sheet1!$A$171</c:f>
              <c:numCache>
                <c:formatCode>General</c:formatCode>
                <c:ptCount val="1"/>
                <c:pt idx="0">
                  <c:v>185.90387641406306</c:v>
                </c:pt>
              </c:numCache>
            </c:numRef>
          </c:val>
          <c:extLst>
            <c:ext xmlns:c16="http://schemas.microsoft.com/office/drawing/2014/chart" uri="{C3380CC4-5D6E-409C-BE32-E72D297353CC}">
              <c16:uniqueId val="{000000AA-0D40-4442-9092-E35E581663B7}"/>
            </c:ext>
          </c:extLst>
        </c:ser>
        <c:ser>
          <c:idx val="171"/>
          <c:order val="171"/>
          <c:spPr>
            <a:solidFill>
              <a:schemeClr val="accent1"/>
            </a:solidFill>
            <a:ln w="9525" cmpd="sng" algn="ctr">
              <a:solidFill>
                <a:schemeClr val="tx1"/>
              </a:solidFill>
              <a:prstDash val="solid"/>
            </a:ln>
          </c:spPr>
          <c:invertIfNegative val="0"/>
          <c:val>
            <c:numRef>
              <c:f>Sheet1!$A$172</c:f>
              <c:numCache>
                <c:formatCode>General</c:formatCode>
                <c:ptCount val="1"/>
                <c:pt idx="0">
                  <c:v>190.29582870574356</c:v>
                </c:pt>
              </c:numCache>
            </c:numRef>
          </c:val>
          <c:extLst>
            <c:ext xmlns:c16="http://schemas.microsoft.com/office/drawing/2014/chart" uri="{C3380CC4-5D6E-409C-BE32-E72D297353CC}">
              <c16:uniqueId val="{000000AB-0D40-4442-9092-E35E581663B7}"/>
            </c:ext>
          </c:extLst>
        </c:ser>
        <c:ser>
          <c:idx val="172"/>
          <c:order val="172"/>
          <c:spPr>
            <a:solidFill>
              <a:schemeClr val="accent1"/>
            </a:solidFill>
            <a:ln w="9525" cmpd="sng" algn="ctr">
              <a:solidFill>
                <a:schemeClr val="tx1"/>
              </a:solidFill>
              <a:prstDash val="solid"/>
            </a:ln>
          </c:spPr>
          <c:invertIfNegative val="0"/>
          <c:val>
            <c:numRef>
              <c:f>Sheet1!$A$173</c:f>
              <c:numCache>
                <c:formatCode>General</c:formatCode>
                <c:ptCount val="1"/>
                <c:pt idx="0">
                  <c:v>191.90568612418588</c:v>
                </c:pt>
              </c:numCache>
            </c:numRef>
          </c:val>
          <c:extLst>
            <c:ext xmlns:c16="http://schemas.microsoft.com/office/drawing/2014/chart" uri="{C3380CC4-5D6E-409C-BE32-E72D297353CC}">
              <c16:uniqueId val="{000000AC-0D40-4442-9092-E35E581663B7}"/>
            </c:ext>
          </c:extLst>
        </c:ser>
        <c:ser>
          <c:idx val="173"/>
          <c:order val="173"/>
          <c:spPr>
            <a:solidFill>
              <a:schemeClr val="accent1"/>
            </a:solidFill>
            <a:ln w="9525" cmpd="sng" algn="ctr">
              <a:solidFill>
                <a:schemeClr val="tx1"/>
              </a:solidFill>
              <a:prstDash val="solid"/>
            </a:ln>
          </c:spPr>
          <c:invertIfNegative val="0"/>
          <c:val>
            <c:numRef>
              <c:f>Sheet1!$A$174</c:f>
              <c:numCache>
                <c:formatCode>General</c:formatCode>
                <c:ptCount val="1"/>
                <c:pt idx="0">
                  <c:v>194.01658134873665</c:v>
                </c:pt>
              </c:numCache>
            </c:numRef>
          </c:val>
          <c:extLst>
            <c:ext xmlns:c16="http://schemas.microsoft.com/office/drawing/2014/chart" uri="{C3380CC4-5D6E-409C-BE32-E72D297353CC}">
              <c16:uniqueId val="{000000AD-0D40-4442-9092-E35E581663B7}"/>
            </c:ext>
          </c:extLst>
        </c:ser>
        <c:ser>
          <c:idx val="174"/>
          <c:order val="174"/>
          <c:spPr>
            <a:solidFill>
              <a:schemeClr val="accent1"/>
            </a:solidFill>
            <a:ln w="9525" cmpd="sng" algn="ctr">
              <a:solidFill>
                <a:schemeClr val="tx1"/>
              </a:solidFill>
              <a:prstDash val="solid"/>
            </a:ln>
          </c:spPr>
          <c:invertIfNegative val="0"/>
          <c:val>
            <c:numRef>
              <c:f>Sheet1!$A$175</c:f>
              <c:numCache>
                <c:formatCode>General</c:formatCode>
                <c:ptCount val="1"/>
                <c:pt idx="0">
                  <c:v>194.17807553172327</c:v>
                </c:pt>
              </c:numCache>
            </c:numRef>
          </c:val>
          <c:extLst>
            <c:ext xmlns:c16="http://schemas.microsoft.com/office/drawing/2014/chart" uri="{C3380CC4-5D6E-409C-BE32-E72D297353CC}">
              <c16:uniqueId val="{000000AE-0D40-4442-9092-E35E581663B7}"/>
            </c:ext>
          </c:extLst>
        </c:ser>
        <c:ser>
          <c:idx val="175"/>
          <c:order val="175"/>
          <c:spPr>
            <a:solidFill>
              <a:schemeClr val="accent1"/>
            </a:solidFill>
            <a:ln w="9525" cmpd="sng" algn="ctr">
              <a:solidFill>
                <a:schemeClr val="tx1"/>
              </a:solidFill>
              <a:prstDash val="solid"/>
            </a:ln>
          </c:spPr>
          <c:invertIfNegative val="0"/>
          <c:val>
            <c:numRef>
              <c:f>Sheet1!$A$176</c:f>
              <c:numCache>
                <c:formatCode>General</c:formatCode>
                <c:ptCount val="1"/>
                <c:pt idx="0">
                  <c:v>199.48475269213722</c:v>
                </c:pt>
              </c:numCache>
            </c:numRef>
          </c:val>
          <c:extLst>
            <c:ext xmlns:c16="http://schemas.microsoft.com/office/drawing/2014/chart" uri="{C3380CC4-5D6E-409C-BE32-E72D297353CC}">
              <c16:uniqueId val="{000000AF-0D40-4442-9092-E35E581663B7}"/>
            </c:ext>
          </c:extLst>
        </c:ser>
        <c:ser>
          <c:idx val="176"/>
          <c:order val="176"/>
          <c:spPr>
            <a:solidFill>
              <a:schemeClr val="accent1"/>
            </a:solidFill>
            <a:ln w="9525" cmpd="sng" algn="ctr">
              <a:solidFill>
                <a:schemeClr val="tx1"/>
              </a:solidFill>
              <a:prstDash val="solid"/>
            </a:ln>
          </c:spPr>
          <c:invertIfNegative val="0"/>
          <c:val>
            <c:numRef>
              <c:f>Sheet1!$A$177</c:f>
              <c:numCache>
                <c:formatCode>General</c:formatCode>
                <c:ptCount val="1"/>
                <c:pt idx="0">
                  <c:v>202.02218481737177</c:v>
                </c:pt>
              </c:numCache>
            </c:numRef>
          </c:val>
          <c:extLst>
            <c:ext xmlns:c16="http://schemas.microsoft.com/office/drawing/2014/chart" uri="{C3380CC4-5D6E-409C-BE32-E72D297353CC}">
              <c16:uniqueId val="{000000B0-0D40-4442-9092-E35E581663B7}"/>
            </c:ext>
          </c:extLst>
        </c:ser>
        <c:ser>
          <c:idx val="177"/>
          <c:order val="177"/>
          <c:spPr>
            <a:solidFill>
              <a:schemeClr val="accent1"/>
            </a:solidFill>
            <a:ln w="9525" cmpd="sng" algn="ctr">
              <a:solidFill>
                <a:schemeClr val="tx1"/>
              </a:solidFill>
              <a:prstDash val="solid"/>
            </a:ln>
          </c:spPr>
          <c:invertIfNegative val="0"/>
          <c:val>
            <c:numRef>
              <c:f>Sheet1!$A$178</c:f>
              <c:numCache>
                <c:formatCode>General</c:formatCode>
                <c:ptCount val="1"/>
                <c:pt idx="0">
                  <c:v>202.83098157541016</c:v>
                </c:pt>
              </c:numCache>
            </c:numRef>
          </c:val>
          <c:extLst>
            <c:ext xmlns:c16="http://schemas.microsoft.com/office/drawing/2014/chart" uri="{C3380CC4-5D6E-409C-BE32-E72D297353CC}">
              <c16:uniqueId val="{000000B1-0D40-4442-9092-E35E581663B7}"/>
            </c:ext>
          </c:extLst>
        </c:ser>
        <c:ser>
          <c:idx val="178"/>
          <c:order val="178"/>
          <c:spPr>
            <a:solidFill>
              <a:schemeClr val="accent1"/>
            </a:solidFill>
            <a:ln w="9525" cmpd="sng" algn="ctr">
              <a:solidFill>
                <a:schemeClr val="tx1"/>
              </a:solidFill>
              <a:prstDash val="solid"/>
            </a:ln>
          </c:spPr>
          <c:invertIfNegative val="0"/>
          <c:val>
            <c:numRef>
              <c:f>Sheet1!$A$179</c:f>
              <c:numCache>
                <c:formatCode>General</c:formatCode>
                <c:ptCount val="1"/>
                <c:pt idx="0">
                  <c:v>205.24479738073759</c:v>
                </c:pt>
              </c:numCache>
            </c:numRef>
          </c:val>
          <c:extLst>
            <c:ext xmlns:c16="http://schemas.microsoft.com/office/drawing/2014/chart" uri="{C3380CC4-5D6E-409C-BE32-E72D297353CC}">
              <c16:uniqueId val="{000000B2-0D40-4442-9092-E35E581663B7}"/>
            </c:ext>
          </c:extLst>
        </c:ser>
        <c:ser>
          <c:idx val="179"/>
          <c:order val="179"/>
          <c:spPr>
            <a:solidFill>
              <a:schemeClr val="accent1"/>
            </a:solidFill>
            <a:ln w="9525" cmpd="sng" algn="ctr">
              <a:solidFill>
                <a:schemeClr val="tx1"/>
              </a:solidFill>
              <a:prstDash val="solid"/>
            </a:ln>
          </c:spPr>
          <c:invertIfNegative val="0"/>
          <c:val>
            <c:numRef>
              <c:f>Sheet1!$A$180</c:f>
              <c:numCache>
                <c:formatCode>General</c:formatCode>
                <c:ptCount val="1"/>
                <c:pt idx="0">
                  <c:v>206.24276785670304</c:v>
                </c:pt>
              </c:numCache>
            </c:numRef>
          </c:val>
          <c:extLst>
            <c:ext xmlns:c16="http://schemas.microsoft.com/office/drawing/2014/chart" uri="{C3380CC4-5D6E-409C-BE32-E72D297353CC}">
              <c16:uniqueId val="{000000B3-0D40-4442-9092-E35E581663B7}"/>
            </c:ext>
          </c:extLst>
        </c:ser>
        <c:ser>
          <c:idx val="180"/>
          <c:order val="180"/>
          <c:spPr>
            <a:solidFill>
              <a:schemeClr val="accent1"/>
            </a:solidFill>
            <a:ln w="9525" cmpd="sng" algn="ctr">
              <a:solidFill>
                <a:schemeClr val="tx1"/>
              </a:solidFill>
              <a:prstDash val="solid"/>
            </a:ln>
          </c:spPr>
          <c:invertIfNegative val="0"/>
          <c:val>
            <c:numRef>
              <c:f>Sheet1!$A$181</c:f>
              <c:numCache>
                <c:formatCode>General</c:formatCode>
                <c:ptCount val="1"/>
                <c:pt idx="0">
                  <c:v>207.57293781315582</c:v>
                </c:pt>
              </c:numCache>
            </c:numRef>
          </c:val>
          <c:extLst>
            <c:ext xmlns:c16="http://schemas.microsoft.com/office/drawing/2014/chart" uri="{C3380CC4-5D6E-409C-BE32-E72D297353CC}">
              <c16:uniqueId val="{000000B4-0D40-4442-9092-E35E581663B7}"/>
            </c:ext>
          </c:extLst>
        </c:ser>
        <c:ser>
          <c:idx val="181"/>
          <c:order val="181"/>
          <c:spPr>
            <a:solidFill>
              <a:schemeClr val="accent1"/>
            </a:solidFill>
            <a:ln w="9525" cmpd="sng" algn="ctr">
              <a:solidFill>
                <a:schemeClr val="tx1"/>
              </a:solidFill>
              <a:prstDash val="solid"/>
            </a:ln>
          </c:spPr>
          <c:invertIfNegative val="0"/>
          <c:val>
            <c:numRef>
              <c:f>Sheet1!$A$182</c:f>
              <c:numCache>
                <c:formatCode>General</c:formatCode>
                <c:ptCount val="1"/>
                <c:pt idx="0">
                  <c:v>207.62785639490605</c:v>
                </c:pt>
              </c:numCache>
            </c:numRef>
          </c:val>
          <c:extLst>
            <c:ext xmlns:c16="http://schemas.microsoft.com/office/drawing/2014/chart" uri="{C3380CC4-5D6E-409C-BE32-E72D297353CC}">
              <c16:uniqueId val="{000000B5-0D40-4442-9092-E35E581663B7}"/>
            </c:ext>
          </c:extLst>
        </c:ser>
        <c:ser>
          <c:idx val="182"/>
          <c:order val="182"/>
          <c:spPr>
            <a:solidFill>
              <a:schemeClr val="accent1"/>
            </a:solidFill>
            <a:ln w="9525" cmpd="sng" algn="ctr">
              <a:solidFill>
                <a:schemeClr val="tx1"/>
              </a:solidFill>
              <a:prstDash val="solid"/>
            </a:ln>
          </c:spPr>
          <c:invertIfNegative val="0"/>
          <c:val>
            <c:numRef>
              <c:f>Sheet1!$A$183</c:f>
              <c:numCache>
                <c:formatCode>General</c:formatCode>
                <c:ptCount val="1"/>
                <c:pt idx="0">
                  <c:v>208.19043070322721</c:v>
                </c:pt>
              </c:numCache>
            </c:numRef>
          </c:val>
          <c:extLst>
            <c:ext xmlns:c16="http://schemas.microsoft.com/office/drawing/2014/chart" uri="{C3380CC4-5D6E-409C-BE32-E72D297353CC}">
              <c16:uniqueId val="{000000B6-0D40-4442-9092-E35E581663B7}"/>
            </c:ext>
          </c:extLst>
        </c:ser>
        <c:ser>
          <c:idx val="183"/>
          <c:order val="183"/>
          <c:spPr>
            <a:solidFill>
              <a:schemeClr val="accent1"/>
            </a:solidFill>
            <a:ln w="9525" cmpd="sng" algn="ctr">
              <a:solidFill>
                <a:schemeClr val="tx1"/>
              </a:solidFill>
              <a:prstDash val="solid"/>
            </a:ln>
          </c:spPr>
          <c:invertIfNegative val="0"/>
          <c:val>
            <c:numRef>
              <c:f>Sheet1!$A$184</c:f>
              <c:numCache>
                <c:formatCode>General</c:formatCode>
                <c:ptCount val="1"/>
                <c:pt idx="0">
                  <c:v>210.37297397456817</c:v>
                </c:pt>
              </c:numCache>
            </c:numRef>
          </c:val>
          <c:extLst>
            <c:ext xmlns:c16="http://schemas.microsoft.com/office/drawing/2014/chart" uri="{C3380CC4-5D6E-409C-BE32-E72D297353CC}">
              <c16:uniqueId val="{000000B7-0D40-4442-9092-E35E581663B7}"/>
            </c:ext>
          </c:extLst>
        </c:ser>
        <c:ser>
          <c:idx val="184"/>
          <c:order val="184"/>
          <c:spPr>
            <a:solidFill>
              <a:schemeClr val="accent1"/>
            </a:solidFill>
            <a:ln w="9525" cmpd="sng" algn="ctr">
              <a:solidFill>
                <a:schemeClr val="tx1"/>
              </a:solidFill>
              <a:prstDash val="solid"/>
            </a:ln>
          </c:spPr>
          <c:invertIfNegative val="0"/>
          <c:val>
            <c:numRef>
              <c:f>Sheet1!$A$185</c:f>
              <c:numCache>
                <c:formatCode>General</c:formatCode>
                <c:ptCount val="1"/>
                <c:pt idx="0">
                  <c:v>214.17586963410295</c:v>
                </c:pt>
              </c:numCache>
            </c:numRef>
          </c:val>
          <c:extLst>
            <c:ext xmlns:c16="http://schemas.microsoft.com/office/drawing/2014/chart" uri="{C3380CC4-5D6E-409C-BE32-E72D297353CC}">
              <c16:uniqueId val="{000000B8-0D40-4442-9092-E35E581663B7}"/>
            </c:ext>
          </c:extLst>
        </c:ser>
        <c:ser>
          <c:idx val="185"/>
          <c:order val="185"/>
          <c:spPr>
            <a:solidFill>
              <a:schemeClr val="accent1"/>
            </a:solidFill>
            <a:ln w="9525" cmpd="sng" algn="ctr">
              <a:solidFill>
                <a:schemeClr val="tx1"/>
              </a:solidFill>
              <a:prstDash val="solid"/>
            </a:ln>
          </c:spPr>
          <c:invertIfNegative val="0"/>
          <c:val>
            <c:numRef>
              <c:f>Sheet1!$A$186</c:f>
              <c:numCache>
                <c:formatCode>General</c:formatCode>
                <c:ptCount val="1"/>
                <c:pt idx="0">
                  <c:v>215.13669453980685</c:v>
                </c:pt>
              </c:numCache>
            </c:numRef>
          </c:val>
          <c:extLst>
            <c:ext xmlns:c16="http://schemas.microsoft.com/office/drawing/2014/chart" uri="{C3380CC4-5D6E-409C-BE32-E72D297353CC}">
              <c16:uniqueId val="{000000B9-0D40-4442-9092-E35E581663B7}"/>
            </c:ext>
          </c:extLst>
        </c:ser>
        <c:ser>
          <c:idx val="186"/>
          <c:order val="186"/>
          <c:spPr>
            <a:solidFill>
              <a:schemeClr val="accent1"/>
            </a:solidFill>
            <a:ln w="9525" cmpd="sng" algn="ctr">
              <a:solidFill>
                <a:schemeClr val="tx1"/>
              </a:solidFill>
              <a:prstDash val="solid"/>
            </a:ln>
          </c:spPr>
          <c:invertIfNegative val="0"/>
          <c:val>
            <c:numRef>
              <c:f>Sheet1!$A$187</c:f>
              <c:numCache>
                <c:formatCode>General</c:formatCode>
                <c:ptCount val="1"/>
                <c:pt idx="0">
                  <c:v>215.81059965487967</c:v>
                </c:pt>
              </c:numCache>
            </c:numRef>
          </c:val>
          <c:extLst>
            <c:ext xmlns:c16="http://schemas.microsoft.com/office/drawing/2014/chart" uri="{C3380CC4-5D6E-409C-BE32-E72D297353CC}">
              <c16:uniqueId val="{000000BA-0D40-4442-9092-E35E581663B7}"/>
            </c:ext>
          </c:extLst>
        </c:ser>
        <c:ser>
          <c:idx val="187"/>
          <c:order val="187"/>
          <c:spPr>
            <a:solidFill>
              <a:schemeClr val="accent1"/>
            </a:solidFill>
            <a:ln w="9525" cmpd="sng" algn="ctr">
              <a:solidFill>
                <a:schemeClr val="tx1"/>
              </a:solidFill>
              <a:prstDash val="solid"/>
            </a:ln>
          </c:spPr>
          <c:invertIfNegative val="0"/>
          <c:val>
            <c:numRef>
              <c:f>Sheet1!$A$188</c:f>
              <c:numCache>
                <c:formatCode>General</c:formatCode>
                <c:ptCount val="1"/>
                <c:pt idx="0">
                  <c:v>222.10615558229478</c:v>
                </c:pt>
              </c:numCache>
            </c:numRef>
          </c:val>
          <c:extLst>
            <c:ext xmlns:c16="http://schemas.microsoft.com/office/drawing/2014/chart" uri="{C3380CC4-5D6E-409C-BE32-E72D297353CC}">
              <c16:uniqueId val="{000000BB-0D40-4442-9092-E35E581663B7}"/>
            </c:ext>
          </c:extLst>
        </c:ser>
        <c:ser>
          <c:idx val="188"/>
          <c:order val="188"/>
          <c:spPr>
            <a:solidFill>
              <a:schemeClr val="accent1"/>
            </a:solidFill>
            <a:ln w="9525" cmpd="sng" algn="ctr">
              <a:solidFill>
                <a:schemeClr val="tx1"/>
              </a:solidFill>
              <a:prstDash val="solid"/>
            </a:ln>
          </c:spPr>
          <c:invertIfNegative val="0"/>
          <c:val>
            <c:numRef>
              <c:f>Sheet1!$A$189</c:f>
              <c:numCache>
                <c:formatCode>General</c:formatCode>
                <c:ptCount val="1"/>
                <c:pt idx="0">
                  <c:v>223.0799021793899</c:v>
                </c:pt>
              </c:numCache>
            </c:numRef>
          </c:val>
          <c:extLst>
            <c:ext xmlns:c16="http://schemas.microsoft.com/office/drawing/2014/chart" uri="{C3380CC4-5D6E-409C-BE32-E72D297353CC}">
              <c16:uniqueId val="{000000BC-0D40-4442-9092-E35E581663B7}"/>
            </c:ext>
          </c:extLst>
        </c:ser>
        <c:ser>
          <c:idx val="189"/>
          <c:order val="189"/>
          <c:spPr>
            <a:solidFill>
              <a:schemeClr val="accent1"/>
            </a:solidFill>
            <a:ln w="9525" cmpd="sng" algn="ctr">
              <a:solidFill>
                <a:schemeClr val="tx1"/>
              </a:solidFill>
              <a:prstDash val="solid"/>
            </a:ln>
          </c:spPr>
          <c:invertIfNegative val="0"/>
          <c:val>
            <c:numRef>
              <c:f>Sheet1!$A$190</c:f>
              <c:numCache>
                <c:formatCode>General</c:formatCode>
                <c:ptCount val="1"/>
                <c:pt idx="0">
                  <c:v>224.68046178743697</c:v>
                </c:pt>
              </c:numCache>
            </c:numRef>
          </c:val>
          <c:extLst>
            <c:ext xmlns:c16="http://schemas.microsoft.com/office/drawing/2014/chart" uri="{C3380CC4-5D6E-409C-BE32-E72D297353CC}">
              <c16:uniqueId val="{000000BD-0D40-4442-9092-E35E581663B7}"/>
            </c:ext>
          </c:extLst>
        </c:ser>
        <c:ser>
          <c:idx val="190"/>
          <c:order val="190"/>
          <c:spPr>
            <a:solidFill>
              <a:schemeClr val="accent1"/>
            </a:solidFill>
            <a:ln w="9525" cmpd="sng" algn="ctr">
              <a:solidFill>
                <a:schemeClr val="tx1"/>
              </a:solidFill>
              <a:prstDash val="solid"/>
            </a:ln>
          </c:spPr>
          <c:invertIfNegative val="0"/>
          <c:val>
            <c:numRef>
              <c:f>Sheet1!$A$191</c:f>
              <c:numCache>
                <c:formatCode>General</c:formatCode>
                <c:ptCount val="1"/>
                <c:pt idx="0">
                  <c:v>230.93689156360358</c:v>
                </c:pt>
              </c:numCache>
            </c:numRef>
          </c:val>
          <c:extLst>
            <c:ext xmlns:c16="http://schemas.microsoft.com/office/drawing/2014/chart" uri="{C3380CC4-5D6E-409C-BE32-E72D297353CC}">
              <c16:uniqueId val="{000000BE-0D40-4442-9092-E35E581663B7}"/>
            </c:ext>
          </c:extLst>
        </c:ser>
        <c:ser>
          <c:idx val="191"/>
          <c:order val="191"/>
          <c:spPr>
            <a:solidFill>
              <a:schemeClr val="accent1"/>
            </a:solidFill>
            <a:ln w="9525" cmpd="sng" algn="ctr">
              <a:solidFill>
                <a:schemeClr val="tx1"/>
              </a:solidFill>
              <a:prstDash val="solid"/>
            </a:ln>
          </c:spPr>
          <c:invertIfNegative val="0"/>
          <c:val>
            <c:numRef>
              <c:f>Sheet1!$A$192</c:f>
              <c:numCache>
                <c:formatCode>General</c:formatCode>
                <c:ptCount val="1"/>
                <c:pt idx="0">
                  <c:v>234.15356300226335</c:v>
                </c:pt>
              </c:numCache>
            </c:numRef>
          </c:val>
          <c:extLst>
            <c:ext xmlns:c16="http://schemas.microsoft.com/office/drawing/2014/chart" uri="{C3380CC4-5D6E-409C-BE32-E72D297353CC}">
              <c16:uniqueId val="{000000BF-0D40-4442-9092-E35E581663B7}"/>
            </c:ext>
          </c:extLst>
        </c:ser>
        <c:ser>
          <c:idx val="192"/>
          <c:order val="192"/>
          <c:spPr>
            <a:solidFill>
              <a:schemeClr val="accent1"/>
            </a:solidFill>
            <a:ln w="9525" cmpd="sng" algn="ctr">
              <a:solidFill>
                <a:schemeClr val="tx1"/>
              </a:solidFill>
              <a:prstDash val="solid"/>
            </a:ln>
          </c:spPr>
          <c:invertIfNegative val="0"/>
          <c:val>
            <c:numRef>
              <c:f>Sheet1!$A$193</c:f>
              <c:numCache>
                <c:formatCode>General</c:formatCode>
                <c:ptCount val="1"/>
                <c:pt idx="0">
                  <c:v>237.83611282684785</c:v>
                </c:pt>
              </c:numCache>
            </c:numRef>
          </c:val>
          <c:extLst>
            <c:ext xmlns:c16="http://schemas.microsoft.com/office/drawing/2014/chart" uri="{C3380CC4-5D6E-409C-BE32-E72D297353CC}">
              <c16:uniqueId val="{000000C0-0D40-4442-9092-E35E581663B7}"/>
            </c:ext>
          </c:extLst>
        </c:ser>
        <c:ser>
          <c:idx val="193"/>
          <c:order val="193"/>
          <c:spPr>
            <a:solidFill>
              <a:schemeClr val="accent1"/>
            </a:solidFill>
            <a:ln w="9525" cmpd="sng" algn="ctr">
              <a:solidFill>
                <a:schemeClr val="tx1"/>
              </a:solidFill>
              <a:prstDash val="solid"/>
            </a:ln>
          </c:spPr>
          <c:invertIfNegative val="0"/>
          <c:val>
            <c:numRef>
              <c:f>Sheet1!$A$194</c:f>
              <c:numCache>
                <c:formatCode>General</c:formatCode>
                <c:ptCount val="1"/>
                <c:pt idx="0">
                  <c:v>238.27821032919175</c:v>
                </c:pt>
              </c:numCache>
            </c:numRef>
          </c:val>
          <c:extLst>
            <c:ext xmlns:c16="http://schemas.microsoft.com/office/drawing/2014/chart" uri="{C3380CC4-5D6E-409C-BE32-E72D297353CC}">
              <c16:uniqueId val="{000000C1-0D40-4442-9092-E35E581663B7}"/>
            </c:ext>
          </c:extLst>
        </c:ser>
        <c:ser>
          <c:idx val="194"/>
          <c:order val="194"/>
          <c:spPr>
            <a:solidFill>
              <a:schemeClr val="accent1"/>
            </a:solidFill>
            <a:ln w="9525" cmpd="sng" algn="ctr">
              <a:solidFill>
                <a:schemeClr val="tx1"/>
              </a:solidFill>
              <a:prstDash val="solid"/>
            </a:ln>
          </c:spPr>
          <c:invertIfNegative val="0"/>
          <c:val>
            <c:numRef>
              <c:f>Sheet1!$A$195</c:f>
              <c:numCache>
                <c:formatCode>General</c:formatCode>
                <c:ptCount val="1"/>
                <c:pt idx="0">
                  <c:v>242.30965270526355</c:v>
                </c:pt>
              </c:numCache>
            </c:numRef>
          </c:val>
          <c:extLst>
            <c:ext xmlns:c16="http://schemas.microsoft.com/office/drawing/2014/chart" uri="{C3380CC4-5D6E-409C-BE32-E72D297353CC}">
              <c16:uniqueId val="{000000C2-0D40-4442-9092-E35E581663B7}"/>
            </c:ext>
          </c:extLst>
        </c:ser>
        <c:ser>
          <c:idx val="195"/>
          <c:order val="195"/>
          <c:spPr>
            <a:solidFill>
              <a:schemeClr val="accent1"/>
            </a:solidFill>
            <a:ln w="9525" cmpd="sng" algn="ctr">
              <a:solidFill>
                <a:schemeClr val="tx1"/>
              </a:solidFill>
              <a:prstDash val="solid"/>
            </a:ln>
          </c:spPr>
          <c:invertIfNegative val="0"/>
          <c:val>
            <c:numRef>
              <c:f>Sheet1!$A$196</c:f>
              <c:numCache>
                <c:formatCode>General</c:formatCode>
                <c:ptCount val="1"/>
                <c:pt idx="0">
                  <c:v>252.69426930843358</c:v>
                </c:pt>
              </c:numCache>
            </c:numRef>
          </c:val>
          <c:extLst>
            <c:ext xmlns:c16="http://schemas.microsoft.com/office/drawing/2014/chart" uri="{C3380CC4-5D6E-409C-BE32-E72D297353CC}">
              <c16:uniqueId val="{000000C3-0D40-4442-9092-E35E581663B7}"/>
            </c:ext>
          </c:extLst>
        </c:ser>
        <c:ser>
          <c:idx val="196"/>
          <c:order val="196"/>
          <c:spPr>
            <a:solidFill>
              <a:schemeClr val="accent1"/>
            </a:solidFill>
            <a:ln w="9525" cmpd="sng" algn="ctr">
              <a:solidFill>
                <a:schemeClr val="tx1"/>
              </a:solidFill>
              <a:prstDash val="solid"/>
            </a:ln>
          </c:spPr>
          <c:invertIfNegative val="0"/>
          <c:val>
            <c:numRef>
              <c:f>Sheet1!$A$197</c:f>
              <c:numCache>
                <c:formatCode>General</c:formatCode>
                <c:ptCount val="1"/>
                <c:pt idx="0">
                  <c:v>260.7887602397052</c:v>
                </c:pt>
              </c:numCache>
            </c:numRef>
          </c:val>
          <c:extLst>
            <c:ext xmlns:c16="http://schemas.microsoft.com/office/drawing/2014/chart" uri="{C3380CC4-5D6E-409C-BE32-E72D297353CC}">
              <c16:uniqueId val="{000000C4-0D40-4442-9092-E35E581663B7}"/>
            </c:ext>
          </c:extLst>
        </c:ser>
        <c:ser>
          <c:idx val="197"/>
          <c:order val="197"/>
          <c:spPr>
            <a:solidFill>
              <a:schemeClr val="accent1"/>
            </a:solidFill>
            <a:ln w="9525" cmpd="sng" algn="ctr">
              <a:solidFill>
                <a:schemeClr val="tx1"/>
              </a:solidFill>
              <a:prstDash val="solid"/>
            </a:ln>
          </c:spPr>
          <c:invertIfNegative val="0"/>
          <c:val>
            <c:numRef>
              <c:f>Sheet1!$A$198</c:f>
              <c:numCache>
                <c:formatCode>General</c:formatCode>
                <c:ptCount val="1"/>
                <c:pt idx="0">
                  <c:v>262.91179778995303</c:v>
                </c:pt>
              </c:numCache>
            </c:numRef>
          </c:val>
          <c:extLst>
            <c:ext xmlns:c16="http://schemas.microsoft.com/office/drawing/2014/chart" uri="{C3380CC4-5D6E-409C-BE32-E72D297353CC}">
              <c16:uniqueId val="{000000C5-0D40-4442-9092-E35E581663B7}"/>
            </c:ext>
          </c:extLst>
        </c:ser>
        <c:ser>
          <c:idx val="198"/>
          <c:order val="198"/>
          <c:spPr>
            <a:solidFill>
              <a:schemeClr val="accent1"/>
            </a:solidFill>
            <a:ln w="9525" cmpd="sng" algn="ctr">
              <a:solidFill>
                <a:schemeClr val="tx1"/>
              </a:solidFill>
              <a:prstDash val="solid"/>
            </a:ln>
          </c:spPr>
          <c:invertIfNegative val="0"/>
          <c:val>
            <c:numRef>
              <c:f>Sheet1!$A$199</c:f>
              <c:numCache>
                <c:formatCode>General</c:formatCode>
                <c:ptCount val="1"/>
                <c:pt idx="0">
                  <c:v>263.8818931420152</c:v>
                </c:pt>
              </c:numCache>
            </c:numRef>
          </c:val>
          <c:extLst>
            <c:ext xmlns:c16="http://schemas.microsoft.com/office/drawing/2014/chart" uri="{C3380CC4-5D6E-409C-BE32-E72D297353CC}">
              <c16:uniqueId val="{000000C6-0D40-4442-9092-E35E581663B7}"/>
            </c:ext>
          </c:extLst>
        </c:ser>
        <c:ser>
          <c:idx val="199"/>
          <c:order val="199"/>
          <c:spPr>
            <a:solidFill>
              <a:schemeClr val="accent1"/>
            </a:solidFill>
            <a:ln w="9525" cmpd="sng" algn="ctr">
              <a:solidFill>
                <a:schemeClr val="tx1"/>
              </a:solidFill>
              <a:prstDash val="solid"/>
            </a:ln>
          </c:spPr>
          <c:invertIfNegative val="0"/>
          <c:val>
            <c:numRef>
              <c:f>Sheet1!$A$200</c:f>
              <c:numCache>
                <c:formatCode>General</c:formatCode>
                <c:ptCount val="1"/>
                <c:pt idx="0">
                  <c:v>303.2949063094577</c:v>
                </c:pt>
              </c:numCache>
            </c:numRef>
          </c:val>
          <c:extLst>
            <c:ext xmlns:c16="http://schemas.microsoft.com/office/drawing/2014/chart" uri="{C3380CC4-5D6E-409C-BE32-E72D297353CC}">
              <c16:uniqueId val="{000000C7-0D40-4442-9092-E35E581663B7}"/>
            </c:ext>
          </c:extLst>
        </c:ser>
        <c:ser>
          <c:idx val="200"/>
          <c:order val="200"/>
          <c:spPr>
            <a:solidFill>
              <a:schemeClr val="accent1"/>
            </a:solidFill>
            <a:ln w="9525" cmpd="sng" algn="ctr">
              <a:solidFill>
                <a:schemeClr val="tx1"/>
              </a:solidFill>
              <a:prstDash val="solid"/>
            </a:ln>
          </c:spPr>
          <c:invertIfNegative val="0"/>
          <c:val>
            <c:numRef>
              <c:f>Sheet1!$A$201</c:f>
              <c:numCache>
                <c:formatCode>General</c:formatCode>
                <c:ptCount val="1"/>
                <c:pt idx="0">
                  <c:v>307.68525150006127</c:v>
                </c:pt>
              </c:numCache>
            </c:numRef>
          </c:val>
          <c:extLst>
            <c:ext xmlns:c16="http://schemas.microsoft.com/office/drawing/2014/chart" uri="{C3380CC4-5D6E-409C-BE32-E72D297353CC}">
              <c16:uniqueId val="{000000C8-0D40-4442-9092-E35E581663B7}"/>
            </c:ext>
          </c:extLst>
        </c:ser>
        <c:ser>
          <c:idx val="201"/>
          <c:order val="201"/>
          <c:spPr>
            <a:solidFill>
              <a:schemeClr val="accent1"/>
            </a:solidFill>
            <a:ln w="9525" cmpd="sng" algn="ctr">
              <a:solidFill>
                <a:schemeClr val="tx1"/>
              </a:solidFill>
              <a:prstDash val="solid"/>
            </a:ln>
          </c:spPr>
          <c:invertIfNegative val="0"/>
          <c:val>
            <c:numRef>
              <c:f>Sheet1!$A$202</c:f>
              <c:numCache>
                <c:formatCode>General</c:formatCode>
                <c:ptCount val="1"/>
                <c:pt idx="0">
                  <c:v>307.68525150006127</c:v>
                </c:pt>
              </c:numCache>
            </c:numRef>
          </c:val>
          <c:extLst>
            <c:ext xmlns:c16="http://schemas.microsoft.com/office/drawing/2014/chart" uri="{C3380CC4-5D6E-409C-BE32-E72D297353CC}">
              <c16:uniqueId val="{000000C9-0D40-4442-9092-E35E581663B7}"/>
            </c:ext>
          </c:extLst>
        </c:ser>
        <c:ser>
          <c:idx val="202"/>
          <c:order val="202"/>
          <c:spPr>
            <a:solidFill>
              <a:schemeClr val="accent1"/>
            </a:solidFill>
            <a:ln w="9525" cmpd="sng" algn="ctr">
              <a:solidFill>
                <a:schemeClr val="tx1"/>
              </a:solidFill>
              <a:prstDash val="solid"/>
            </a:ln>
          </c:spPr>
          <c:invertIfNegative val="0"/>
          <c:val>
            <c:numRef>
              <c:f>Sheet1!$A$203</c:f>
              <c:numCache>
                <c:formatCode>General</c:formatCode>
                <c:ptCount val="1"/>
                <c:pt idx="0">
                  <c:v>313.20274960631286</c:v>
                </c:pt>
              </c:numCache>
            </c:numRef>
          </c:val>
          <c:extLst>
            <c:ext xmlns:c16="http://schemas.microsoft.com/office/drawing/2014/chart" uri="{C3380CC4-5D6E-409C-BE32-E72D297353CC}">
              <c16:uniqueId val="{000000CA-0D40-4442-9092-E35E581663B7}"/>
            </c:ext>
          </c:extLst>
        </c:ser>
        <c:dLbls>
          <c:showLegendKey val="0"/>
          <c:showVal val="0"/>
          <c:showCatName val="0"/>
          <c:showSerName val="0"/>
          <c:showPercent val="0"/>
          <c:showBubbleSize val="0"/>
        </c:dLbls>
        <c:gapWidth val="80"/>
        <c:axId val="1682312560"/>
        <c:axId val="1"/>
      </c:barChart>
      <c:catAx>
        <c:axId val="16823125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13.20274960631286"/>
          <c:min val="0"/>
        </c:scaling>
        <c:delete val="1"/>
        <c:axPos val="l"/>
        <c:numFmt formatCode="General" sourceLinked="1"/>
        <c:majorTickMark val="out"/>
        <c:minorTickMark val="none"/>
        <c:tickLblPos val="nextTo"/>
        <c:crossAx val="1682312560"/>
        <c:crosses val="min"/>
        <c:crossBetween val="between"/>
      </c:valAx>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924674605372471E-2"/>
          <c:y val="4.5518207282913163E-2"/>
          <c:w val="0.94087510384934925"/>
          <c:h val="0.90896358543417366"/>
        </c:manualLayout>
      </c:layout>
      <c:barChart>
        <c:barDir val="col"/>
        <c:grouping val="clustered"/>
        <c:varyColors val="0"/>
        <c:ser>
          <c:idx val="0"/>
          <c:order val="0"/>
          <c:invertIfNegative val="0"/>
          <c:val>
            <c:numRef>
              <c:f>Sheet1!$A$1</c:f>
              <c:numCache>
                <c:formatCode>General</c:formatCode>
                <c:ptCount val="1"/>
                <c:pt idx="0">
                  <c:v>0</c:v>
                </c:pt>
              </c:numCache>
            </c:numRef>
          </c:val>
          <c:extLst>
            <c:ext xmlns:c16="http://schemas.microsoft.com/office/drawing/2014/chart" uri="{C3380CC4-5D6E-409C-BE32-E72D297353CC}">
              <c16:uniqueId val="{00000000-464F-440B-90B7-6E6EE4783B18}"/>
            </c:ext>
          </c:extLst>
        </c:ser>
        <c:ser>
          <c:idx val="1"/>
          <c:order val="1"/>
          <c:invertIfNegative val="0"/>
          <c:val>
            <c:numRef>
              <c:f>Sheet1!$A$2</c:f>
              <c:numCache>
                <c:formatCode>General</c:formatCode>
                <c:ptCount val="1"/>
                <c:pt idx="0">
                  <c:v>0</c:v>
                </c:pt>
              </c:numCache>
            </c:numRef>
          </c:val>
          <c:extLst>
            <c:ext xmlns:c16="http://schemas.microsoft.com/office/drawing/2014/chart" uri="{C3380CC4-5D6E-409C-BE32-E72D297353CC}">
              <c16:uniqueId val="{00000001-464F-440B-90B7-6E6EE4783B18}"/>
            </c:ext>
          </c:extLst>
        </c:ser>
        <c:ser>
          <c:idx val="2"/>
          <c:order val="2"/>
          <c:invertIfNegative val="0"/>
          <c:val>
            <c:numRef>
              <c:f>Sheet1!$A$3</c:f>
              <c:numCache>
                <c:formatCode>General</c:formatCode>
                <c:ptCount val="1"/>
                <c:pt idx="0">
                  <c:v>0</c:v>
                </c:pt>
              </c:numCache>
            </c:numRef>
          </c:val>
          <c:extLst>
            <c:ext xmlns:c16="http://schemas.microsoft.com/office/drawing/2014/chart" uri="{C3380CC4-5D6E-409C-BE32-E72D297353CC}">
              <c16:uniqueId val="{00000002-464F-440B-90B7-6E6EE4783B18}"/>
            </c:ext>
          </c:extLst>
        </c:ser>
        <c:ser>
          <c:idx val="3"/>
          <c:order val="3"/>
          <c:invertIfNegative val="0"/>
          <c:val>
            <c:numRef>
              <c:f>Sheet1!$A$4</c:f>
              <c:numCache>
                <c:formatCode>General</c:formatCode>
                <c:ptCount val="1"/>
                <c:pt idx="0">
                  <c:v>0</c:v>
                </c:pt>
              </c:numCache>
            </c:numRef>
          </c:val>
          <c:extLst>
            <c:ext xmlns:c16="http://schemas.microsoft.com/office/drawing/2014/chart" uri="{C3380CC4-5D6E-409C-BE32-E72D297353CC}">
              <c16:uniqueId val="{00000003-464F-440B-90B7-6E6EE4783B18}"/>
            </c:ext>
          </c:extLst>
        </c:ser>
        <c:ser>
          <c:idx val="4"/>
          <c:order val="4"/>
          <c:invertIfNegative val="0"/>
          <c:val>
            <c:numRef>
              <c:f>Sheet1!$A$5</c:f>
              <c:numCache>
                <c:formatCode>General</c:formatCode>
                <c:ptCount val="1"/>
                <c:pt idx="0">
                  <c:v>0</c:v>
                </c:pt>
              </c:numCache>
            </c:numRef>
          </c:val>
          <c:extLst>
            <c:ext xmlns:c16="http://schemas.microsoft.com/office/drawing/2014/chart" uri="{C3380CC4-5D6E-409C-BE32-E72D297353CC}">
              <c16:uniqueId val="{00000004-464F-440B-90B7-6E6EE4783B18}"/>
            </c:ext>
          </c:extLst>
        </c:ser>
        <c:ser>
          <c:idx val="5"/>
          <c:order val="5"/>
          <c:invertIfNegative val="0"/>
          <c:val>
            <c:numRef>
              <c:f>Sheet1!$A$6</c:f>
              <c:numCache>
                <c:formatCode>General</c:formatCode>
                <c:ptCount val="1"/>
                <c:pt idx="0">
                  <c:v>0</c:v>
                </c:pt>
              </c:numCache>
            </c:numRef>
          </c:val>
          <c:extLst>
            <c:ext xmlns:c16="http://schemas.microsoft.com/office/drawing/2014/chart" uri="{C3380CC4-5D6E-409C-BE32-E72D297353CC}">
              <c16:uniqueId val="{00000005-464F-440B-90B7-6E6EE4783B18}"/>
            </c:ext>
          </c:extLst>
        </c:ser>
        <c:ser>
          <c:idx val="6"/>
          <c:order val="6"/>
          <c:invertIfNegative val="0"/>
          <c:val>
            <c:numRef>
              <c:f>Sheet1!$A$7</c:f>
              <c:numCache>
                <c:formatCode>General</c:formatCode>
                <c:ptCount val="1"/>
                <c:pt idx="0">
                  <c:v>0</c:v>
                </c:pt>
              </c:numCache>
            </c:numRef>
          </c:val>
          <c:extLst>
            <c:ext xmlns:c16="http://schemas.microsoft.com/office/drawing/2014/chart" uri="{C3380CC4-5D6E-409C-BE32-E72D297353CC}">
              <c16:uniqueId val="{00000006-464F-440B-90B7-6E6EE4783B18}"/>
            </c:ext>
          </c:extLst>
        </c:ser>
        <c:ser>
          <c:idx val="7"/>
          <c:order val="7"/>
          <c:spPr>
            <a:solidFill>
              <a:srgbClr val="FFFFFF"/>
            </a:solidFill>
            <a:ln w="9525" cmpd="sng" algn="ctr">
              <a:solidFill>
                <a:schemeClr val="tx1"/>
              </a:solidFill>
              <a:prstDash val="solid"/>
            </a:ln>
          </c:spPr>
          <c:invertIfNegative val="0"/>
          <c:val>
            <c:numRef>
              <c:f>Sheet1!$A$8</c:f>
              <c:numCache>
                <c:formatCode>General</c:formatCode>
                <c:ptCount val="1"/>
                <c:pt idx="0">
                  <c:v>59.851219250187988</c:v>
                </c:pt>
              </c:numCache>
            </c:numRef>
          </c:val>
          <c:extLst>
            <c:ext xmlns:c16="http://schemas.microsoft.com/office/drawing/2014/chart" uri="{C3380CC4-5D6E-409C-BE32-E72D297353CC}">
              <c16:uniqueId val="{00000007-464F-440B-90B7-6E6EE4783B18}"/>
            </c:ext>
          </c:extLst>
        </c:ser>
        <c:ser>
          <c:idx val="8"/>
          <c:order val="8"/>
          <c:spPr>
            <a:solidFill>
              <a:srgbClr val="FFFFFF"/>
            </a:solidFill>
            <a:ln w="9525" cmpd="sng" algn="ctr">
              <a:solidFill>
                <a:schemeClr val="tx1"/>
              </a:solidFill>
              <a:prstDash val="solid"/>
            </a:ln>
          </c:spPr>
          <c:invertIfNegative val="0"/>
          <c:val>
            <c:numRef>
              <c:f>Sheet1!$A$9</c:f>
              <c:numCache>
                <c:formatCode>General</c:formatCode>
                <c:ptCount val="1"/>
                <c:pt idx="0">
                  <c:v>60.315668789808917</c:v>
                </c:pt>
              </c:numCache>
            </c:numRef>
          </c:val>
          <c:extLst>
            <c:ext xmlns:c16="http://schemas.microsoft.com/office/drawing/2014/chart" uri="{C3380CC4-5D6E-409C-BE32-E72D297353CC}">
              <c16:uniqueId val="{00000008-464F-440B-90B7-6E6EE4783B18}"/>
            </c:ext>
          </c:extLst>
        </c:ser>
        <c:ser>
          <c:idx val="9"/>
          <c:order val="9"/>
          <c:invertIfNegative val="0"/>
          <c:val>
            <c:numRef>
              <c:f>Sheet1!$A$10</c:f>
              <c:numCache>
                <c:formatCode>General</c:formatCode>
                <c:ptCount val="1"/>
                <c:pt idx="0">
                  <c:v>0</c:v>
                </c:pt>
              </c:numCache>
            </c:numRef>
          </c:val>
          <c:extLst>
            <c:ext xmlns:c16="http://schemas.microsoft.com/office/drawing/2014/chart" uri="{C3380CC4-5D6E-409C-BE32-E72D297353CC}">
              <c16:uniqueId val="{00000009-464F-440B-90B7-6E6EE4783B18}"/>
            </c:ext>
          </c:extLst>
        </c:ser>
        <c:ser>
          <c:idx val="10"/>
          <c:order val="10"/>
          <c:invertIfNegative val="0"/>
          <c:val>
            <c:numRef>
              <c:f>Sheet1!$A$11</c:f>
              <c:numCache>
                <c:formatCode>General</c:formatCode>
                <c:ptCount val="1"/>
                <c:pt idx="0">
                  <c:v>0</c:v>
                </c:pt>
              </c:numCache>
            </c:numRef>
          </c:val>
          <c:extLst>
            <c:ext xmlns:c16="http://schemas.microsoft.com/office/drawing/2014/chart" uri="{C3380CC4-5D6E-409C-BE32-E72D297353CC}">
              <c16:uniqueId val="{0000000A-464F-440B-90B7-6E6EE4783B18}"/>
            </c:ext>
          </c:extLst>
        </c:ser>
        <c:ser>
          <c:idx val="11"/>
          <c:order val="11"/>
          <c:invertIfNegative val="0"/>
          <c:val>
            <c:numRef>
              <c:f>Sheet1!$A$12</c:f>
              <c:numCache>
                <c:formatCode>General</c:formatCode>
                <c:ptCount val="1"/>
                <c:pt idx="0">
                  <c:v>0</c:v>
                </c:pt>
              </c:numCache>
            </c:numRef>
          </c:val>
          <c:extLst>
            <c:ext xmlns:c16="http://schemas.microsoft.com/office/drawing/2014/chart" uri="{C3380CC4-5D6E-409C-BE32-E72D297353CC}">
              <c16:uniqueId val="{0000000B-464F-440B-90B7-6E6EE4783B18}"/>
            </c:ext>
          </c:extLst>
        </c:ser>
        <c:ser>
          <c:idx val="12"/>
          <c:order val="12"/>
          <c:invertIfNegative val="0"/>
          <c:val>
            <c:numRef>
              <c:f>Sheet1!$A$13</c:f>
              <c:numCache>
                <c:formatCode>General</c:formatCode>
                <c:ptCount val="1"/>
                <c:pt idx="0">
                  <c:v>0</c:v>
                </c:pt>
              </c:numCache>
            </c:numRef>
          </c:val>
          <c:extLst>
            <c:ext xmlns:c16="http://schemas.microsoft.com/office/drawing/2014/chart" uri="{C3380CC4-5D6E-409C-BE32-E72D297353CC}">
              <c16:uniqueId val="{0000000C-464F-440B-90B7-6E6EE4783B18}"/>
            </c:ext>
          </c:extLst>
        </c:ser>
        <c:ser>
          <c:idx val="13"/>
          <c:order val="13"/>
          <c:invertIfNegative val="0"/>
          <c:val>
            <c:numRef>
              <c:f>Sheet1!$A$14</c:f>
              <c:numCache>
                <c:formatCode>General</c:formatCode>
                <c:ptCount val="1"/>
                <c:pt idx="0">
                  <c:v>0</c:v>
                </c:pt>
              </c:numCache>
            </c:numRef>
          </c:val>
          <c:extLst>
            <c:ext xmlns:c16="http://schemas.microsoft.com/office/drawing/2014/chart" uri="{C3380CC4-5D6E-409C-BE32-E72D297353CC}">
              <c16:uniqueId val="{0000000D-464F-440B-90B7-6E6EE4783B18}"/>
            </c:ext>
          </c:extLst>
        </c:ser>
        <c:ser>
          <c:idx val="14"/>
          <c:order val="14"/>
          <c:invertIfNegative val="0"/>
          <c:val>
            <c:numRef>
              <c:f>Sheet1!$A$15</c:f>
              <c:numCache>
                <c:formatCode>General</c:formatCode>
                <c:ptCount val="1"/>
                <c:pt idx="0">
                  <c:v>0</c:v>
                </c:pt>
              </c:numCache>
            </c:numRef>
          </c:val>
          <c:extLst>
            <c:ext xmlns:c16="http://schemas.microsoft.com/office/drawing/2014/chart" uri="{C3380CC4-5D6E-409C-BE32-E72D297353CC}">
              <c16:uniqueId val="{0000000E-464F-440B-90B7-6E6EE4783B18}"/>
            </c:ext>
          </c:extLst>
        </c:ser>
        <c:ser>
          <c:idx val="15"/>
          <c:order val="15"/>
          <c:invertIfNegative val="0"/>
          <c:val>
            <c:numRef>
              <c:f>Sheet1!$A$16</c:f>
              <c:numCache>
                <c:formatCode>General</c:formatCode>
                <c:ptCount val="1"/>
                <c:pt idx="0">
                  <c:v>0</c:v>
                </c:pt>
              </c:numCache>
            </c:numRef>
          </c:val>
          <c:extLst>
            <c:ext xmlns:c16="http://schemas.microsoft.com/office/drawing/2014/chart" uri="{C3380CC4-5D6E-409C-BE32-E72D297353CC}">
              <c16:uniqueId val="{0000000F-464F-440B-90B7-6E6EE4783B18}"/>
            </c:ext>
          </c:extLst>
        </c:ser>
        <c:ser>
          <c:idx val="16"/>
          <c:order val="16"/>
          <c:invertIfNegative val="0"/>
          <c:val>
            <c:numRef>
              <c:f>Sheet1!$A$17</c:f>
              <c:numCache>
                <c:formatCode>General</c:formatCode>
                <c:ptCount val="1"/>
                <c:pt idx="0">
                  <c:v>0</c:v>
                </c:pt>
              </c:numCache>
            </c:numRef>
          </c:val>
          <c:extLst>
            <c:ext xmlns:c16="http://schemas.microsoft.com/office/drawing/2014/chart" uri="{C3380CC4-5D6E-409C-BE32-E72D297353CC}">
              <c16:uniqueId val="{00000010-464F-440B-90B7-6E6EE4783B18}"/>
            </c:ext>
          </c:extLst>
        </c:ser>
        <c:ser>
          <c:idx val="17"/>
          <c:order val="17"/>
          <c:invertIfNegative val="0"/>
          <c:val>
            <c:numRef>
              <c:f>Sheet1!$A$18</c:f>
              <c:numCache>
                <c:formatCode>General</c:formatCode>
                <c:ptCount val="1"/>
                <c:pt idx="0">
                  <c:v>0</c:v>
                </c:pt>
              </c:numCache>
            </c:numRef>
          </c:val>
          <c:extLst>
            <c:ext xmlns:c16="http://schemas.microsoft.com/office/drawing/2014/chart" uri="{C3380CC4-5D6E-409C-BE32-E72D297353CC}">
              <c16:uniqueId val="{00000011-464F-440B-90B7-6E6EE4783B18}"/>
            </c:ext>
          </c:extLst>
        </c:ser>
        <c:ser>
          <c:idx val="18"/>
          <c:order val="18"/>
          <c:invertIfNegative val="0"/>
          <c:val>
            <c:numRef>
              <c:f>Sheet1!$A$19</c:f>
              <c:numCache>
                <c:formatCode>General</c:formatCode>
                <c:ptCount val="1"/>
                <c:pt idx="0">
                  <c:v>0</c:v>
                </c:pt>
              </c:numCache>
            </c:numRef>
          </c:val>
          <c:extLst>
            <c:ext xmlns:c16="http://schemas.microsoft.com/office/drawing/2014/chart" uri="{C3380CC4-5D6E-409C-BE32-E72D297353CC}">
              <c16:uniqueId val="{00000012-464F-440B-90B7-6E6EE4783B18}"/>
            </c:ext>
          </c:extLst>
        </c:ser>
        <c:ser>
          <c:idx val="19"/>
          <c:order val="19"/>
          <c:invertIfNegative val="0"/>
          <c:val>
            <c:numRef>
              <c:f>Sheet1!$A$20</c:f>
              <c:numCache>
                <c:formatCode>General</c:formatCode>
                <c:ptCount val="1"/>
                <c:pt idx="0">
                  <c:v>0</c:v>
                </c:pt>
              </c:numCache>
            </c:numRef>
          </c:val>
          <c:extLst>
            <c:ext xmlns:c16="http://schemas.microsoft.com/office/drawing/2014/chart" uri="{C3380CC4-5D6E-409C-BE32-E72D297353CC}">
              <c16:uniqueId val="{00000013-464F-440B-90B7-6E6EE4783B18}"/>
            </c:ext>
          </c:extLst>
        </c:ser>
        <c:ser>
          <c:idx val="20"/>
          <c:order val="20"/>
          <c:spPr>
            <a:solidFill>
              <a:srgbClr val="FFFFFF"/>
            </a:solidFill>
            <a:ln w="9525" cmpd="sng" algn="ctr">
              <a:solidFill>
                <a:schemeClr val="tx1"/>
              </a:solidFill>
              <a:prstDash val="solid"/>
            </a:ln>
          </c:spPr>
          <c:invertIfNegative val="0"/>
          <c:val>
            <c:numRef>
              <c:f>Sheet1!$A$21</c:f>
              <c:numCache>
                <c:formatCode>General</c:formatCode>
                <c:ptCount val="1"/>
                <c:pt idx="0">
                  <c:v>73.117007500230244</c:v>
                </c:pt>
              </c:numCache>
            </c:numRef>
          </c:val>
          <c:extLst>
            <c:ext xmlns:c16="http://schemas.microsoft.com/office/drawing/2014/chart" uri="{C3380CC4-5D6E-409C-BE32-E72D297353CC}">
              <c16:uniqueId val="{00000014-464F-440B-90B7-6E6EE4783B18}"/>
            </c:ext>
          </c:extLst>
        </c:ser>
        <c:ser>
          <c:idx val="21"/>
          <c:order val="21"/>
          <c:spPr>
            <a:solidFill>
              <a:srgbClr val="FFFFFF"/>
            </a:solidFill>
            <a:ln w="9525" cmpd="sng" algn="ctr">
              <a:solidFill>
                <a:schemeClr val="tx1"/>
              </a:solidFill>
              <a:prstDash val="solid"/>
            </a:ln>
          </c:spPr>
          <c:invertIfNegative val="0"/>
          <c:val>
            <c:numRef>
              <c:f>Sheet1!$A$22</c:f>
              <c:numCache>
                <c:formatCode>General</c:formatCode>
                <c:ptCount val="1"/>
                <c:pt idx="0">
                  <c:v>73.422470598878235</c:v>
                </c:pt>
              </c:numCache>
            </c:numRef>
          </c:val>
          <c:extLst>
            <c:ext xmlns:c16="http://schemas.microsoft.com/office/drawing/2014/chart" uri="{C3380CC4-5D6E-409C-BE32-E72D297353CC}">
              <c16:uniqueId val="{00000015-464F-440B-90B7-6E6EE4783B18}"/>
            </c:ext>
          </c:extLst>
        </c:ser>
        <c:ser>
          <c:idx val="22"/>
          <c:order val="22"/>
          <c:invertIfNegative val="0"/>
          <c:val>
            <c:numRef>
              <c:f>Sheet1!$A$23</c:f>
              <c:numCache>
                <c:formatCode>General</c:formatCode>
                <c:ptCount val="1"/>
                <c:pt idx="0">
                  <c:v>0</c:v>
                </c:pt>
              </c:numCache>
            </c:numRef>
          </c:val>
          <c:extLst>
            <c:ext xmlns:c16="http://schemas.microsoft.com/office/drawing/2014/chart" uri="{C3380CC4-5D6E-409C-BE32-E72D297353CC}">
              <c16:uniqueId val="{00000016-464F-440B-90B7-6E6EE4783B18}"/>
            </c:ext>
          </c:extLst>
        </c:ser>
        <c:ser>
          <c:idx val="23"/>
          <c:order val="23"/>
          <c:invertIfNegative val="0"/>
          <c:val>
            <c:numRef>
              <c:f>Sheet1!$A$24</c:f>
              <c:numCache>
                <c:formatCode>General</c:formatCode>
                <c:ptCount val="1"/>
                <c:pt idx="0">
                  <c:v>0</c:v>
                </c:pt>
              </c:numCache>
            </c:numRef>
          </c:val>
          <c:extLst>
            <c:ext xmlns:c16="http://schemas.microsoft.com/office/drawing/2014/chart" uri="{C3380CC4-5D6E-409C-BE32-E72D297353CC}">
              <c16:uniqueId val="{00000017-464F-440B-90B7-6E6EE4783B18}"/>
            </c:ext>
          </c:extLst>
        </c:ser>
        <c:ser>
          <c:idx val="24"/>
          <c:order val="24"/>
          <c:invertIfNegative val="0"/>
          <c:val>
            <c:numRef>
              <c:f>Sheet1!$A$25</c:f>
              <c:numCache>
                <c:formatCode>General</c:formatCode>
                <c:ptCount val="1"/>
                <c:pt idx="0">
                  <c:v>0</c:v>
                </c:pt>
              </c:numCache>
            </c:numRef>
          </c:val>
          <c:extLst>
            <c:ext xmlns:c16="http://schemas.microsoft.com/office/drawing/2014/chart" uri="{C3380CC4-5D6E-409C-BE32-E72D297353CC}">
              <c16:uniqueId val="{00000018-464F-440B-90B7-6E6EE4783B18}"/>
            </c:ext>
          </c:extLst>
        </c:ser>
        <c:ser>
          <c:idx val="25"/>
          <c:order val="25"/>
          <c:invertIfNegative val="0"/>
          <c:val>
            <c:numRef>
              <c:f>Sheet1!$A$26</c:f>
              <c:numCache>
                <c:formatCode>General</c:formatCode>
                <c:ptCount val="1"/>
                <c:pt idx="0">
                  <c:v>0</c:v>
                </c:pt>
              </c:numCache>
            </c:numRef>
          </c:val>
          <c:extLst>
            <c:ext xmlns:c16="http://schemas.microsoft.com/office/drawing/2014/chart" uri="{C3380CC4-5D6E-409C-BE32-E72D297353CC}">
              <c16:uniqueId val="{00000019-464F-440B-90B7-6E6EE4783B18}"/>
            </c:ext>
          </c:extLst>
        </c:ser>
        <c:ser>
          <c:idx val="26"/>
          <c:order val="26"/>
          <c:invertIfNegative val="0"/>
          <c:val>
            <c:numRef>
              <c:f>Sheet1!$A$27</c:f>
              <c:numCache>
                <c:formatCode>General</c:formatCode>
                <c:ptCount val="1"/>
                <c:pt idx="0">
                  <c:v>0</c:v>
                </c:pt>
              </c:numCache>
            </c:numRef>
          </c:val>
          <c:extLst>
            <c:ext xmlns:c16="http://schemas.microsoft.com/office/drawing/2014/chart" uri="{C3380CC4-5D6E-409C-BE32-E72D297353CC}">
              <c16:uniqueId val="{0000001A-464F-440B-90B7-6E6EE4783B18}"/>
            </c:ext>
          </c:extLst>
        </c:ser>
        <c:ser>
          <c:idx val="27"/>
          <c:order val="27"/>
          <c:spPr>
            <a:solidFill>
              <a:srgbClr val="FFFFFF"/>
            </a:solidFill>
            <a:ln w="9525" cmpd="sng" algn="ctr">
              <a:solidFill>
                <a:schemeClr val="tx1"/>
              </a:solidFill>
              <a:prstDash val="solid"/>
            </a:ln>
          </c:spPr>
          <c:invertIfNegative val="0"/>
          <c:val>
            <c:numRef>
              <c:f>Sheet1!$A$28</c:f>
              <c:numCache>
                <c:formatCode>General</c:formatCode>
                <c:ptCount val="1"/>
                <c:pt idx="0">
                  <c:v>77.361402085747386</c:v>
                </c:pt>
              </c:numCache>
            </c:numRef>
          </c:val>
          <c:extLst>
            <c:ext xmlns:c16="http://schemas.microsoft.com/office/drawing/2014/chart" uri="{C3380CC4-5D6E-409C-BE32-E72D297353CC}">
              <c16:uniqueId val="{0000001B-464F-440B-90B7-6E6EE4783B18}"/>
            </c:ext>
          </c:extLst>
        </c:ser>
        <c:ser>
          <c:idx val="28"/>
          <c:order val="28"/>
          <c:invertIfNegative val="0"/>
          <c:val>
            <c:numRef>
              <c:f>Sheet1!$A$29</c:f>
              <c:numCache>
                <c:formatCode>General</c:formatCode>
                <c:ptCount val="1"/>
                <c:pt idx="0">
                  <c:v>0</c:v>
                </c:pt>
              </c:numCache>
            </c:numRef>
          </c:val>
          <c:extLst>
            <c:ext xmlns:c16="http://schemas.microsoft.com/office/drawing/2014/chart" uri="{C3380CC4-5D6E-409C-BE32-E72D297353CC}">
              <c16:uniqueId val="{0000001C-464F-440B-90B7-6E6EE4783B18}"/>
            </c:ext>
          </c:extLst>
        </c:ser>
        <c:ser>
          <c:idx val="29"/>
          <c:order val="29"/>
          <c:invertIfNegative val="0"/>
          <c:val>
            <c:numRef>
              <c:f>Sheet1!$A$30</c:f>
              <c:numCache>
                <c:formatCode>General</c:formatCode>
                <c:ptCount val="1"/>
                <c:pt idx="0">
                  <c:v>0</c:v>
                </c:pt>
              </c:numCache>
            </c:numRef>
          </c:val>
          <c:extLst>
            <c:ext xmlns:c16="http://schemas.microsoft.com/office/drawing/2014/chart" uri="{C3380CC4-5D6E-409C-BE32-E72D297353CC}">
              <c16:uniqueId val="{0000001D-464F-440B-90B7-6E6EE4783B18}"/>
            </c:ext>
          </c:extLst>
        </c:ser>
        <c:ser>
          <c:idx val="30"/>
          <c:order val="30"/>
          <c:spPr>
            <a:solidFill>
              <a:srgbClr val="FFFFFF"/>
            </a:solidFill>
            <a:ln w="9525" cmpd="sng" algn="ctr">
              <a:solidFill>
                <a:schemeClr val="tx1"/>
              </a:solidFill>
              <a:prstDash val="solid"/>
            </a:ln>
          </c:spPr>
          <c:invertIfNegative val="0"/>
          <c:val>
            <c:numRef>
              <c:f>Sheet1!$A$31</c:f>
              <c:numCache>
                <c:formatCode>General</c:formatCode>
                <c:ptCount val="1"/>
                <c:pt idx="0">
                  <c:v>79.821546453011706</c:v>
                </c:pt>
              </c:numCache>
            </c:numRef>
          </c:val>
          <c:extLst>
            <c:ext xmlns:c16="http://schemas.microsoft.com/office/drawing/2014/chart" uri="{C3380CC4-5D6E-409C-BE32-E72D297353CC}">
              <c16:uniqueId val="{0000001E-464F-440B-90B7-6E6EE4783B18}"/>
            </c:ext>
          </c:extLst>
        </c:ser>
        <c:ser>
          <c:idx val="31"/>
          <c:order val="31"/>
          <c:invertIfNegative val="0"/>
          <c:val>
            <c:numRef>
              <c:f>Sheet1!$A$32</c:f>
              <c:numCache>
                <c:formatCode>General</c:formatCode>
                <c:ptCount val="1"/>
                <c:pt idx="0">
                  <c:v>0</c:v>
                </c:pt>
              </c:numCache>
            </c:numRef>
          </c:val>
          <c:extLst>
            <c:ext xmlns:c16="http://schemas.microsoft.com/office/drawing/2014/chart" uri="{C3380CC4-5D6E-409C-BE32-E72D297353CC}">
              <c16:uniqueId val="{0000001F-464F-440B-90B7-6E6EE4783B18}"/>
            </c:ext>
          </c:extLst>
        </c:ser>
        <c:ser>
          <c:idx val="32"/>
          <c:order val="32"/>
          <c:invertIfNegative val="0"/>
          <c:val>
            <c:numRef>
              <c:f>Sheet1!$A$33</c:f>
              <c:numCache>
                <c:formatCode>General</c:formatCode>
                <c:ptCount val="1"/>
                <c:pt idx="0">
                  <c:v>0</c:v>
                </c:pt>
              </c:numCache>
            </c:numRef>
          </c:val>
          <c:extLst>
            <c:ext xmlns:c16="http://schemas.microsoft.com/office/drawing/2014/chart" uri="{C3380CC4-5D6E-409C-BE32-E72D297353CC}">
              <c16:uniqueId val="{00000020-464F-440B-90B7-6E6EE4783B18}"/>
            </c:ext>
          </c:extLst>
        </c:ser>
        <c:ser>
          <c:idx val="33"/>
          <c:order val="33"/>
          <c:invertIfNegative val="0"/>
          <c:val>
            <c:numRef>
              <c:f>Sheet1!$A$34</c:f>
              <c:numCache>
                <c:formatCode>General</c:formatCode>
                <c:ptCount val="1"/>
                <c:pt idx="0">
                  <c:v>0</c:v>
                </c:pt>
              </c:numCache>
            </c:numRef>
          </c:val>
          <c:extLst>
            <c:ext xmlns:c16="http://schemas.microsoft.com/office/drawing/2014/chart" uri="{C3380CC4-5D6E-409C-BE32-E72D297353CC}">
              <c16:uniqueId val="{00000021-464F-440B-90B7-6E6EE4783B18}"/>
            </c:ext>
          </c:extLst>
        </c:ser>
        <c:ser>
          <c:idx val="34"/>
          <c:order val="34"/>
          <c:invertIfNegative val="0"/>
          <c:val>
            <c:numRef>
              <c:f>Sheet1!$A$35</c:f>
              <c:numCache>
                <c:formatCode>General</c:formatCode>
                <c:ptCount val="1"/>
                <c:pt idx="0">
                  <c:v>0</c:v>
                </c:pt>
              </c:numCache>
            </c:numRef>
          </c:val>
          <c:extLst>
            <c:ext xmlns:c16="http://schemas.microsoft.com/office/drawing/2014/chart" uri="{C3380CC4-5D6E-409C-BE32-E72D297353CC}">
              <c16:uniqueId val="{00000022-464F-440B-90B7-6E6EE4783B18}"/>
            </c:ext>
          </c:extLst>
        </c:ser>
        <c:ser>
          <c:idx val="35"/>
          <c:order val="35"/>
          <c:invertIfNegative val="0"/>
          <c:val>
            <c:numRef>
              <c:f>Sheet1!$A$36</c:f>
              <c:numCache>
                <c:formatCode>General</c:formatCode>
                <c:ptCount val="1"/>
                <c:pt idx="0">
                  <c:v>0</c:v>
                </c:pt>
              </c:numCache>
            </c:numRef>
          </c:val>
          <c:extLst>
            <c:ext xmlns:c16="http://schemas.microsoft.com/office/drawing/2014/chart" uri="{C3380CC4-5D6E-409C-BE32-E72D297353CC}">
              <c16:uniqueId val="{00000023-464F-440B-90B7-6E6EE4783B18}"/>
            </c:ext>
          </c:extLst>
        </c:ser>
        <c:ser>
          <c:idx val="36"/>
          <c:order val="36"/>
          <c:invertIfNegative val="0"/>
          <c:val>
            <c:numRef>
              <c:f>Sheet1!$A$37</c:f>
              <c:numCache>
                <c:formatCode>General</c:formatCode>
                <c:ptCount val="1"/>
                <c:pt idx="0">
                  <c:v>0</c:v>
                </c:pt>
              </c:numCache>
            </c:numRef>
          </c:val>
          <c:extLst>
            <c:ext xmlns:c16="http://schemas.microsoft.com/office/drawing/2014/chart" uri="{C3380CC4-5D6E-409C-BE32-E72D297353CC}">
              <c16:uniqueId val="{00000024-464F-440B-90B7-6E6EE4783B18}"/>
            </c:ext>
          </c:extLst>
        </c:ser>
        <c:ser>
          <c:idx val="37"/>
          <c:order val="37"/>
          <c:invertIfNegative val="0"/>
          <c:val>
            <c:numRef>
              <c:f>Sheet1!$A$38</c:f>
              <c:numCache>
                <c:formatCode>General</c:formatCode>
                <c:ptCount val="1"/>
                <c:pt idx="0">
                  <c:v>0</c:v>
                </c:pt>
              </c:numCache>
            </c:numRef>
          </c:val>
          <c:extLst>
            <c:ext xmlns:c16="http://schemas.microsoft.com/office/drawing/2014/chart" uri="{C3380CC4-5D6E-409C-BE32-E72D297353CC}">
              <c16:uniqueId val="{00000025-464F-440B-90B7-6E6EE4783B18}"/>
            </c:ext>
          </c:extLst>
        </c:ser>
        <c:ser>
          <c:idx val="38"/>
          <c:order val="38"/>
          <c:invertIfNegative val="0"/>
          <c:val>
            <c:numRef>
              <c:f>Sheet1!$A$39</c:f>
              <c:numCache>
                <c:formatCode>General</c:formatCode>
                <c:ptCount val="1"/>
                <c:pt idx="0">
                  <c:v>0</c:v>
                </c:pt>
              </c:numCache>
            </c:numRef>
          </c:val>
          <c:extLst>
            <c:ext xmlns:c16="http://schemas.microsoft.com/office/drawing/2014/chart" uri="{C3380CC4-5D6E-409C-BE32-E72D297353CC}">
              <c16:uniqueId val="{00000026-464F-440B-90B7-6E6EE4783B18}"/>
            </c:ext>
          </c:extLst>
        </c:ser>
        <c:ser>
          <c:idx val="39"/>
          <c:order val="39"/>
          <c:spPr>
            <a:solidFill>
              <a:srgbClr val="FFFFFF"/>
            </a:solidFill>
            <a:ln w="9525" cmpd="sng" algn="ctr">
              <a:solidFill>
                <a:schemeClr val="tx1"/>
              </a:solidFill>
              <a:prstDash val="solid"/>
            </a:ln>
          </c:spPr>
          <c:invertIfNegative val="0"/>
          <c:val>
            <c:numRef>
              <c:f>Sheet1!$A$40</c:f>
              <c:numCache>
                <c:formatCode>General</c:formatCode>
                <c:ptCount val="1"/>
                <c:pt idx="0">
                  <c:v>86.885720215182459</c:v>
                </c:pt>
              </c:numCache>
            </c:numRef>
          </c:val>
          <c:extLst>
            <c:ext xmlns:c16="http://schemas.microsoft.com/office/drawing/2014/chart" uri="{C3380CC4-5D6E-409C-BE32-E72D297353CC}">
              <c16:uniqueId val="{00000027-464F-440B-90B7-6E6EE4783B18}"/>
            </c:ext>
          </c:extLst>
        </c:ser>
        <c:ser>
          <c:idx val="40"/>
          <c:order val="40"/>
          <c:invertIfNegative val="0"/>
          <c:val>
            <c:numRef>
              <c:f>Sheet1!$A$41</c:f>
              <c:numCache>
                <c:formatCode>General</c:formatCode>
                <c:ptCount val="1"/>
                <c:pt idx="0">
                  <c:v>0</c:v>
                </c:pt>
              </c:numCache>
            </c:numRef>
          </c:val>
          <c:extLst>
            <c:ext xmlns:c16="http://schemas.microsoft.com/office/drawing/2014/chart" uri="{C3380CC4-5D6E-409C-BE32-E72D297353CC}">
              <c16:uniqueId val="{00000028-464F-440B-90B7-6E6EE4783B18}"/>
            </c:ext>
          </c:extLst>
        </c:ser>
        <c:ser>
          <c:idx val="41"/>
          <c:order val="41"/>
          <c:invertIfNegative val="0"/>
          <c:val>
            <c:numRef>
              <c:f>Sheet1!$A$42</c:f>
              <c:numCache>
                <c:formatCode>General</c:formatCode>
                <c:ptCount val="1"/>
                <c:pt idx="0">
                  <c:v>0</c:v>
                </c:pt>
              </c:numCache>
            </c:numRef>
          </c:val>
          <c:extLst>
            <c:ext xmlns:c16="http://schemas.microsoft.com/office/drawing/2014/chart" uri="{C3380CC4-5D6E-409C-BE32-E72D297353CC}">
              <c16:uniqueId val="{00000029-464F-440B-90B7-6E6EE4783B18}"/>
            </c:ext>
          </c:extLst>
        </c:ser>
        <c:ser>
          <c:idx val="42"/>
          <c:order val="42"/>
          <c:spPr>
            <a:solidFill>
              <a:srgbClr val="FFFFFF"/>
            </a:solidFill>
            <a:ln w="9525" cmpd="sng" algn="ctr">
              <a:solidFill>
                <a:schemeClr val="tx1"/>
              </a:solidFill>
              <a:prstDash val="solid"/>
            </a:ln>
          </c:spPr>
          <c:invertIfNegative val="0"/>
          <c:val>
            <c:numRef>
              <c:f>Sheet1!$A$43</c:f>
              <c:numCache>
                <c:formatCode>General</c:formatCode>
                <c:ptCount val="1"/>
                <c:pt idx="0">
                  <c:v>89.881574212582208</c:v>
                </c:pt>
              </c:numCache>
            </c:numRef>
          </c:val>
          <c:extLst>
            <c:ext xmlns:c16="http://schemas.microsoft.com/office/drawing/2014/chart" uri="{C3380CC4-5D6E-409C-BE32-E72D297353CC}">
              <c16:uniqueId val="{0000002A-464F-440B-90B7-6E6EE4783B18}"/>
            </c:ext>
          </c:extLst>
        </c:ser>
        <c:ser>
          <c:idx val="43"/>
          <c:order val="43"/>
          <c:invertIfNegative val="0"/>
          <c:val>
            <c:numRef>
              <c:f>Sheet1!$A$44</c:f>
              <c:numCache>
                <c:formatCode>General</c:formatCode>
                <c:ptCount val="1"/>
                <c:pt idx="0">
                  <c:v>0</c:v>
                </c:pt>
              </c:numCache>
            </c:numRef>
          </c:val>
          <c:extLst>
            <c:ext xmlns:c16="http://schemas.microsoft.com/office/drawing/2014/chart" uri="{C3380CC4-5D6E-409C-BE32-E72D297353CC}">
              <c16:uniqueId val="{0000002B-464F-440B-90B7-6E6EE4783B18}"/>
            </c:ext>
          </c:extLst>
        </c:ser>
        <c:ser>
          <c:idx val="44"/>
          <c:order val="44"/>
          <c:invertIfNegative val="0"/>
          <c:val>
            <c:numRef>
              <c:f>Sheet1!$A$45</c:f>
              <c:numCache>
                <c:formatCode>General</c:formatCode>
                <c:ptCount val="1"/>
                <c:pt idx="0">
                  <c:v>0</c:v>
                </c:pt>
              </c:numCache>
            </c:numRef>
          </c:val>
          <c:extLst>
            <c:ext xmlns:c16="http://schemas.microsoft.com/office/drawing/2014/chart" uri="{C3380CC4-5D6E-409C-BE32-E72D297353CC}">
              <c16:uniqueId val="{0000002C-464F-440B-90B7-6E6EE4783B18}"/>
            </c:ext>
          </c:extLst>
        </c:ser>
        <c:ser>
          <c:idx val="45"/>
          <c:order val="45"/>
          <c:invertIfNegative val="0"/>
          <c:val>
            <c:numRef>
              <c:f>Sheet1!$A$46</c:f>
              <c:numCache>
                <c:formatCode>General</c:formatCode>
                <c:ptCount val="1"/>
                <c:pt idx="0">
                  <c:v>0</c:v>
                </c:pt>
              </c:numCache>
            </c:numRef>
          </c:val>
          <c:extLst>
            <c:ext xmlns:c16="http://schemas.microsoft.com/office/drawing/2014/chart" uri="{C3380CC4-5D6E-409C-BE32-E72D297353CC}">
              <c16:uniqueId val="{0000002D-464F-440B-90B7-6E6EE4783B18}"/>
            </c:ext>
          </c:extLst>
        </c:ser>
        <c:ser>
          <c:idx val="46"/>
          <c:order val="46"/>
          <c:spPr>
            <a:solidFill>
              <a:srgbClr val="FFFFFF"/>
            </a:solidFill>
            <a:ln w="9525" cmpd="sng" algn="ctr">
              <a:solidFill>
                <a:schemeClr val="tx1"/>
              </a:solidFill>
              <a:prstDash val="solid"/>
            </a:ln>
          </c:spPr>
          <c:invertIfNegative val="0"/>
          <c:val>
            <c:numRef>
              <c:f>Sheet1!$A$47</c:f>
              <c:numCache>
                <c:formatCode>General</c:formatCode>
                <c:ptCount val="1"/>
                <c:pt idx="0">
                  <c:v>95.83592628547585</c:v>
                </c:pt>
              </c:numCache>
            </c:numRef>
          </c:val>
          <c:extLst>
            <c:ext xmlns:c16="http://schemas.microsoft.com/office/drawing/2014/chart" uri="{C3380CC4-5D6E-409C-BE32-E72D297353CC}">
              <c16:uniqueId val="{0000002E-464F-440B-90B7-6E6EE4783B18}"/>
            </c:ext>
          </c:extLst>
        </c:ser>
        <c:ser>
          <c:idx val="47"/>
          <c:order val="47"/>
          <c:invertIfNegative val="0"/>
          <c:val>
            <c:numRef>
              <c:f>Sheet1!$A$48</c:f>
              <c:numCache>
                <c:formatCode>General</c:formatCode>
                <c:ptCount val="1"/>
                <c:pt idx="0">
                  <c:v>0</c:v>
                </c:pt>
              </c:numCache>
            </c:numRef>
          </c:val>
          <c:extLst>
            <c:ext xmlns:c16="http://schemas.microsoft.com/office/drawing/2014/chart" uri="{C3380CC4-5D6E-409C-BE32-E72D297353CC}">
              <c16:uniqueId val="{0000002F-464F-440B-90B7-6E6EE4783B18}"/>
            </c:ext>
          </c:extLst>
        </c:ser>
        <c:ser>
          <c:idx val="48"/>
          <c:order val="48"/>
          <c:spPr>
            <a:solidFill>
              <a:srgbClr val="FFFFFF"/>
            </a:solidFill>
            <a:ln w="9525" cmpd="sng" algn="ctr">
              <a:solidFill>
                <a:schemeClr val="tx1"/>
              </a:solidFill>
              <a:prstDash val="solid"/>
            </a:ln>
          </c:spPr>
          <c:invertIfNegative val="0"/>
          <c:val>
            <c:numRef>
              <c:f>Sheet1!$A$49</c:f>
              <c:numCache>
                <c:formatCode>General</c:formatCode>
                <c:ptCount val="1"/>
                <c:pt idx="0">
                  <c:v>97.496309744642218</c:v>
                </c:pt>
              </c:numCache>
            </c:numRef>
          </c:val>
          <c:extLst>
            <c:ext xmlns:c16="http://schemas.microsoft.com/office/drawing/2014/chart" uri="{C3380CC4-5D6E-409C-BE32-E72D297353CC}">
              <c16:uniqueId val="{00000030-464F-440B-90B7-6E6EE4783B18}"/>
            </c:ext>
          </c:extLst>
        </c:ser>
        <c:ser>
          <c:idx val="49"/>
          <c:order val="49"/>
          <c:invertIfNegative val="0"/>
          <c:val>
            <c:numRef>
              <c:f>Sheet1!$A$50</c:f>
              <c:numCache>
                <c:formatCode>General</c:formatCode>
                <c:ptCount val="1"/>
                <c:pt idx="0">
                  <c:v>0</c:v>
                </c:pt>
              </c:numCache>
            </c:numRef>
          </c:val>
          <c:extLst>
            <c:ext xmlns:c16="http://schemas.microsoft.com/office/drawing/2014/chart" uri="{C3380CC4-5D6E-409C-BE32-E72D297353CC}">
              <c16:uniqueId val="{00000031-464F-440B-90B7-6E6EE4783B18}"/>
            </c:ext>
          </c:extLst>
        </c:ser>
        <c:ser>
          <c:idx val="50"/>
          <c:order val="50"/>
          <c:invertIfNegative val="0"/>
          <c:val>
            <c:numRef>
              <c:f>Sheet1!$A$51</c:f>
              <c:numCache>
                <c:formatCode>General</c:formatCode>
                <c:ptCount val="1"/>
                <c:pt idx="0">
                  <c:v>0</c:v>
                </c:pt>
              </c:numCache>
            </c:numRef>
          </c:val>
          <c:extLst>
            <c:ext xmlns:c16="http://schemas.microsoft.com/office/drawing/2014/chart" uri="{C3380CC4-5D6E-409C-BE32-E72D297353CC}">
              <c16:uniqueId val="{00000032-464F-440B-90B7-6E6EE4783B18}"/>
            </c:ext>
          </c:extLst>
        </c:ser>
        <c:ser>
          <c:idx val="51"/>
          <c:order val="51"/>
          <c:invertIfNegative val="0"/>
          <c:val>
            <c:numRef>
              <c:f>Sheet1!$A$52</c:f>
              <c:numCache>
                <c:formatCode>General</c:formatCode>
                <c:ptCount val="1"/>
                <c:pt idx="0">
                  <c:v>0</c:v>
                </c:pt>
              </c:numCache>
            </c:numRef>
          </c:val>
          <c:extLst>
            <c:ext xmlns:c16="http://schemas.microsoft.com/office/drawing/2014/chart" uri="{C3380CC4-5D6E-409C-BE32-E72D297353CC}">
              <c16:uniqueId val="{00000033-464F-440B-90B7-6E6EE4783B18}"/>
            </c:ext>
          </c:extLst>
        </c:ser>
        <c:ser>
          <c:idx val="52"/>
          <c:order val="52"/>
          <c:invertIfNegative val="0"/>
          <c:val>
            <c:numRef>
              <c:f>Sheet1!$A$53</c:f>
              <c:numCache>
                <c:formatCode>General</c:formatCode>
                <c:ptCount val="1"/>
                <c:pt idx="0">
                  <c:v>0</c:v>
                </c:pt>
              </c:numCache>
            </c:numRef>
          </c:val>
          <c:extLst>
            <c:ext xmlns:c16="http://schemas.microsoft.com/office/drawing/2014/chart" uri="{C3380CC4-5D6E-409C-BE32-E72D297353CC}">
              <c16:uniqueId val="{00000034-464F-440B-90B7-6E6EE4783B18}"/>
            </c:ext>
          </c:extLst>
        </c:ser>
        <c:ser>
          <c:idx val="53"/>
          <c:order val="53"/>
          <c:invertIfNegative val="0"/>
          <c:val>
            <c:numRef>
              <c:f>Sheet1!$A$54</c:f>
              <c:numCache>
                <c:formatCode>General</c:formatCode>
                <c:ptCount val="1"/>
                <c:pt idx="0">
                  <c:v>0</c:v>
                </c:pt>
              </c:numCache>
            </c:numRef>
          </c:val>
          <c:extLst>
            <c:ext xmlns:c16="http://schemas.microsoft.com/office/drawing/2014/chart" uri="{C3380CC4-5D6E-409C-BE32-E72D297353CC}">
              <c16:uniqueId val="{00000035-464F-440B-90B7-6E6EE4783B18}"/>
            </c:ext>
          </c:extLst>
        </c:ser>
        <c:ser>
          <c:idx val="54"/>
          <c:order val="54"/>
          <c:spPr>
            <a:solidFill>
              <a:srgbClr val="FFFFFF"/>
            </a:solidFill>
            <a:ln w="9525" cmpd="sng" algn="ctr">
              <a:solidFill>
                <a:schemeClr val="tx1"/>
              </a:solidFill>
              <a:prstDash val="solid"/>
            </a:ln>
          </c:spPr>
          <c:invertIfNegative val="0"/>
          <c:val>
            <c:numRef>
              <c:f>Sheet1!$A$55</c:f>
              <c:numCache>
                <c:formatCode>General</c:formatCode>
                <c:ptCount val="1"/>
                <c:pt idx="0">
                  <c:v>99.896091135045893</c:v>
                </c:pt>
              </c:numCache>
            </c:numRef>
          </c:val>
          <c:extLst>
            <c:ext xmlns:c16="http://schemas.microsoft.com/office/drawing/2014/chart" uri="{C3380CC4-5D6E-409C-BE32-E72D297353CC}">
              <c16:uniqueId val="{00000036-464F-440B-90B7-6E6EE4783B18}"/>
            </c:ext>
          </c:extLst>
        </c:ser>
        <c:ser>
          <c:idx val="55"/>
          <c:order val="55"/>
          <c:invertIfNegative val="0"/>
          <c:val>
            <c:numRef>
              <c:f>Sheet1!$A$56</c:f>
              <c:numCache>
                <c:formatCode>General</c:formatCode>
                <c:ptCount val="1"/>
                <c:pt idx="0">
                  <c:v>0</c:v>
                </c:pt>
              </c:numCache>
            </c:numRef>
          </c:val>
          <c:extLst>
            <c:ext xmlns:c16="http://schemas.microsoft.com/office/drawing/2014/chart" uri="{C3380CC4-5D6E-409C-BE32-E72D297353CC}">
              <c16:uniqueId val="{00000037-464F-440B-90B7-6E6EE4783B18}"/>
            </c:ext>
          </c:extLst>
        </c:ser>
        <c:ser>
          <c:idx val="56"/>
          <c:order val="56"/>
          <c:spPr>
            <a:solidFill>
              <a:srgbClr val="FFFFFF"/>
            </a:solidFill>
            <a:ln w="9525" cmpd="sng" algn="ctr">
              <a:solidFill>
                <a:schemeClr val="tx1"/>
              </a:solidFill>
              <a:prstDash val="solid"/>
            </a:ln>
          </c:spPr>
          <c:invertIfNegative val="0"/>
          <c:val>
            <c:numRef>
              <c:f>Sheet1!$A$57</c:f>
              <c:numCache>
                <c:formatCode>General</c:formatCode>
                <c:ptCount val="1"/>
                <c:pt idx="0">
                  <c:v>103.29260766007748</c:v>
                </c:pt>
              </c:numCache>
            </c:numRef>
          </c:val>
          <c:extLst>
            <c:ext xmlns:c16="http://schemas.microsoft.com/office/drawing/2014/chart" uri="{C3380CC4-5D6E-409C-BE32-E72D297353CC}">
              <c16:uniqueId val="{00000038-464F-440B-90B7-6E6EE4783B18}"/>
            </c:ext>
          </c:extLst>
        </c:ser>
        <c:ser>
          <c:idx val="57"/>
          <c:order val="57"/>
          <c:invertIfNegative val="0"/>
          <c:val>
            <c:numRef>
              <c:f>Sheet1!$A$58</c:f>
              <c:numCache>
                <c:formatCode>General</c:formatCode>
                <c:ptCount val="1"/>
                <c:pt idx="0">
                  <c:v>0</c:v>
                </c:pt>
              </c:numCache>
            </c:numRef>
          </c:val>
          <c:extLst>
            <c:ext xmlns:c16="http://schemas.microsoft.com/office/drawing/2014/chart" uri="{C3380CC4-5D6E-409C-BE32-E72D297353CC}">
              <c16:uniqueId val="{00000039-464F-440B-90B7-6E6EE4783B18}"/>
            </c:ext>
          </c:extLst>
        </c:ser>
        <c:ser>
          <c:idx val="58"/>
          <c:order val="58"/>
          <c:invertIfNegative val="0"/>
          <c:val>
            <c:numRef>
              <c:f>Sheet1!$A$59</c:f>
              <c:numCache>
                <c:formatCode>General</c:formatCode>
                <c:ptCount val="1"/>
                <c:pt idx="0">
                  <c:v>0</c:v>
                </c:pt>
              </c:numCache>
            </c:numRef>
          </c:val>
          <c:extLst>
            <c:ext xmlns:c16="http://schemas.microsoft.com/office/drawing/2014/chart" uri="{C3380CC4-5D6E-409C-BE32-E72D297353CC}">
              <c16:uniqueId val="{0000003A-464F-440B-90B7-6E6EE4783B18}"/>
            </c:ext>
          </c:extLst>
        </c:ser>
        <c:ser>
          <c:idx val="59"/>
          <c:order val="59"/>
          <c:invertIfNegative val="0"/>
          <c:val>
            <c:numRef>
              <c:f>Sheet1!$A$60</c:f>
              <c:numCache>
                <c:formatCode>General</c:formatCode>
                <c:ptCount val="1"/>
                <c:pt idx="0">
                  <c:v>0</c:v>
                </c:pt>
              </c:numCache>
            </c:numRef>
          </c:val>
          <c:extLst>
            <c:ext xmlns:c16="http://schemas.microsoft.com/office/drawing/2014/chart" uri="{C3380CC4-5D6E-409C-BE32-E72D297353CC}">
              <c16:uniqueId val="{0000003B-464F-440B-90B7-6E6EE4783B18}"/>
            </c:ext>
          </c:extLst>
        </c:ser>
        <c:ser>
          <c:idx val="60"/>
          <c:order val="60"/>
          <c:invertIfNegative val="0"/>
          <c:val>
            <c:numRef>
              <c:f>Sheet1!$A$61</c:f>
              <c:numCache>
                <c:formatCode>General</c:formatCode>
                <c:ptCount val="1"/>
                <c:pt idx="0">
                  <c:v>0</c:v>
                </c:pt>
              </c:numCache>
            </c:numRef>
          </c:val>
          <c:extLst>
            <c:ext xmlns:c16="http://schemas.microsoft.com/office/drawing/2014/chart" uri="{C3380CC4-5D6E-409C-BE32-E72D297353CC}">
              <c16:uniqueId val="{0000003C-464F-440B-90B7-6E6EE4783B18}"/>
            </c:ext>
          </c:extLst>
        </c:ser>
        <c:ser>
          <c:idx val="61"/>
          <c:order val="61"/>
          <c:invertIfNegative val="0"/>
          <c:val>
            <c:numRef>
              <c:f>Sheet1!$A$62</c:f>
              <c:numCache>
                <c:formatCode>General</c:formatCode>
                <c:ptCount val="1"/>
                <c:pt idx="0">
                  <c:v>0</c:v>
                </c:pt>
              </c:numCache>
            </c:numRef>
          </c:val>
          <c:extLst>
            <c:ext xmlns:c16="http://schemas.microsoft.com/office/drawing/2014/chart" uri="{C3380CC4-5D6E-409C-BE32-E72D297353CC}">
              <c16:uniqueId val="{0000003D-464F-440B-90B7-6E6EE4783B18}"/>
            </c:ext>
          </c:extLst>
        </c:ser>
        <c:ser>
          <c:idx val="62"/>
          <c:order val="62"/>
          <c:invertIfNegative val="0"/>
          <c:val>
            <c:numRef>
              <c:f>Sheet1!$A$63</c:f>
              <c:numCache>
                <c:formatCode>General</c:formatCode>
                <c:ptCount val="1"/>
                <c:pt idx="0">
                  <c:v>0</c:v>
                </c:pt>
              </c:numCache>
            </c:numRef>
          </c:val>
          <c:extLst>
            <c:ext xmlns:c16="http://schemas.microsoft.com/office/drawing/2014/chart" uri="{C3380CC4-5D6E-409C-BE32-E72D297353CC}">
              <c16:uniqueId val="{0000003E-464F-440B-90B7-6E6EE4783B18}"/>
            </c:ext>
          </c:extLst>
        </c:ser>
        <c:ser>
          <c:idx val="63"/>
          <c:order val="63"/>
          <c:invertIfNegative val="0"/>
          <c:val>
            <c:numRef>
              <c:f>Sheet1!$A$64</c:f>
              <c:numCache>
                <c:formatCode>General</c:formatCode>
                <c:ptCount val="1"/>
                <c:pt idx="0">
                  <c:v>0</c:v>
                </c:pt>
              </c:numCache>
            </c:numRef>
          </c:val>
          <c:extLst>
            <c:ext xmlns:c16="http://schemas.microsoft.com/office/drawing/2014/chart" uri="{C3380CC4-5D6E-409C-BE32-E72D297353CC}">
              <c16:uniqueId val="{0000003F-464F-440B-90B7-6E6EE4783B18}"/>
            </c:ext>
          </c:extLst>
        </c:ser>
        <c:ser>
          <c:idx val="64"/>
          <c:order val="64"/>
          <c:invertIfNegative val="0"/>
          <c:val>
            <c:numRef>
              <c:f>Sheet1!$A$65</c:f>
              <c:numCache>
                <c:formatCode>General</c:formatCode>
                <c:ptCount val="1"/>
                <c:pt idx="0">
                  <c:v>0</c:v>
                </c:pt>
              </c:numCache>
            </c:numRef>
          </c:val>
          <c:extLst>
            <c:ext xmlns:c16="http://schemas.microsoft.com/office/drawing/2014/chart" uri="{C3380CC4-5D6E-409C-BE32-E72D297353CC}">
              <c16:uniqueId val="{00000040-464F-440B-90B7-6E6EE4783B18}"/>
            </c:ext>
          </c:extLst>
        </c:ser>
        <c:ser>
          <c:idx val="65"/>
          <c:order val="65"/>
          <c:invertIfNegative val="0"/>
          <c:val>
            <c:numRef>
              <c:f>Sheet1!$A$66</c:f>
              <c:numCache>
                <c:formatCode>General</c:formatCode>
                <c:ptCount val="1"/>
                <c:pt idx="0">
                  <c:v>0</c:v>
                </c:pt>
              </c:numCache>
            </c:numRef>
          </c:val>
          <c:extLst>
            <c:ext xmlns:c16="http://schemas.microsoft.com/office/drawing/2014/chart" uri="{C3380CC4-5D6E-409C-BE32-E72D297353CC}">
              <c16:uniqueId val="{00000041-464F-440B-90B7-6E6EE4783B18}"/>
            </c:ext>
          </c:extLst>
        </c:ser>
        <c:ser>
          <c:idx val="66"/>
          <c:order val="66"/>
          <c:invertIfNegative val="0"/>
          <c:val>
            <c:numRef>
              <c:f>Sheet1!$A$67</c:f>
              <c:numCache>
                <c:formatCode>General</c:formatCode>
                <c:ptCount val="1"/>
                <c:pt idx="0">
                  <c:v>0</c:v>
                </c:pt>
              </c:numCache>
            </c:numRef>
          </c:val>
          <c:extLst>
            <c:ext xmlns:c16="http://schemas.microsoft.com/office/drawing/2014/chart" uri="{C3380CC4-5D6E-409C-BE32-E72D297353CC}">
              <c16:uniqueId val="{00000042-464F-440B-90B7-6E6EE4783B18}"/>
            </c:ext>
          </c:extLst>
        </c:ser>
        <c:ser>
          <c:idx val="67"/>
          <c:order val="67"/>
          <c:spPr>
            <a:solidFill>
              <a:srgbClr val="FFFFFF"/>
            </a:solidFill>
            <a:ln w="9525" cmpd="sng" algn="ctr">
              <a:solidFill>
                <a:schemeClr val="tx1"/>
              </a:solidFill>
              <a:prstDash val="solid"/>
            </a:ln>
          </c:spPr>
          <c:invertIfNegative val="0"/>
          <c:val>
            <c:numRef>
              <c:f>Sheet1!$A$68</c:f>
              <c:numCache>
                <c:formatCode>General</c:formatCode>
                <c:ptCount val="1"/>
                <c:pt idx="0">
                  <c:v>107.29944705499314</c:v>
                </c:pt>
              </c:numCache>
            </c:numRef>
          </c:val>
          <c:extLst>
            <c:ext xmlns:c16="http://schemas.microsoft.com/office/drawing/2014/chart" uri="{C3380CC4-5D6E-409C-BE32-E72D297353CC}">
              <c16:uniqueId val="{00000043-464F-440B-90B7-6E6EE4783B18}"/>
            </c:ext>
          </c:extLst>
        </c:ser>
        <c:ser>
          <c:idx val="68"/>
          <c:order val="68"/>
          <c:spPr>
            <a:solidFill>
              <a:srgbClr val="FFFFFF"/>
            </a:solidFill>
            <a:ln w="9525" cmpd="sng" algn="ctr">
              <a:solidFill>
                <a:schemeClr val="tx1"/>
              </a:solidFill>
              <a:prstDash val="solid"/>
            </a:ln>
          </c:spPr>
          <c:invertIfNegative val="0"/>
          <c:val>
            <c:numRef>
              <c:f>Sheet1!$A$69</c:f>
              <c:numCache>
                <c:formatCode>General</c:formatCode>
                <c:ptCount val="1"/>
                <c:pt idx="0">
                  <c:v>108.28677948169666</c:v>
                </c:pt>
              </c:numCache>
            </c:numRef>
          </c:val>
          <c:extLst>
            <c:ext xmlns:c16="http://schemas.microsoft.com/office/drawing/2014/chart" uri="{C3380CC4-5D6E-409C-BE32-E72D297353CC}">
              <c16:uniqueId val="{00000044-464F-440B-90B7-6E6EE4783B18}"/>
            </c:ext>
          </c:extLst>
        </c:ser>
        <c:ser>
          <c:idx val="69"/>
          <c:order val="69"/>
          <c:invertIfNegative val="0"/>
          <c:val>
            <c:numRef>
              <c:f>Sheet1!$A$70</c:f>
              <c:numCache>
                <c:formatCode>General</c:formatCode>
                <c:ptCount val="1"/>
                <c:pt idx="0">
                  <c:v>0</c:v>
                </c:pt>
              </c:numCache>
            </c:numRef>
          </c:val>
          <c:extLst>
            <c:ext xmlns:c16="http://schemas.microsoft.com/office/drawing/2014/chart" uri="{C3380CC4-5D6E-409C-BE32-E72D297353CC}">
              <c16:uniqueId val="{00000045-464F-440B-90B7-6E6EE4783B18}"/>
            </c:ext>
          </c:extLst>
        </c:ser>
        <c:ser>
          <c:idx val="70"/>
          <c:order val="70"/>
          <c:invertIfNegative val="0"/>
          <c:val>
            <c:numRef>
              <c:f>Sheet1!$A$71</c:f>
              <c:numCache>
                <c:formatCode>General</c:formatCode>
                <c:ptCount val="1"/>
                <c:pt idx="0">
                  <c:v>0</c:v>
                </c:pt>
              </c:numCache>
            </c:numRef>
          </c:val>
          <c:extLst>
            <c:ext xmlns:c16="http://schemas.microsoft.com/office/drawing/2014/chart" uri="{C3380CC4-5D6E-409C-BE32-E72D297353CC}">
              <c16:uniqueId val="{00000046-464F-440B-90B7-6E6EE4783B18}"/>
            </c:ext>
          </c:extLst>
        </c:ser>
        <c:ser>
          <c:idx val="71"/>
          <c:order val="71"/>
          <c:invertIfNegative val="0"/>
          <c:val>
            <c:numRef>
              <c:f>Sheet1!$A$72</c:f>
              <c:numCache>
                <c:formatCode>General</c:formatCode>
                <c:ptCount val="1"/>
                <c:pt idx="0">
                  <c:v>0</c:v>
                </c:pt>
              </c:numCache>
            </c:numRef>
          </c:val>
          <c:extLst>
            <c:ext xmlns:c16="http://schemas.microsoft.com/office/drawing/2014/chart" uri="{C3380CC4-5D6E-409C-BE32-E72D297353CC}">
              <c16:uniqueId val="{00000047-464F-440B-90B7-6E6EE4783B18}"/>
            </c:ext>
          </c:extLst>
        </c:ser>
        <c:ser>
          <c:idx val="72"/>
          <c:order val="72"/>
          <c:invertIfNegative val="0"/>
          <c:val>
            <c:numRef>
              <c:f>Sheet1!$A$73</c:f>
              <c:numCache>
                <c:formatCode>General</c:formatCode>
                <c:ptCount val="1"/>
                <c:pt idx="0">
                  <c:v>0</c:v>
                </c:pt>
              </c:numCache>
            </c:numRef>
          </c:val>
          <c:extLst>
            <c:ext xmlns:c16="http://schemas.microsoft.com/office/drawing/2014/chart" uri="{C3380CC4-5D6E-409C-BE32-E72D297353CC}">
              <c16:uniqueId val="{00000048-464F-440B-90B7-6E6EE4783B18}"/>
            </c:ext>
          </c:extLst>
        </c:ser>
        <c:ser>
          <c:idx val="73"/>
          <c:order val="73"/>
          <c:spPr>
            <a:solidFill>
              <a:srgbClr val="FFFFFF"/>
            </a:solidFill>
            <a:ln w="9525" cmpd="sng" algn="ctr">
              <a:solidFill>
                <a:schemeClr val="tx1"/>
              </a:solidFill>
              <a:prstDash val="solid"/>
            </a:ln>
          </c:spPr>
          <c:invertIfNegative val="0"/>
          <c:val>
            <c:numRef>
              <c:f>Sheet1!$A$74</c:f>
              <c:numCache>
                <c:formatCode>General</c:formatCode>
                <c:ptCount val="1"/>
                <c:pt idx="0">
                  <c:v>110.75578112690609</c:v>
                </c:pt>
              </c:numCache>
            </c:numRef>
          </c:val>
          <c:extLst>
            <c:ext xmlns:c16="http://schemas.microsoft.com/office/drawing/2014/chart" uri="{C3380CC4-5D6E-409C-BE32-E72D297353CC}">
              <c16:uniqueId val="{00000049-464F-440B-90B7-6E6EE4783B18}"/>
            </c:ext>
          </c:extLst>
        </c:ser>
        <c:ser>
          <c:idx val="74"/>
          <c:order val="74"/>
          <c:invertIfNegative val="0"/>
          <c:val>
            <c:numRef>
              <c:f>Sheet1!$A$75</c:f>
              <c:numCache>
                <c:formatCode>General</c:formatCode>
                <c:ptCount val="1"/>
                <c:pt idx="0">
                  <c:v>0</c:v>
                </c:pt>
              </c:numCache>
            </c:numRef>
          </c:val>
          <c:extLst>
            <c:ext xmlns:c16="http://schemas.microsoft.com/office/drawing/2014/chart" uri="{C3380CC4-5D6E-409C-BE32-E72D297353CC}">
              <c16:uniqueId val="{0000004A-464F-440B-90B7-6E6EE4783B18}"/>
            </c:ext>
          </c:extLst>
        </c:ser>
        <c:ser>
          <c:idx val="75"/>
          <c:order val="75"/>
          <c:invertIfNegative val="0"/>
          <c:val>
            <c:numRef>
              <c:f>Sheet1!$A$76</c:f>
              <c:numCache>
                <c:formatCode>General</c:formatCode>
                <c:ptCount val="1"/>
                <c:pt idx="0">
                  <c:v>0</c:v>
                </c:pt>
              </c:numCache>
            </c:numRef>
          </c:val>
          <c:extLst>
            <c:ext xmlns:c16="http://schemas.microsoft.com/office/drawing/2014/chart" uri="{C3380CC4-5D6E-409C-BE32-E72D297353CC}">
              <c16:uniqueId val="{0000004B-464F-440B-90B7-6E6EE4783B18}"/>
            </c:ext>
          </c:extLst>
        </c:ser>
        <c:ser>
          <c:idx val="76"/>
          <c:order val="76"/>
          <c:spPr>
            <a:solidFill>
              <a:srgbClr val="FFFFFF"/>
            </a:solidFill>
            <a:ln w="9525" cmpd="sng" algn="ctr">
              <a:solidFill>
                <a:schemeClr val="tx1"/>
              </a:solidFill>
              <a:prstDash val="solid"/>
            </a:ln>
          </c:spPr>
          <c:invertIfNegative val="0"/>
          <c:val>
            <c:numRef>
              <c:f>Sheet1!$A$77</c:f>
              <c:numCache>
                <c:formatCode>General</c:formatCode>
                <c:ptCount val="1"/>
                <c:pt idx="0">
                  <c:v>112.31413119894007</c:v>
                </c:pt>
              </c:numCache>
            </c:numRef>
          </c:val>
          <c:extLst>
            <c:ext xmlns:c16="http://schemas.microsoft.com/office/drawing/2014/chart" uri="{C3380CC4-5D6E-409C-BE32-E72D297353CC}">
              <c16:uniqueId val="{0000004C-464F-440B-90B7-6E6EE4783B18}"/>
            </c:ext>
          </c:extLst>
        </c:ser>
        <c:ser>
          <c:idx val="77"/>
          <c:order val="77"/>
          <c:spPr>
            <a:solidFill>
              <a:srgbClr val="FFFFFF"/>
            </a:solidFill>
            <a:ln w="9525" cmpd="sng" algn="ctr">
              <a:solidFill>
                <a:schemeClr val="tx1"/>
              </a:solidFill>
              <a:prstDash val="solid"/>
            </a:ln>
          </c:spPr>
          <c:invertIfNegative val="0"/>
          <c:val>
            <c:numRef>
              <c:f>Sheet1!$A$78</c:f>
              <c:numCache>
                <c:formatCode>General</c:formatCode>
                <c:ptCount val="1"/>
                <c:pt idx="0">
                  <c:v>113.10078943821308</c:v>
                </c:pt>
              </c:numCache>
            </c:numRef>
          </c:val>
          <c:extLst>
            <c:ext xmlns:c16="http://schemas.microsoft.com/office/drawing/2014/chart" uri="{C3380CC4-5D6E-409C-BE32-E72D297353CC}">
              <c16:uniqueId val="{0000004D-464F-440B-90B7-6E6EE4783B18}"/>
            </c:ext>
          </c:extLst>
        </c:ser>
        <c:ser>
          <c:idx val="78"/>
          <c:order val="78"/>
          <c:invertIfNegative val="0"/>
          <c:val>
            <c:numRef>
              <c:f>Sheet1!$A$79</c:f>
              <c:numCache>
                <c:formatCode>General</c:formatCode>
                <c:ptCount val="1"/>
                <c:pt idx="0">
                  <c:v>0</c:v>
                </c:pt>
              </c:numCache>
            </c:numRef>
          </c:val>
          <c:extLst>
            <c:ext xmlns:c16="http://schemas.microsoft.com/office/drawing/2014/chart" uri="{C3380CC4-5D6E-409C-BE32-E72D297353CC}">
              <c16:uniqueId val="{0000004E-464F-440B-90B7-6E6EE4783B18}"/>
            </c:ext>
          </c:extLst>
        </c:ser>
        <c:ser>
          <c:idx val="79"/>
          <c:order val="79"/>
          <c:invertIfNegative val="0"/>
          <c:val>
            <c:numRef>
              <c:f>Sheet1!$A$80</c:f>
              <c:numCache>
                <c:formatCode>General</c:formatCode>
                <c:ptCount val="1"/>
                <c:pt idx="0">
                  <c:v>0</c:v>
                </c:pt>
              </c:numCache>
            </c:numRef>
          </c:val>
          <c:extLst>
            <c:ext xmlns:c16="http://schemas.microsoft.com/office/drawing/2014/chart" uri="{C3380CC4-5D6E-409C-BE32-E72D297353CC}">
              <c16:uniqueId val="{0000004F-464F-440B-90B7-6E6EE4783B18}"/>
            </c:ext>
          </c:extLst>
        </c:ser>
        <c:ser>
          <c:idx val="80"/>
          <c:order val="80"/>
          <c:invertIfNegative val="0"/>
          <c:val>
            <c:numRef>
              <c:f>Sheet1!$A$81</c:f>
              <c:numCache>
                <c:formatCode>General</c:formatCode>
                <c:ptCount val="1"/>
                <c:pt idx="0">
                  <c:v>0</c:v>
                </c:pt>
              </c:numCache>
            </c:numRef>
          </c:val>
          <c:extLst>
            <c:ext xmlns:c16="http://schemas.microsoft.com/office/drawing/2014/chart" uri="{C3380CC4-5D6E-409C-BE32-E72D297353CC}">
              <c16:uniqueId val="{00000050-464F-440B-90B7-6E6EE4783B18}"/>
            </c:ext>
          </c:extLst>
        </c:ser>
        <c:ser>
          <c:idx val="81"/>
          <c:order val="81"/>
          <c:spPr>
            <a:solidFill>
              <a:srgbClr val="FFFFFF"/>
            </a:solidFill>
            <a:ln w="9525" cmpd="sng" algn="ctr">
              <a:solidFill>
                <a:schemeClr val="tx1"/>
              </a:solidFill>
              <a:prstDash val="solid"/>
            </a:ln>
          </c:spPr>
          <c:invertIfNegative val="0"/>
          <c:val>
            <c:numRef>
              <c:f>Sheet1!$A$82</c:f>
              <c:numCache>
                <c:formatCode>General</c:formatCode>
                <c:ptCount val="1"/>
                <c:pt idx="0">
                  <c:v>115.19902373325569</c:v>
                </c:pt>
              </c:numCache>
            </c:numRef>
          </c:val>
          <c:extLst>
            <c:ext xmlns:c16="http://schemas.microsoft.com/office/drawing/2014/chart" uri="{C3380CC4-5D6E-409C-BE32-E72D297353CC}">
              <c16:uniqueId val="{00000051-464F-440B-90B7-6E6EE4783B18}"/>
            </c:ext>
          </c:extLst>
        </c:ser>
        <c:ser>
          <c:idx val="82"/>
          <c:order val="82"/>
          <c:spPr>
            <a:solidFill>
              <a:srgbClr val="FFFFFF"/>
            </a:solidFill>
            <a:ln w="9525" cmpd="sng" algn="ctr">
              <a:solidFill>
                <a:schemeClr val="tx1"/>
              </a:solidFill>
              <a:prstDash val="solid"/>
            </a:ln>
          </c:spPr>
          <c:invertIfNegative val="0"/>
          <c:val>
            <c:numRef>
              <c:f>Sheet1!$A$83</c:f>
              <c:numCache>
                <c:formatCode>General</c:formatCode>
                <c:ptCount val="1"/>
                <c:pt idx="0">
                  <c:v>115.35463152255286</c:v>
                </c:pt>
              </c:numCache>
            </c:numRef>
          </c:val>
          <c:extLst>
            <c:ext xmlns:c16="http://schemas.microsoft.com/office/drawing/2014/chart" uri="{C3380CC4-5D6E-409C-BE32-E72D297353CC}">
              <c16:uniqueId val="{00000052-464F-440B-90B7-6E6EE4783B18}"/>
            </c:ext>
          </c:extLst>
        </c:ser>
        <c:ser>
          <c:idx val="83"/>
          <c:order val="83"/>
          <c:invertIfNegative val="0"/>
          <c:val>
            <c:numRef>
              <c:f>Sheet1!$A$84</c:f>
              <c:numCache>
                <c:formatCode>General</c:formatCode>
                <c:ptCount val="1"/>
                <c:pt idx="0">
                  <c:v>0</c:v>
                </c:pt>
              </c:numCache>
            </c:numRef>
          </c:val>
          <c:extLst>
            <c:ext xmlns:c16="http://schemas.microsoft.com/office/drawing/2014/chart" uri="{C3380CC4-5D6E-409C-BE32-E72D297353CC}">
              <c16:uniqueId val="{00000053-464F-440B-90B7-6E6EE4783B18}"/>
            </c:ext>
          </c:extLst>
        </c:ser>
        <c:ser>
          <c:idx val="84"/>
          <c:order val="84"/>
          <c:invertIfNegative val="0"/>
          <c:val>
            <c:numRef>
              <c:f>Sheet1!$A$85</c:f>
              <c:numCache>
                <c:formatCode>General</c:formatCode>
                <c:ptCount val="1"/>
                <c:pt idx="0">
                  <c:v>0</c:v>
                </c:pt>
              </c:numCache>
            </c:numRef>
          </c:val>
          <c:extLst>
            <c:ext xmlns:c16="http://schemas.microsoft.com/office/drawing/2014/chart" uri="{C3380CC4-5D6E-409C-BE32-E72D297353CC}">
              <c16:uniqueId val="{00000054-464F-440B-90B7-6E6EE4783B18}"/>
            </c:ext>
          </c:extLst>
        </c:ser>
        <c:ser>
          <c:idx val="85"/>
          <c:order val="85"/>
          <c:invertIfNegative val="0"/>
          <c:val>
            <c:numRef>
              <c:f>Sheet1!$A$86</c:f>
              <c:numCache>
                <c:formatCode>General</c:formatCode>
                <c:ptCount val="1"/>
                <c:pt idx="0">
                  <c:v>0</c:v>
                </c:pt>
              </c:numCache>
            </c:numRef>
          </c:val>
          <c:extLst>
            <c:ext xmlns:c16="http://schemas.microsoft.com/office/drawing/2014/chart" uri="{C3380CC4-5D6E-409C-BE32-E72D297353CC}">
              <c16:uniqueId val="{00000055-464F-440B-90B7-6E6EE4783B18}"/>
            </c:ext>
          </c:extLst>
        </c:ser>
        <c:ser>
          <c:idx val="86"/>
          <c:order val="86"/>
          <c:invertIfNegative val="0"/>
          <c:val>
            <c:numRef>
              <c:f>Sheet1!$A$87</c:f>
              <c:numCache>
                <c:formatCode>General</c:formatCode>
                <c:ptCount val="1"/>
                <c:pt idx="0">
                  <c:v>0</c:v>
                </c:pt>
              </c:numCache>
            </c:numRef>
          </c:val>
          <c:extLst>
            <c:ext xmlns:c16="http://schemas.microsoft.com/office/drawing/2014/chart" uri="{C3380CC4-5D6E-409C-BE32-E72D297353CC}">
              <c16:uniqueId val="{00000056-464F-440B-90B7-6E6EE4783B18}"/>
            </c:ext>
          </c:extLst>
        </c:ser>
        <c:ser>
          <c:idx val="87"/>
          <c:order val="87"/>
          <c:invertIfNegative val="0"/>
          <c:val>
            <c:numRef>
              <c:f>Sheet1!$A$88</c:f>
              <c:numCache>
                <c:formatCode>General</c:formatCode>
                <c:ptCount val="1"/>
                <c:pt idx="0">
                  <c:v>0</c:v>
                </c:pt>
              </c:numCache>
            </c:numRef>
          </c:val>
          <c:extLst>
            <c:ext xmlns:c16="http://schemas.microsoft.com/office/drawing/2014/chart" uri="{C3380CC4-5D6E-409C-BE32-E72D297353CC}">
              <c16:uniqueId val="{00000057-464F-440B-90B7-6E6EE4783B18}"/>
            </c:ext>
          </c:extLst>
        </c:ser>
        <c:ser>
          <c:idx val="88"/>
          <c:order val="88"/>
          <c:invertIfNegative val="0"/>
          <c:val>
            <c:numRef>
              <c:f>Sheet1!$A$89</c:f>
              <c:numCache>
                <c:formatCode>General</c:formatCode>
                <c:ptCount val="1"/>
                <c:pt idx="0">
                  <c:v>0</c:v>
                </c:pt>
              </c:numCache>
            </c:numRef>
          </c:val>
          <c:extLst>
            <c:ext xmlns:c16="http://schemas.microsoft.com/office/drawing/2014/chart" uri="{C3380CC4-5D6E-409C-BE32-E72D297353CC}">
              <c16:uniqueId val="{00000058-464F-440B-90B7-6E6EE4783B18}"/>
            </c:ext>
          </c:extLst>
        </c:ser>
        <c:ser>
          <c:idx val="89"/>
          <c:order val="89"/>
          <c:invertIfNegative val="0"/>
          <c:val>
            <c:numRef>
              <c:f>Sheet1!$A$90</c:f>
              <c:numCache>
                <c:formatCode>General</c:formatCode>
                <c:ptCount val="1"/>
                <c:pt idx="0">
                  <c:v>0</c:v>
                </c:pt>
              </c:numCache>
            </c:numRef>
          </c:val>
          <c:extLst>
            <c:ext xmlns:c16="http://schemas.microsoft.com/office/drawing/2014/chart" uri="{C3380CC4-5D6E-409C-BE32-E72D297353CC}">
              <c16:uniqueId val="{00000059-464F-440B-90B7-6E6EE4783B18}"/>
            </c:ext>
          </c:extLst>
        </c:ser>
        <c:ser>
          <c:idx val="90"/>
          <c:order val="90"/>
          <c:invertIfNegative val="0"/>
          <c:val>
            <c:numRef>
              <c:f>Sheet1!$A$91</c:f>
              <c:numCache>
                <c:formatCode>General</c:formatCode>
                <c:ptCount val="1"/>
                <c:pt idx="0">
                  <c:v>0</c:v>
                </c:pt>
              </c:numCache>
            </c:numRef>
          </c:val>
          <c:extLst>
            <c:ext xmlns:c16="http://schemas.microsoft.com/office/drawing/2014/chart" uri="{C3380CC4-5D6E-409C-BE32-E72D297353CC}">
              <c16:uniqueId val="{0000005A-464F-440B-90B7-6E6EE4783B18}"/>
            </c:ext>
          </c:extLst>
        </c:ser>
        <c:ser>
          <c:idx val="91"/>
          <c:order val="91"/>
          <c:invertIfNegative val="0"/>
          <c:val>
            <c:numRef>
              <c:f>Sheet1!$A$92</c:f>
              <c:numCache>
                <c:formatCode>General</c:formatCode>
                <c:ptCount val="1"/>
                <c:pt idx="0">
                  <c:v>0</c:v>
                </c:pt>
              </c:numCache>
            </c:numRef>
          </c:val>
          <c:extLst>
            <c:ext xmlns:c16="http://schemas.microsoft.com/office/drawing/2014/chart" uri="{C3380CC4-5D6E-409C-BE32-E72D297353CC}">
              <c16:uniqueId val="{0000005B-464F-440B-90B7-6E6EE4783B18}"/>
            </c:ext>
          </c:extLst>
        </c:ser>
        <c:ser>
          <c:idx val="92"/>
          <c:order val="92"/>
          <c:spPr>
            <a:solidFill>
              <a:srgbClr val="FFFFFF"/>
            </a:solidFill>
            <a:ln w="9525" cmpd="sng" algn="ctr">
              <a:solidFill>
                <a:schemeClr val="tx1"/>
              </a:solidFill>
              <a:prstDash val="solid"/>
            </a:ln>
          </c:spPr>
          <c:invertIfNegative val="0"/>
          <c:val>
            <c:numRef>
              <c:f>Sheet1!$A$93</c:f>
              <c:numCache>
                <c:formatCode>General</c:formatCode>
                <c:ptCount val="1"/>
                <c:pt idx="0">
                  <c:v>122.1492920347636</c:v>
                </c:pt>
              </c:numCache>
            </c:numRef>
          </c:val>
          <c:extLst>
            <c:ext xmlns:c16="http://schemas.microsoft.com/office/drawing/2014/chart" uri="{C3380CC4-5D6E-409C-BE32-E72D297353CC}">
              <c16:uniqueId val="{0000005C-464F-440B-90B7-6E6EE4783B18}"/>
            </c:ext>
          </c:extLst>
        </c:ser>
        <c:ser>
          <c:idx val="93"/>
          <c:order val="93"/>
          <c:spPr>
            <a:solidFill>
              <a:srgbClr val="FFFFFF"/>
            </a:solidFill>
            <a:ln w="9525" cmpd="sng" algn="ctr">
              <a:solidFill>
                <a:schemeClr val="tx1"/>
              </a:solidFill>
              <a:prstDash val="solid"/>
            </a:ln>
          </c:spPr>
          <c:invertIfNegative val="0"/>
          <c:val>
            <c:numRef>
              <c:f>Sheet1!$A$94</c:f>
              <c:numCache>
                <c:formatCode>General</c:formatCode>
                <c:ptCount val="1"/>
                <c:pt idx="0">
                  <c:v>123.69643954918033</c:v>
                </c:pt>
              </c:numCache>
            </c:numRef>
          </c:val>
          <c:extLst>
            <c:ext xmlns:c16="http://schemas.microsoft.com/office/drawing/2014/chart" uri="{C3380CC4-5D6E-409C-BE32-E72D297353CC}">
              <c16:uniqueId val="{0000005D-464F-440B-90B7-6E6EE4783B18}"/>
            </c:ext>
          </c:extLst>
        </c:ser>
        <c:ser>
          <c:idx val="94"/>
          <c:order val="94"/>
          <c:spPr>
            <a:solidFill>
              <a:srgbClr val="FFFFFF"/>
            </a:solidFill>
            <a:ln w="9525" cmpd="sng" algn="ctr">
              <a:solidFill>
                <a:schemeClr val="tx1"/>
              </a:solidFill>
              <a:prstDash val="solid"/>
            </a:ln>
          </c:spPr>
          <c:invertIfNegative val="0"/>
          <c:val>
            <c:numRef>
              <c:f>Sheet1!$A$95</c:f>
              <c:numCache>
                <c:formatCode>General</c:formatCode>
                <c:ptCount val="1"/>
                <c:pt idx="0">
                  <c:v>123.82251762033289</c:v>
                </c:pt>
              </c:numCache>
            </c:numRef>
          </c:val>
          <c:extLst>
            <c:ext xmlns:c16="http://schemas.microsoft.com/office/drawing/2014/chart" uri="{C3380CC4-5D6E-409C-BE32-E72D297353CC}">
              <c16:uniqueId val="{0000005E-464F-440B-90B7-6E6EE4783B18}"/>
            </c:ext>
          </c:extLst>
        </c:ser>
        <c:ser>
          <c:idx val="95"/>
          <c:order val="95"/>
          <c:invertIfNegative val="0"/>
          <c:val>
            <c:numRef>
              <c:f>Sheet1!$A$96</c:f>
              <c:numCache>
                <c:formatCode>General</c:formatCode>
                <c:ptCount val="1"/>
                <c:pt idx="0">
                  <c:v>0</c:v>
                </c:pt>
              </c:numCache>
            </c:numRef>
          </c:val>
          <c:extLst>
            <c:ext xmlns:c16="http://schemas.microsoft.com/office/drawing/2014/chart" uri="{C3380CC4-5D6E-409C-BE32-E72D297353CC}">
              <c16:uniqueId val="{0000005F-464F-440B-90B7-6E6EE4783B18}"/>
            </c:ext>
          </c:extLst>
        </c:ser>
        <c:ser>
          <c:idx val="96"/>
          <c:order val="96"/>
          <c:invertIfNegative val="0"/>
          <c:val>
            <c:numRef>
              <c:f>Sheet1!$A$97</c:f>
              <c:numCache>
                <c:formatCode>General</c:formatCode>
                <c:ptCount val="1"/>
                <c:pt idx="0">
                  <c:v>0</c:v>
                </c:pt>
              </c:numCache>
            </c:numRef>
          </c:val>
          <c:extLst>
            <c:ext xmlns:c16="http://schemas.microsoft.com/office/drawing/2014/chart" uri="{C3380CC4-5D6E-409C-BE32-E72D297353CC}">
              <c16:uniqueId val="{00000060-464F-440B-90B7-6E6EE4783B18}"/>
            </c:ext>
          </c:extLst>
        </c:ser>
        <c:ser>
          <c:idx val="97"/>
          <c:order val="97"/>
          <c:spPr>
            <a:solidFill>
              <a:srgbClr val="FFFFFF"/>
            </a:solidFill>
            <a:ln w="9525" cmpd="sng" algn="ctr">
              <a:solidFill>
                <a:schemeClr val="tx1"/>
              </a:solidFill>
              <a:prstDash val="solid"/>
            </a:ln>
          </c:spPr>
          <c:invertIfNegative val="0"/>
          <c:val>
            <c:numRef>
              <c:f>Sheet1!$A$98</c:f>
              <c:numCache>
                <c:formatCode>General</c:formatCode>
                <c:ptCount val="1"/>
                <c:pt idx="0">
                  <c:v>126.36002191599513</c:v>
                </c:pt>
              </c:numCache>
            </c:numRef>
          </c:val>
          <c:extLst>
            <c:ext xmlns:c16="http://schemas.microsoft.com/office/drawing/2014/chart" uri="{C3380CC4-5D6E-409C-BE32-E72D297353CC}">
              <c16:uniqueId val="{00000061-464F-440B-90B7-6E6EE4783B18}"/>
            </c:ext>
          </c:extLst>
        </c:ser>
        <c:ser>
          <c:idx val="98"/>
          <c:order val="98"/>
          <c:invertIfNegative val="0"/>
          <c:val>
            <c:numRef>
              <c:f>Sheet1!$A$99</c:f>
              <c:numCache>
                <c:formatCode>General</c:formatCode>
                <c:ptCount val="1"/>
                <c:pt idx="0">
                  <c:v>0</c:v>
                </c:pt>
              </c:numCache>
            </c:numRef>
          </c:val>
          <c:extLst>
            <c:ext xmlns:c16="http://schemas.microsoft.com/office/drawing/2014/chart" uri="{C3380CC4-5D6E-409C-BE32-E72D297353CC}">
              <c16:uniqueId val="{00000062-464F-440B-90B7-6E6EE4783B18}"/>
            </c:ext>
          </c:extLst>
        </c:ser>
        <c:ser>
          <c:idx val="99"/>
          <c:order val="99"/>
          <c:invertIfNegative val="0"/>
          <c:val>
            <c:numRef>
              <c:f>Sheet1!$A$100</c:f>
              <c:numCache>
                <c:formatCode>General</c:formatCode>
                <c:ptCount val="1"/>
                <c:pt idx="0">
                  <c:v>0</c:v>
                </c:pt>
              </c:numCache>
            </c:numRef>
          </c:val>
          <c:extLst>
            <c:ext xmlns:c16="http://schemas.microsoft.com/office/drawing/2014/chart" uri="{C3380CC4-5D6E-409C-BE32-E72D297353CC}">
              <c16:uniqueId val="{00000063-464F-440B-90B7-6E6EE4783B18}"/>
            </c:ext>
          </c:extLst>
        </c:ser>
        <c:ser>
          <c:idx val="100"/>
          <c:order val="100"/>
          <c:spPr>
            <a:solidFill>
              <a:srgbClr val="FFFFFF"/>
            </a:solidFill>
            <a:ln w="9525" cmpd="sng" algn="ctr">
              <a:solidFill>
                <a:schemeClr val="tx1"/>
              </a:solidFill>
              <a:prstDash val="solid"/>
            </a:ln>
          </c:spPr>
          <c:invertIfNegative val="0"/>
          <c:val>
            <c:numRef>
              <c:f>Sheet1!$A$101</c:f>
              <c:numCache>
                <c:formatCode>General</c:formatCode>
                <c:ptCount val="1"/>
                <c:pt idx="0">
                  <c:v>127.51630217186769</c:v>
                </c:pt>
              </c:numCache>
            </c:numRef>
          </c:val>
          <c:extLst>
            <c:ext xmlns:c16="http://schemas.microsoft.com/office/drawing/2014/chart" uri="{C3380CC4-5D6E-409C-BE32-E72D297353CC}">
              <c16:uniqueId val="{00000064-464F-440B-90B7-6E6EE4783B18}"/>
            </c:ext>
          </c:extLst>
        </c:ser>
        <c:ser>
          <c:idx val="101"/>
          <c:order val="101"/>
          <c:invertIfNegative val="0"/>
          <c:val>
            <c:numRef>
              <c:f>Sheet1!$A$102</c:f>
              <c:numCache>
                <c:formatCode>General</c:formatCode>
                <c:ptCount val="1"/>
                <c:pt idx="0">
                  <c:v>0</c:v>
                </c:pt>
              </c:numCache>
            </c:numRef>
          </c:val>
          <c:extLst>
            <c:ext xmlns:c16="http://schemas.microsoft.com/office/drawing/2014/chart" uri="{C3380CC4-5D6E-409C-BE32-E72D297353CC}">
              <c16:uniqueId val="{00000065-464F-440B-90B7-6E6EE4783B18}"/>
            </c:ext>
          </c:extLst>
        </c:ser>
        <c:ser>
          <c:idx val="102"/>
          <c:order val="102"/>
          <c:invertIfNegative val="0"/>
          <c:val>
            <c:numRef>
              <c:f>Sheet1!$A$103</c:f>
              <c:numCache>
                <c:formatCode>General</c:formatCode>
                <c:ptCount val="1"/>
                <c:pt idx="0">
                  <c:v>0</c:v>
                </c:pt>
              </c:numCache>
            </c:numRef>
          </c:val>
          <c:extLst>
            <c:ext xmlns:c16="http://schemas.microsoft.com/office/drawing/2014/chart" uri="{C3380CC4-5D6E-409C-BE32-E72D297353CC}">
              <c16:uniqueId val="{00000066-464F-440B-90B7-6E6EE4783B18}"/>
            </c:ext>
          </c:extLst>
        </c:ser>
        <c:ser>
          <c:idx val="103"/>
          <c:order val="103"/>
          <c:invertIfNegative val="0"/>
          <c:val>
            <c:numRef>
              <c:f>Sheet1!$A$104</c:f>
              <c:numCache>
                <c:formatCode>General</c:formatCode>
                <c:ptCount val="1"/>
                <c:pt idx="0">
                  <c:v>0</c:v>
                </c:pt>
              </c:numCache>
            </c:numRef>
          </c:val>
          <c:extLst>
            <c:ext xmlns:c16="http://schemas.microsoft.com/office/drawing/2014/chart" uri="{C3380CC4-5D6E-409C-BE32-E72D297353CC}">
              <c16:uniqueId val="{00000067-464F-440B-90B7-6E6EE4783B18}"/>
            </c:ext>
          </c:extLst>
        </c:ser>
        <c:ser>
          <c:idx val="104"/>
          <c:order val="104"/>
          <c:spPr>
            <a:solidFill>
              <a:srgbClr val="FFFFFF"/>
            </a:solidFill>
            <a:ln w="9525" cmpd="sng" algn="ctr">
              <a:solidFill>
                <a:schemeClr val="tx1"/>
              </a:solidFill>
              <a:prstDash val="solid"/>
            </a:ln>
          </c:spPr>
          <c:invertIfNegative val="0"/>
          <c:val>
            <c:numRef>
              <c:f>Sheet1!$A$105</c:f>
              <c:numCache>
                <c:formatCode>General</c:formatCode>
                <c:ptCount val="1"/>
                <c:pt idx="0">
                  <c:v>129.30914821009901</c:v>
                </c:pt>
              </c:numCache>
            </c:numRef>
          </c:val>
          <c:extLst>
            <c:ext xmlns:c16="http://schemas.microsoft.com/office/drawing/2014/chart" uri="{C3380CC4-5D6E-409C-BE32-E72D297353CC}">
              <c16:uniqueId val="{00000068-464F-440B-90B7-6E6EE4783B18}"/>
            </c:ext>
          </c:extLst>
        </c:ser>
        <c:ser>
          <c:idx val="105"/>
          <c:order val="105"/>
          <c:invertIfNegative val="0"/>
          <c:val>
            <c:numRef>
              <c:f>Sheet1!$A$106</c:f>
              <c:numCache>
                <c:formatCode>General</c:formatCode>
                <c:ptCount val="1"/>
                <c:pt idx="0">
                  <c:v>0</c:v>
                </c:pt>
              </c:numCache>
            </c:numRef>
          </c:val>
          <c:extLst>
            <c:ext xmlns:c16="http://schemas.microsoft.com/office/drawing/2014/chart" uri="{C3380CC4-5D6E-409C-BE32-E72D297353CC}">
              <c16:uniqueId val="{00000069-464F-440B-90B7-6E6EE4783B18}"/>
            </c:ext>
          </c:extLst>
        </c:ser>
        <c:ser>
          <c:idx val="106"/>
          <c:order val="106"/>
          <c:invertIfNegative val="0"/>
          <c:val>
            <c:numRef>
              <c:f>Sheet1!$A$107</c:f>
              <c:numCache>
                <c:formatCode>General</c:formatCode>
                <c:ptCount val="1"/>
                <c:pt idx="0">
                  <c:v>0</c:v>
                </c:pt>
              </c:numCache>
            </c:numRef>
          </c:val>
          <c:extLst>
            <c:ext xmlns:c16="http://schemas.microsoft.com/office/drawing/2014/chart" uri="{C3380CC4-5D6E-409C-BE32-E72D297353CC}">
              <c16:uniqueId val="{0000006A-464F-440B-90B7-6E6EE4783B18}"/>
            </c:ext>
          </c:extLst>
        </c:ser>
        <c:ser>
          <c:idx val="107"/>
          <c:order val="107"/>
          <c:spPr>
            <a:solidFill>
              <a:srgbClr val="FFFFFF"/>
            </a:solidFill>
            <a:ln w="9525" cmpd="sng" algn="ctr">
              <a:solidFill>
                <a:schemeClr val="tx1"/>
              </a:solidFill>
              <a:prstDash val="solid"/>
            </a:ln>
          </c:spPr>
          <c:invertIfNegative val="0"/>
          <c:val>
            <c:numRef>
              <c:f>Sheet1!$A$108</c:f>
              <c:numCache>
                <c:formatCode>General</c:formatCode>
                <c:ptCount val="1"/>
                <c:pt idx="0">
                  <c:v>131.24420024420024</c:v>
                </c:pt>
              </c:numCache>
            </c:numRef>
          </c:val>
          <c:extLst>
            <c:ext xmlns:c16="http://schemas.microsoft.com/office/drawing/2014/chart" uri="{C3380CC4-5D6E-409C-BE32-E72D297353CC}">
              <c16:uniqueId val="{0000006B-464F-440B-90B7-6E6EE4783B18}"/>
            </c:ext>
          </c:extLst>
        </c:ser>
        <c:ser>
          <c:idx val="108"/>
          <c:order val="108"/>
          <c:invertIfNegative val="0"/>
          <c:val>
            <c:numRef>
              <c:f>Sheet1!$A$109</c:f>
              <c:numCache>
                <c:formatCode>General</c:formatCode>
                <c:ptCount val="1"/>
                <c:pt idx="0">
                  <c:v>0</c:v>
                </c:pt>
              </c:numCache>
            </c:numRef>
          </c:val>
          <c:extLst>
            <c:ext xmlns:c16="http://schemas.microsoft.com/office/drawing/2014/chart" uri="{C3380CC4-5D6E-409C-BE32-E72D297353CC}">
              <c16:uniqueId val="{0000006C-464F-440B-90B7-6E6EE4783B18}"/>
            </c:ext>
          </c:extLst>
        </c:ser>
        <c:ser>
          <c:idx val="109"/>
          <c:order val="109"/>
          <c:spPr>
            <a:solidFill>
              <a:srgbClr val="FFFFFF"/>
            </a:solidFill>
            <a:ln w="9525" cmpd="sng" algn="ctr">
              <a:solidFill>
                <a:schemeClr val="tx1"/>
              </a:solidFill>
              <a:prstDash val="solid"/>
            </a:ln>
          </c:spPr>
          <c:invertIfNegative val="0"/>
          <c:val>
            <c:numRef>
              <c:f>Sheet1!$A$110</c:f>
              <c:numCache>
                <c:formatCode>General</c:formatCode>
                <c:ptCount val="1"/>
                <c:pt idx="0">
                  <c:v>131.62516883679038</c:v>
                </c:pt>
              </c:numCache>
            </c:numRef>
          </c:val>
          <c:extLst>
            <c:ext xmlns:c16="http://schemas.microsoft.com/office/drawing/2014/chart" uri="{C3380CC4-5D6E-409C-BE32-E72D297353CC}">
              <c16:uniqueId val="{0000006D-464F-440B-90B7-6E6EE4783B18}"/>
            </c:ext>
          </c:extLst>
        </c:ser>
        <c:ser>
          <c:idx val="110"/>
          <c:order val="110"/>
          <c:invertIfNegative val="0"/>
          <c:val>
            <c:numRef>
              <c:f>Sheet1!$A$111</c:f>
              <c:numCache>
                <c:formatCode>General</c:formatCode>
                <c:ptCount val="1"/>
                <c:pt idx="0">
                  <c:v>0</c:v>
                </c:pt>
              </c:numCache>
            </c:numRef>
          </c:val>
          <c:extLst>
            <c:ext xmlns:c16="http://schemas.microsoft.com/office/drawing/2014/chart" uri="{C3380CC4-5D6E-409C-BE32-E72D297353CC}">
              <c16:uniqueId val="{0000006E-464F-440B-90B7-6E6EE4783B18}"/>
            </c:ext>
          </c:extLst>
        </c:ser>
        <c:ser>
          <c:idx val="111"/>
          <c:order val="111"/>
          <c:invertIfNegative val="0"/>
          <c:val>
            <c:numRef>
              <c:f>Sheet1!$A$112</c:f>
              <c:numCache>
                <c:formatCode>General</c:formatCode>
                <c:ptCount val="1"/>
                <c:pt idx="0">
                  <c:v>0</c:v>
                </c:pt>
              </c:numCache>
            </c:numRef>
          </c:val>
          <c:extLst>
            <c:ext xmlns:c16="http://schemas.microsoft.com/office/drawing/2014/chart" uri="{C3380CC4-5D6E-409C-BE32-E72D297353CC}">
              <c16:uniqueId val="{0000006F-464F-440B-90B7-6E6EE4783B18}"/>
            </c:ext>
          </c:extLst>
        </c:ser>
        <c:ser>
          <c:idx val="112"/>
          <c:order val="112"/>
          <c:invertIfNegative val="0"/>
          <c:val>
            <c:numRef>
              <c:f>Sheet1!$A$113</c:f>
              <c:numCache>
                <c:formatCode>General</c:formatCode>
                <c:ptCount val="1"/>
                <c:pt idx="0">
                  <c:v>0</c:v>
                </c:pt>
              </c:numCache>
            </c:numRef>
          </c:val>
          <c:extLst>
            <c:ext xmlns:c16="http://schemas.microsoft.com/office/drawing/2014/chart" uri="{C3380CC4-5D6E-409C-BE32-E72D297353CC}">
              <c16:uniqueId val="{00000070-464F-440B-90B7-6E6EE4783B18}"/>
            </c:ext>
          </c:extLst>
        </c:ser>
        <c:ser>
          <c:idx val="113"/>
          <c:order val="113"/>
          <c:invertIfNegative val="0"/>
          <c:val>
            <c:numRef>
              <c:f>Sheet1!$A$114</c:f>
              <c:numCache>
                <c:formatCode>General</c:formatCode>
                <c:ptCount val="1"/>
                <c:pt idx="0">
                  <c:v>0</c:v>
                </c:pt>
              </c:numCache>
            </c:numRef>
          </c:val>
          <c:extLst>
            <c:ext xmlns:c16="http://schemas.microsoft.com/office/drawing/2014/chart" uri="{C3380CC4-5D6E-409C-BE32-E72D297353CC}">
              <c16:uniqueId val="{00000071-464F-440B-90B7-6E6EE4783B18}"/>
            </c:ext>
          </c:extLst>
        </c:ser>
        <c:ser>
          <c:idx val="114"/>
          <c:order val="114"/>
          <c:spPr>
            <a:solidFill>
              <a:srgbClr val="FFFFFF"/>
            </a:solidFill>
            <a:ln w="9525" cmpd="sng" algn="ctr">
              <a:solidFill>
                <a:schemeClr val="tx1"/>
              </a:solidFill>
              <a:prstDash val="solid"/>
            </a:ln>
          </c:spPr>
          <c:invertIfNegative val="0"/>
          <c:val>
            <c:numRef>
              <c:f>Sheet1!$A$115</c:f>
              <c:numCache>
                <c:formatCode>General</c:formatCode>
                <c:ptCount val="1"/>
                <c:pt idx="0">
                  <c:v>136.77579078889713</c:v>
                </c:pt>
              </c:numCache>
            </c:numRef>
          </c:val>
          <c:extLst>
            <c:ext xmlns:c16="http://schemas.microsoft.com/office/drawing/2014/chart" uri="{C3380CC4-5D6E-409C-BE32-E72D297353CC}">
              <c16:uniqueId val="{00000072-464F-440B-90B7-6E6EE4783B18}"/>
            </c:ext>
          </c:extLst>
        </c:ser>
        <c:ser>
          <c:idx val="115"/>
          <c:order val="115"/>
          <c:spPr>
            <a:solidFill>
              <a:srgbClr val="FFFFFF"/>
            </a:solidFill>
            <a:ln w="9525" cmpd="sng" algn="ctr">
              <a:solidFill>
                <a:schemeClr val="tx1"/>
              </a:solidFill>
              <a:prstDash val="solid"/>
            </a:ln>
          </c:spPr>
          <c:invertIfNegative val="0"/>
          <c:val>
            <c:numRef>
              <c:f>Sheet1!$A$116</c:f>
              <c:numCache>
                <c:formatCode>General</c:formatCode>
                <c:ptCount val="1"/>
                <c:pt idx="0">
                  <c:v>139.1857422393368</c:v>
                </c:pt>
              </c:numCache>
            </c:numRef>
          </c:val>
          <c:extLst>
            <c:ext xmlns:c16="http://schemas.microsoft.com/office/drawing/2014/chart" uri="{C3380CC4-5D6E-409C-BE32-E72D297353CC}">
              <c16:uniqueId val="{00000073-464F-440B-90B7-6E6EE4783B18}"/>
            </c:ext>
          </c:extLst>
        </c:ser>
        <c:ser>
          <c:idx val="116"/>
          <c:order val="116"/>
          <c:invertIfNegative val="0"/>
          <c:val>
            <c:numRef>
              <c:f>Sheet1!$A$117</c:f>
              <c:numCache>
                <c:formatCode>General</c:formatCode>
                <c:ptCount val="1"/>
                <c:pt idx="0">
                  <c:v>0</c:v>
                </c:pt>
              </c:numCache>
            </c:numRef>
          </c:val>
          <c:extLst>
            <c:ext xmlns:c16="http://schemas.microsoft.com/office/drawing/2014/chart" uri="{C3380CC4-5D6E-409C-BE32-E72D297353CC}">
              <c16:uniqueId val="{00000074-464F-440B-90B7-6E6EE4783B18}"/>
            </c:ext>
          </c:extLst>
        </c:ser>
        <c:ser>
          <c:idx val="117"/>
          <c:order val="117"/>
          <c:invertIfNegative val="0"/>
          <c:val>
            <c:numRef>
              <c:f>Sheet1!$A$118</c:f>
              <c:numCache>
                <c:formatCode>General</c:formatCode>
                <c:ptCount val="1"/>
                <c:pt idx="0">
                  <c:v>0</c:v>
                </c:pt>
              </c:numCache>
            </c:numRef>
          </c:val>
          <c:extLst>
            <c:ext xmlns:c16="http://schemas.microsoft.com/office/drawing/2014/chart" uri="{C3380CC4-5D6E-409C-BE32-E72D297353CC}">
              <c16:uniqueId val="{00000075-464F-440B-90B7-6E6EE4783B18}"/>
            </c:ext>
          </c:extLst>
        </c:ser>
        <c:ser>
          <c:idx val="118"/>
          <c:order val="118"/>
          <c:invertIfNegative val="0"/>
          <c:val>
            <c:numRef>
              <c:f>Sheet1!$A$119</c:f>
              <c:numCache>
                <c:formatCode>General</c:formatCode>
                <c:ptCount val="1"/>
                <c:pt idx="0">
                  <c:v>0</c:v>
                </c:pt>
              </c:numCache>
            </c:numRef>
          </c:val>
          <c:extLst>
            <c:ext xmlns:c16="http://schemas.microsoft.com/office/drawing/2014/chart" uri="{C3380CC4-5D6E-409C-BE32-E72D297353CC}">
              <c16:uniqueId val="{00000076-464F-440B-90B7-6E6EE4783B18}"/>
            </c:ext>
          </c:extLst>
        </c:ser>
        <c:ser>
          <c:idx val="119"/>
          <c:order val="119"/>
          <c:spPr>
            <a:solidFill>
              <a:srgbClr val="FFFFFF"/>
            </a:solidFill>
            <a:ln w="9525" cmpd="sng" algn="ctr">
              <a:solidFill>
                <a:schemeClr val="tx1"/>
              </a:solidFill>
              <a:prstDash val="solid"/>
            </a:ln>
          </c:spPr>
          <c:invertIfNegative val="0"/>
          <c:val>
            <c:numRef>
              <c:f>Sheet1!$A$120</c:f>
              <c:numCache>
                <c:formatCode>General</c:formatCode>
                <c:ptCount val="1"/>
                <c:pt idx="0">
                  <c:v>140.91945581125478</c:v>
                </c:pt>
              </c:numCache>
            </c:numRef>
          </c:val>
          <c:extLst>
            <c:ext xmlns:c16="http://schemas.microsoft.com/office/drawing/2014/chart" uri="{C3380CC4-5D6E-409C-BE32-E72D297353CC}">
              <c16:uniqueId val="{00000077-464F-440B-90B7-6E6EE4783B18}"/>
            </c:ext>
          </c:extLst>
        </c:ser>
        <c:ser>
          <c:idx val="120"/>
          <c:order val="120"/>
          <c:invertIfNegative val="0"/>
          <c:val>
            <c:numRef>
              <c:f>Sheet1!$A$121</c:f>
              <c:numCache>
                <c:formatCode>General</c:formatCode>
                <c:ptCount val="1"/>
                <c:pt idx="0">
                  <c:v>0</c:v>
                </c:pt>
              </c:numCache>
            </c:numRef>
          </c:val>
          <c:extLst>
            <c:ext xmlns:c16="http://schemas.microsoft.com/office/drawing/2014/chart" uri="{C3380CC4-5D6E-409C-BE32-E72D297353CC}">
              <c16:uniqueId val="{00000078-464F-440B-90B7-6E6EE4783B18}"/>
            </c:ext>
          </c:extLst>
        </c:ser>
        <c:ser>
          <c:idx val="121"/>
          <c:order val="121"/>
          <c:invertIfNegative val="0"/>
          <c:val>
            <c:numRef>
              <c:f>Sheet1!$A$122</c:f>
              <c:numCache>
                <c:formatCode>General</c:formatCode>
                <c:ptCount val="1"/>
                <c:pt idx="0">
                  <c:v>0</c:v>
                </c:pt>
              </c:numCache>
            </c:numRef>
          </c:val>
          <c:extLst>
            <c:ext xmlns:c16="http://schemas.microsoft.com/office/drawing/2014/chart" uri="{C3380CC4-5D6E-409C-BE32-E72D297353CC}">
              <c16:uniqueId val="{00000079-464F-440B-90B7-6E6EE4783B18}"/>
            </c:ext>
          </c:extLst>
        </c:ser>
        <c:ser>
          <c:idx val="122"/>
          <c:order val="122"/>
          <c:invertIfNegative val="0"/>
          <c:val>
            <c:numRef>
              <c:f>Sheet1!$A$123</c:f>
              <c:numCache>
                <c:formatCode>General</c:formatCode>
                <c:ptCount val="1"/>
                <c:pt idx="0">
                  <c:v>0</c:v>
                </c:pt>
              </c:numCache>
            </c:numRef>
          </c:val>
          <c:extLst>
            <c:ext xmlns:c16="http://schemas.microsoft.com/office/drawing/2014/chart" uri="{C3380CC4-5D6E-409C-BE32-E72D297353CC}">
              <c16:uniqueId val="{0000007A-464F-440B-90B7-6E6EE4783B18}"/>
            </c:ext>
          </c:extLst>
        </c:ser>
        <c:ser>
          <c:idx val="123"/>
          <c:order val="123"/>
          <c:spPr>
            <a:solidFill>
              <a:srgbClr val="FFFFFF"/>
            </a:solidFill>
            <a:ln w="9525" cmpd="sng" algn="ctr">
              <a:solidFill>
                <a:schemeClr val="tx1"/>
              </a:solidFill>
              <a:prstDash val="solid"/>
            </a:ln>
          </c:spPr>
          <c:invertIfNegative val="0"/>
          <c:val>
            <c:numRef>
              <c:f>Sheet1!$A$124</c:f>
              <c:numCache>
                <c:formatCode>General</c:formatCode>
                <c:ptCount val="1"/>
                <c:pt idx="0">
                  <c:v>143.35426340215201</c:v>
                </c:pt>
              </c:numCache>
            </c:numRef>
          </c:val>
          <c:extLst>
            <c:ext xmlns:c16="http://schemas.microsoft.com/office/drawing/2014/chart" uri="{C3380CC4-5D6E-409C-BE32-E72D297353CC}">
              <c16:uniqueId val="{0000007B-464F-440B-90B7-6E6EE4783B18}"/>
            </c:ext>
          </c:extLst>
        </c:ser>
        <c:ser>
          <c:idx val="124"/>
          <c:order val="124"/>
          <c:invertIfNegative val="0"/>
          <c:val>
            <c:numRef>
              <c:f>Sheet1!$A$125</c:f>
              <c:numCache>
                <c:formatCode>General</c:formatCode>
                <c:ptCount val="1"/>
                <c:pt idx="0">
                  <c:v>0</c:v>
                </c:pt>
              </c:numCache>
            </c:numRef>
          </c:val>
          <c:extLst>
            <c:ext xmlns:c16="http://schemas.microsoft.com/office/drawing/2014/chart" uri="{C3380CC4-5D6E-409C-BE32-E72D297353CC}">
              <c16:uniqueId val="{0000007C-464F-440B-90B7-6E6EE4783B18}"/>
            </c:ext>
          </c:extLst>
        </c:ser>
        <c:ser>
          <c:idx val="125"/>
          <c:order val="125"/>
          <c:invertIfNegative val="0"/>
          <c:val>
            <c:numRef>
              <c:f>Sheet1!$A$126</c:f>
              <c:numCache>
                <c:formatCode>General</c:formatCode>
                <c:ptCount val="1"/>
                <c:pt idx="0">
                  <c:v>0</c:v>
                </c:pt>
              </c:numCache>
            </c:numRef>
          </c:val>
          <c:extLst>
            <c:ext xmlns:c16="http://schemas.microsoft.com/office/drawing/2014/chart" uri="{C3380CC4-5D6E-409C-BE32-E72D297353CC}">
              <c16:uniqueId val="{0000007D-464F-440B-90B7-6E6EE4783B18}"/>
            </c:ext>
          </c:extLst>
        </c:ser>
        <c:ser>
          <c:idx val="126"/>
          <c:order val="126"/>
          <c:spPr>
            <a:solidFill>
              <a:srgbClr val="FFFFFF"/>
            </a:solidFill>
            <a:ln w="9525" cmpd="sng" algn="ctr">
              <a:solidFill>
                <a:schemeClr val="tx1"/>
              </a:solidFill>
              <a:prstDash val="solid"/>
            </a:ln>
          </c:spPr>
          <c:invertIfNegative val="0"/>
          <c:val>
            <c:numRef>
              <c:f>Sheet1!$A$127</c:f>
              <c:numCache>
                <c:formatCode>General</c:formatCode>
                <c:ptCount val="1"/>
                <c:pt idx="0">
                  <c:v>143.8705324481717</c:v>
                </c:pt>
              </c:numCache>
            </c:numRef>
          </c:val>
          <c:extLst>
            <c:ext xmlns:c16="http://schemas.microsoft.com/office/drawing/2014/chart" uri="{C3380CC4-5D6E-409C-BE32-E72D297353CC}">
              <c16:uniqueId val="{0000007E-464F-440B-90B7-6E6EE4783B18}"/>
            </c:ext>
          </c:extLst>
        </c:ser>
        <c:ser>
          <c:idx val="127"/>
          <c:order val="127"/>
          <c:invertIfNegative val="0"/>
          <c:val>
            <c:numRef>
              <c:f>Sheet1!$A$128</c:f>
              <c:numCache>
                <c:formatCode>General</c:formatCode>
                <c:ptCount val="1"/>
                <c:pt idx="0">
                  <c:v>0</c:v>
                </c:pt>
              </c:numCache>
            </c:numRef>
          </c:val>
          <c:extLst>
            <c:ext xmlns:c16="http://schemas.microsoft.com/office/drawing/2014/chart" uri="{C3380CC4-5D6E-409C-BE32-E72D297353CC}">
              <c16:uniqueId val="{0000007F-464F-440B-90B7-6E6EE4783B18}"/>
            </c:ext>
          </c:extLst>
        </c:ser>
        <c:ser>
          <c:idx val="128"/>
          <c:order val="128"/>
          <c:invertIfNegative val="0"/>
          <c:val>
            <c:numRef>
              <c:f>Sheet1!$A$129</c:f>
              <c:numCache>
                <c:formatCode>General</c:formatCode>
                <c:ptCount val="1"/>
                <c:pt idx="0">
                  <c:v>0</c:v>
                </c:pt>
              </c:numCache>
            </c:numRef>
          </c:val>
          <c:extLst>
            <c:ext xmlns:c16="http://schemas.microsoft.com/office/drawing/2014/chart" uri="{C3380CC4-5D6E-409C-BE32-E72D297353CC}">
              <c16:uniqueId val="{00000080-464F-440B-90B7-6E6EE4783B18}"/>
            </c:ext>
          </c:extLst>
        </c:ser>
        <c:ser>
          <c:idx val="129"/>
          <c:order val="129"/>
          <c:invertIfNegative val="0"/>
          <c:val>
            <c:numRef>
              <c:f>Sheet1!$A$130</c:f>
              <c:numCache>
                <c:formatCode>General</c:formatCode>
                <c:ptCount val="1"/>
                <c:pt idx="0">
                  <c:v>0</c:v>
                </c:pt>
              </c:numCache>
            </c:numRef>
          </c:val>
          <c:extLst>
            <c:ext xmlns:c16="http://schemas.microsoft.com/office/drawing/2014/chart" uri="{C3380CC4-5D6E-409C-BE32-E72D297353CC}">
              <c16:uniqueId val="{00000081-464F-440B-90B7-6E6EE4783B18}"/>
            </c:ext>
          </c:extLst>
        </c:ser>
        <c:ser>
          <c:idx val="130"/>
          <c:order val="130"/>
          <c:spPr>
            <a:solidFill>
              <a:srgbClr val="FFFFFF"/>
            </a:solidFill>
            <a:ln w="9525" cmpd="sng" algn="ctr">
              <a:solidFill>
                <a:schemeClr val="tx1"/>
              </a:solidFill>
              <a:prstDash val="solid"/>
            </a:ln>
          </c:spPr>
          <c:invertIfNegative val="0"/>
          <c:val>
            <c:numRef>
              <c:f>Sheet1!$A$131</c:f>
              <c:numCache>
                <c:formatCode>General</c:formatCode>
                <c:ptCount val="1"/>
                <c:pt idx="0">
                  <c:v>145.30253810328492</c:v>
                </c:pt>
              </c:numCache>
            </c:numRef>
          </c:val>
          <c:extLst>
            <c:ext xmlns:c16="http://schemas.microsoft.com/office/drawing/2014/chart" uri="{C3380CC4-5D6E-409C-BE32-E72D297353CC}">
              <c16:uniqueId val="{00000082-464F-440B-90B7-6E6EE4783B18}"/>
            </c:ext>
          </c:extLst>
        </c:ser>
        <c:ser>
          <c:idx val="131"/>
          <c:order val="131"/>
          <c:invertIfNegative val="0"/>
          <c:val>
            <c:numRef>
              <c:f>Sheet1!$A$132</c:f>
              <c:numCache>
                <c:formatCode>General</c:formatCode>
                <c:ptCount val="1"/>
                <c:pt idx="0">
                  <c:v>0</c:v>
                </c:pt>
              </c:numCache>
            </c:numRef>
          </c:val>
          <c:extLst>
            <c:ext xmlns:c16="http://schemas.microsoft.com/office/drawing/2014/chart" uri="{C3380CC4-5D6E-409C-BE32-E72D297353CC}">
              <c16:uniqueId val="{00000083-464F-440B-90B7-6E6EE4783B18}"/>
            </c:ext>
          </c:extLst>
        </c:ser>
        <c:ser>
          <c:idx val="132"/>
          <c:order val="132"/>
          <c:invertIfNegative val="0"/>
          <c:val>
            <c:numRef>
              <c:f>Sheet1!$A$133</c:f>
              <c:numCache>
                <c:formatCode>General</c:formatCode>
                <c:ptCount val="1"/>
                <c:pt idx="0">
                  <c:v>0</c:v>
                </c:pt>
              </c:numCache>
            </c:numRef>
          </c:val>
          <c:extLst>
            <c:ext xmlns:c16="http://schemas.microsoft.com/office/drawing/2014/chart" uri="{C3380CC4-5D6E-409C-BE32-E72D297353CC}">
              <c16:uniqueId val="{00000084-464F-440B-90B7-6E6EE4783B18}"/>
            </c:ext>
          </c:extLst>
        </c:ser>
        <c:ser>
          <c:idx val="133"/>
          <c:order val="133"/>
          <c:invertIfNegative val="0"/>
          <c:val>
            <c:numRef>
              <c:f>Sheet1!$A$134</c:f>
              <c:numCache>
                <c:formatCode>General</c:formatCode>
                <c:ptCount val="1"/>
                <c:pt idx="0">
                  <c:v>0</c:v>
                </c:pt>
              </c:numCache>
            </c:numRef>
          </c:val>
          <c:extLst>
            <c:ext xmlns:c16="http://schemas.microsoft.com/office/drawing/2014/chart" uri="{C3380CC4-5D6E-409C-BE32-E72D297353CC}">
              <c16:uniqueId val="{00000085-464F-440B-90B7-6E6EE4783B18}"/>
            </c:ext>
          </c:extLst>
        </c:ser>
        <c:ser>
          <c:idx val="134"/>
          <c:order val="134"/>
          <c:spPr>
            <a:solidFill>
              <a:srgbClr val="FFFFFF"/>
            </a:solidFill>
            <a:ln w="9525" cmpd="sng" algn="ctr">
              <a:solidFill>
                <a:schemeClr val="tx1"/>
              </a:solidFill>
              <a:prstDash val="solid"/>
            </a:ln>
          </c:spPr>
          <c:invertIfNegative val="0"/>
          <c:val>
            <c:numRef>
              <c:f>Sheet1!$A$135</c:f>
              <c:numCache>
                <c:formatCode>General</c:formatCode>
                <c:ptCount val="1"/>
                <c:pt idx="0">
                  <c:v>148.08369370869141</c:v>
                </c:pt>
              </c:numCache>
            </c:numRef>
          </c:val>
          <c:extLst>
            <c:ext xmlns:c16="http://schemas.microsoft.com/office/drawing/2014/chart" uri="{C3380CC4-5D6E-409C-BE32-E72D297353CC}">
              <c16:uniqueId val="{00000086-464F-440B-90B7-6E6EE4783B18}"/>
            </c:ext>
          </c:extLst>
        </c:ser>
        <c:ser>
          <c:idx val="135"/>
          <c:order val="135"/>
          <c:invertIfNegative val="0"/>
          <c:val>
            <c:numRef>
              <c:f>Sheet1!$A$136</c:f>
              <c:numCache>
                <c:formatCode>General</c:formatCode>
                <c:ptCount val="1"/>
                <c:pt idx="0">
                  <c:v>0</c:v>
                </c:pt>
              </c:numCache>
            </c:numRef>
          </c:val>
          <c:extLst>
            <c:ext xmlns:c16="http://schemas.microsoft.com/office/drawing/2014/chart" uri="{C3380CC4-5D6E-409C-BE32-E72D297353CC}">
              <c16:uniqueId val="{00000087-464F-440B-90B7-6E6EE4783B18}"/>
            </c:ext>
          </c:extLst>
        </c:ser>
        <c:ser>
          <c:idx val="136"/>
          <c:order val="136"/>
          <c:invertIfNegative val="0"/>
          <c:val>
            <c:numRef>
              <c:f>Sheet1!$A$137</c:f>
              <c:numCache>
                <c:formatCode>General</c:formatCode>
                <c:ptCount val="1"/>
                <c:pt idx="0">
                  <c:v>0</c:v>
                </c:pt>
              </c:numCache>
            </c:numRef>
          </c:val>
          <c:extLst>
            <c:ext xmlns:c16="http://schemas.microsoft.com/office/drawing/2014/chart" uri="{C3380CC4-5D6E-409C-BE32-E72D297353CC}">
              <c16:uniqueId val="{00000088-464F-440B-90B7-6E6EE4783B18}"/>
            </c:ext>
          </c:extLst>
        </c:ser>
        <c:ser>
          <c:idx val="137"/>
          <c:order val="137"/>
          <c:invertIfNegative val="0"/>
          <c:val>
            <c:numRef>
              <c:f>Sheet1!$A$138</c:f>
              <c:numCache>
                <c:formatCode>General</c:formatCode>
                <c:ptCount val="1"/>
                <c:pt idx="0">
                  <c:v>0</c:v>
                </c:pt>
              </c:numCache>
            </c:numRef>
          </c:val>
          <c:extLst>
            <c:ext xmlns:c16="http://schemas.microsoft.com/office/drawing/2014/chart" uri="{C3380CC4-5D6E-409C-BE32-E72D297353CC}">
              <c16:uniqueId val="{00000089-464F-440B-90B7-6E6EE4783B18}"/>
            </c:ext>
          </c:extLst>
        </c:ser>
        <c:ser>
          <c:idx val="138"/>
          <c:order val="138"/>
          <c:invertIfNegative val="0"/>
          <c:val>
            <c:numRef>
              <c:f>Sheet1!$A$139</c:f>
              <c:numCache>
                <c:formatCode>General</c:formatCode>
                <c:ptCount val="1"/>
                <c:pt idx="0">
                  <c:v>0</c:v>
                </c:pt>
              </c:numCache>
            </c:numRef>
          </c:val>
          <c:extLst>
            <c:ext xmlns:c16="http://schemas.microsoft.com/office/drawing/2014/chart" uri="{C3380CC4-5D6E-409C-BE32-E72D297353CC}">
              <c16:uniqueId val="{0000008A-464F-440B-90B7-6E6EE4783B18}"/>
            </c:ext>
          </c:extLst>
        </c:ser>
        <c:ser>
          <c:idx val="139"/>
          <c:order val="139"/>
          <c:spPr>
            <a:solidFill>
              <a:srgbClr val="FFFFFF"/>
            </a:solidFill>
            <a:ln w="9525" cmpd="sng" algn="ctr">
              <a:solidFill>
                <a:schemeClr val="tx1"/>
              </a:solidFill>
              <a:prstDash val="solid"/>
            </a:ln>
          </c:spPr>
          <c:invertIfNegative val="0"/>
          <c:val>
            <c:numRef>
              <c:f>Sheet1!$A$140</c:f>
              <c:numCache>
                <c:formatCode>General</c:formatCode>
                <c:ptCount val="1"/>
                <c:pt idx="0">
                  <c:v>150.38768790699748</c:v>
                </c:pt>
              </c:numCache>
            </c:numRef>
          </c:val>
          <c:extLst>
            <c:ext xmlns:c16="http://schemas.microsoft.com/office/drawing/2014/chart" uri="{C3380CC4-5D6E-409C-BE32-E72D297353CC}">
              <c16:uniqueId val="{0000008B-464F-440B-90B7-6E6EE4783B18}"/>
            </c:ext>
          </c:extLst>
        </c:ser>
        <c:ser>
          <c:idx val="140"/>
          <c:order val="140"/>
          <c:spPr>
            <a:solidFill>
              <a:srgbClr val="FFFFFF"/>
            </a:solidFill>
            <a:ln w="9525" cmpd="sng" algn="ctr">
              <a:solidFill>
                <a:schemeClr val="tx1"/>
              </a:solidFill>
              <a:prstDash val="solid"/>
            </a:ln>
          </c:spPr>
          <c:invertIfNegative val="0"/>
          <c:val>
            <c:numRef>
              <c:f>Sheet1!$A$141</c:f>
              <c:numCache>
                <c:formatCode>General</c:formatCode>
                <c:ptCount val="1"/>
                <c:pt idx="0">
                  <c:v>151.05932793405768</c:v>
                </c:pt>
              </c:numCache>
            </c:numRef>
          </c:val>
          <c:extLst>
            <c:ext xmlns:c16="http://schemas.microsoft.com/office/drawing/2014/chart" uri="{C3380CC4-5D6E-409C-BE32-E72D297353CC}">
              <c16:uniqueId val="{0000008C-464F-440B-90B7-6E6EE4783B18}"/>
            </c:ext>
          </c:extLst>
        </c:ser>
        <c:ser>
          <c:idx val="141"/>
          <c:order val="141"/>
          <c:invertIfNegative val="0"/>
          <c:val>
            <c:numRef>
              <c:f>Sheet1!$A$142</c:f>
              <c:numCache>
                <c:formatCode>General</c:formatCode>
                <c:ptCount val="1"/>
                <c:pt idx="0">
                  <c:v>0</c:v>
                </c:pt>
              </c:numCache>
            </c:numRef>
          </c:val>
          <c:extLst>
            <c:ext xmlns:c16="http://schemas.microsoft.com/office/drawing/2014/chart" uri="{C3380CC4-5D6E-409C-BE32-E72D297353CC}">
              <c16:uniqueId val="{0000008D-464F-440B-90B7-6E6EE4783B18}"/>
            </c:ext>
          </c:extLst>
        </c:ser>
        <c:ser>
          <c:idx val="142"/>
          <c:order val="142"/>
          <c:invertIfNegative val="0"/>
          <c:val>
            <c:numRef>
              <c:f>Sheet1!$A$143</c:f>
              <c:numCache>
                <c:formatCode>General</c:formatCode>
                <c:ptCount val="1"/>
                <c:pt idx="0">
                  <c:v>0</c:v>
                </c:pt>
              </c:numCache>
            </c:numRef>
          </c:val>
          <c:extLst>
            <c:ext xmlns:c16="http://schemas.microsoft.com/office/drawing/2014/chart" uri="{C3380CC4-5D6E-409C-BE32-E72D297353CC}">
              <c16:uniqueId val="{0000008E-464F-440B-90B7-6E6EE4783B18}"/>
            </c:ext>
          </c:extLst>
        </c:ser>
        <c:ser>
          <c:idx val="143"/>
          <c:order val="143"/>
          <c:invertIfNegative val="0"/>
          <c:val>
            <c:numRef>
              <c:f>Sheet1!$A$144</c:f>
              <c:numCache>
                <c:formatCode>General</c:formatCode>
                <c:ptCount val="1"/>
                <c:pt idx="0">
                  <c:v>0</c:v>
                </c:pt>
              </c:numCache>
            </c:numRef>
          </c:val>
          <c:extLst>
            <c:ext xmlns:c16="http://schemas.microsoft.com/office/drawing/2014/chart" uri="{C3380CC4-5D6E-409C-BE32-E72D297353CC}">
              <c16:uniqueId val="{0000008F-464F-440B-90B7-6E6EE4783B18}"/>
            </c:ext>
          </c:extLst>
        </c:ser>
        <c:ser>
          <c:idx val="144"/>
          <c:order val="144"/>
          <c:invertIfNegative val="0"/>
          <c:val>
            <c:numRef>
              <c:f>Sheet1!$A$145</c:f>
              <c:numCache>
                <c:formatCode>General</c:formatCode>
                <c:ptCount val="1"/>
                <c:pt idx="0">
                  <c:v>0</c:v>
                </c:pt>
              </c:numCache>
            </c:numRef>
          </c:val>
          <c:extLst>
            <c:ext xmlns:c16="http://schemas.microsoft.com/office/drawing/2014/chart" uri="{C3380CC4-5D6E-409C-BE32-E72D297353CC}">
              <c16:uniqueId val="{00000090-464F-440B-90B7-6E6EE4783B18}"/>
            </c:ext>
          </c:extLst>
        </c:ser>
        <c:ser>
          <c:idx val="145"/>
          <c:order val="145"/>
          <c:spPr>
            <a:solidFill>
              <a:srgbClr val="FFFFFF"/>
            </a:solidFill>
            <a:ln w="9525" cmpd="sng" algn="ctr">
              <a:solidFill>
                <a:schemeClr val="tx1"/>
              </a:solidFill>
              <a:prstDash val="solid"/>
            </a:ln>
          </c:spPr>
          <c:invertIfNegative val="0"/>
          <c:val>
            <c:numRef>
              <c:f>Sheet1!$A$146</c:f>
              <c:numCache>
                <c:formatCode>General</c:formatCode>
                <c:ptCount val="1"/>
                <c:pt idx="0">
                  <c:v>157.36826879010081</c:v>
                </c:pt>
              </c:numCache>
            </c:numRef>
          </c:val>
          <c:extLst>
            <c:ext xmlns:c16="http://schemas.microsoft.com/office/drawing/2014/chart" uri="{C3380CC4-5D6E-409C-BE32-E72D297353CC}">
              <c16:uniqueId val="{00000091-464F-440B-90B7-6E6EE4783B18}"/>
            </c:ext>
          </c:extLst>
        </c:ser>
        <c:ser>
          <c:idx val="146"/>
          <c:order val="146"/>
          <c:spPr>
            <a:solidFill>
              <a:srgbClr val="FFFFFF"/>
            </a:solidFill>
            <a:ln w="9525" cmpd="sng" algn="ctr">
              <a:solidFill>
                <a:schemeClr val="tx1"/>
              </a:solidFill>
              <a:prstDash val="solid"/>
            </a:ln>
          </c:spPr>
          <c:invertIfNegative val="0"/>
          <c:val>
            <c:numRef>
              <c:f>Sheet1!$A$147</c:f>
              <c:numCache>
                <c:formatCode>General</c:formatCode>
                <c:ptCount val="1"/>
                <c:pt idx="0">
                  <c:v>157.73732080759706</c:v>
                </c:pt>
              </c:numCache>
            </c:numRef>
          </c:val>
          <c:extLst>
            <c:ext xmlns:c16="http://schemas.microsoft.com/office/drawing/2014/chart" uri="{C3380CC4-5D6E-409C-BE32-E72D297353CC}">
              <c16:uniqueId val="{00000092-464F-440B-90B7-6E6EE4783B18}"/>
            </c:ext>
          </c:extLst>
        </c:ser>
        <c:ser>
          <c:idx val="147"/>
          <c:order val="147"/>
          <c:invertIfNegative val="0"/>
          <c:val>
            <c:numRef>
              <c:f>Sheet1!$A$148</c:f>
              <c:numCache>
                <c:formatCode>General</c:formatCode>
                <c:ptCount val="1"/>
                <c:pt idx="0">
                  <c:v>0</c:v>
                </c:pt>
              </c:numCache>
            </c:numRef>
          </c:val>
          <c:extLst>
            <c:ext xmlns:c16="http://schemas.microsoft.com/office/drawing/2014/chart" uri="{C3380CC4-5D6E-409C-BE32-E72D297353CC}">
              <c16:uniqueId val="{00000093-464F-440B-90B7-6E6EE4783B18}"/>
            </c:ext>
          </c:extLst>
        </c:ser>
        <c:ser>
          <c:idx val="148"/>
          <c:order val="148"/>
          <c:spPr>
            <a:solidFill>
              <a:srgbClr val="FFFFFF"/>
            </a:solidFill>
            <a:ln w="9525" cmpd="sng" algn="ctr">
              <a:solidFill>
                <a:schemeClr val="tx1"/>
              </a:solidFill>
              <a:prstDash val="solid"/>
            </a:ln>
          </c:spPr>
          <c:invertIfNegative val="0"/>
          <c:val>
            <c:numRef>
              <c:f>Sheet1!$A$149</c:f>
              <c:numCache>
                <c:formatCode>General</c:formatCode>
                <c:ptCount val="1"/>
                <c:pt idx="0">
                  <c:v>159.59417071524129</c:v>
                </c:pt>
              </c:numCache>
            </c:numRef>
          </c:val>
          <c:extLst>
            <c:ext xmlns:c16="http://schemas.microsoft.com/office/drawing/2014/chart" uri="{C3380CC4-5D6E-409C-BE32-E72D297353CC}">
              <c16:uniqueId val="{00000094-464F-440B-90B7-6E6EE4783B18}"/>
            </c:ext>
          </c:extLst>
        </c:ser>
        <c:ser>
          <c:idx val="149"/>
          <c:order val="149"/>
          <c:spPr>
            <a:solidFill>
              <a:srgbClr val="FFFFFF"/>
            </a:solidFill>
            <a:ln w="9525" cmpd="sng" algn="ctr">
              <a:solidFill>
                <a:schemeClr val="tx1"/>
              </a:solidFill>
              <a:prstDash val="solid"/>
            </a:ln>
          </c:spPr>
          <c:invertIfNegative val="0"/>
          <c:val>
            <c:numRef>
              <c:f>Sheet1!$A$150</c:f>
              <c:numCache>
                <c:formatCode>General</c:formatCode>
                <c:ptCount val="1"/>
                <c:pt idx="0">
                  <c:v>163.21593649991871</c:v>
                </c:pt>
              </c:numCache>
            </c:numRef>
          </c:val>
          <c:extLst>
            <c:ext xmlns:c16="http://schemas.microsoft.com/office/drawing/2014/chart" uri="{C3380CC4-5D6E-409C-BE32-E72D297353CC}">
              <c16:uniqueId val="{00000095-464F-440B-90B7-6E6EE4783B18}"/>
            </c:ext>
          </c:extLst>
        </c:ser>
        <c:ser>
          <c:idx val="150"/>
          <c:order val="150"/>
          <c:invertIfNegative val="0"/>
          <c:val>
            <c:numRef>
              <c:f>Sheet1!$A$151</c:f>
              <c:numCache>
                <c:formatCode>General</c:formatCode>
                <c:ptCount val="1"/>
                <c:pt idx="0">
                  <c:v>0</c:v>
                </c:pt>
              </c:numCache>
            </c:numRef>
          </c:val>
          <c:extLst>
            <c:ext xmlns:c16="http://schemas.microsoft.com/office/drawing/2014/chart" uri="{C3380CC4-5D6E-409C-BE32-E72D297353CC}">
              <c16:uniqueId val="{00000096-464F-440B-90B7-6E6EE4783B18}"/>
            </c:ext>
          </c:extLst>
        </c:ser>
        <c:ser>
          <c:idx val="151"/>
          <c:order val="151"/>
          <c:spPr>
            <a:solidFill>
              <a:srgbClr val="FFFFFF"/>
            </a:solidFill>
            <a:ln w="9525" cmpd="sng" algn="ctr">
              <a:solidFill>
                <a:schemeClr val="tx1"/>
              </a:solidFill>
              <a:prstDash val="solid"/>
            </a:ln>
          </c:spPr>
          <c:invertIfNegative val="0"/>
          <c:val>
            <c:numRef>
              <c:f>Sheet1!$A$152</c:f>
              <c:numCache>
                <c:formatCode>General</c:formatCode>
                <c:ptCount val="1"/>
                <c:pt idx="0">
                  <c:v>164.30554054592656</c:v>
                </c:pt>
              </c:numCache>
            </c:numRef>
          </c:val>
          <c:extLst>
            <c:ext xmlns:c16="http://schemas.microsoft.com/office/drawing/2014/chart" uri="{C3380CC4-5D6E-409C-BE32-E72D297353CC}">
              <c16:uniqueId val="{00000097-464F-440B-90B7-6E6EE4783B18}"/>
            </c:ext>
          </c:extLst>
        </c:ser>
        <c:ser>
          <c:idx val="152"/>
          <c:order val="152"/>
          <c:invertIfNegative val="0"/>
          <c:val>
            <c:numRef>
              <c:f>Sheet1!$A$153</c:f>
              <c:numCache>
                <c:formatCode>General</c:formatCode>
                <c:ptCount val="1"/>
                <c:pt idx="0">
                  <c:v>0</c:v>
                </c:pt>
              </c:numCache>
            </c:numRef>
          </c:val>
          <c:extLst>
            <c:ext xmlns:c16="http://schemas.microsoft.com/office/drawing/2014/chart" uri="{C3380CC4-5D6E-409C-BE32-E72D297353CC}">
              <c16:uniqueId val="{00000098-464F-440B-90B7-6E6EE4783B18}"/>
            </c:ext>
          </c:extLst>
        </c:ser>
        <c:ser>
          <c:idx val="153"/>
          <c:order val="153"/>
          <c:spPr>
            <a:solidFill>
              <a:srgbClr val="FFFFFF"/>
            </a:solidFill>
            <a:ln w="9525" cmpd="sng" algn="ctr">
              <a:solidFill>
                <a:schemeClr val="tx1"/>
              </a:solidFill>
              <a:prstDash val="solid"/>
            </a:ln>
          </c:spPr>
          <c:invertIfNegative val="0"/>
          <c:val>
            <c:numRef>
              <c:f>Sheet1!$A$154</c:f>
              <c:numCache>
                <c:formatCode>General</c:formatCode>
                <c:ptCount val="1"/>
                <c:pt idx="0">
                  <c:v>164.47768575298488</c:v>
                </c:pt>
              </c:numCache>
            </c:numRef>
          </c:val>
          <c:extLst>
            <c:ext xmlns:c16="http://schemas.microsoft.com/office/drawing/2014/chart" uri="{C3380CC4-5D6E-409C-BE32-E72D297353CC}">
              <c16:uniqueId val="{00000099-464F-440B-90B7-6E6EE4783B18}"/>
            </c:ext>
          </c:extLst>
        </c:ser>
        <c:ser>
          <c:idx val="154"/>
          <c:order val="154"/>
          <c:spPr>
            <a:solidFill>
              <a:srgbClr val="FFFFFF"/>
            </a:solidFill>
            <a:ln w="9525" cmpd="sng" algn="ctr">
              <a:solidFill>
                <a:schemeClr val="tx1"/>
              </a:solidFill>
              <a:prstDash val="solid"/>
            </a:ln>
          </c:spPr>
          <c:invertIfNegative val="0"/>
          <c:val>
            <c:numRef>
              <c:f>Sheet1!$A$155</c:f>
              <c:numCache>
                <c:formatCode>General</c:formatCode>
                <c:ptCount val="1"/>
                <c:pt idx="0">
                  <c:v>164.94576260145737</c:v>
                </c:pt>
              </c:numCache>
            </c:numRef>
          </c:val>
          <c:extLst>
            <c:ext xmlns:c16="http://schemas.microsoft.com/office/drawing/2014/chart" uri="{C3380CC4-5D6E-409C-BE32-E72D297353CC}">
              <c16:uniqueId val="{0000009A-464F-440B-90B7-6E6EE4783B18}"/>
            </c:ext>
          </c:extLst>
        </c:ser>
        <c:ser>
          <c:idx val="155"/>
          <c:order val="155"/>
          <c:invertIfNegative val="0"/>
          <c:val>
            <c:numRef>
              <c:f>Sheet1!$A$156</c:f>
              <c:numCache>
                <c:formatCode>General</c:formatCode>
                <c:ptCount val="1"/>
                <c:pt idx="0">
                  <c:v>0</c:v>
                </c:pt>
              </c:numCache>
            </c:numRef>
          </c:val>
          <c:extLst>
            <c:ext xmlns:c16="http://schemas.microsoft.com/office/drawing/2014/chart" uri="{C3380CC4-5D6E-409C-BE32-E72D297353CC}">
              <c16:uniqueId val="{0000009B-464F-440B-90B7-6E6EE4783B18}"/>
            </c:ext>
          </c:extLst>
        </c:ser>
        <c:ser>
          <c:idx val="156"/>
          <c:order val="156"/>
          <c:invertIfNegative val="0"/>
          <c:val>
            <c:numRef>
              <c:f>Sheet1!$A$157</c:f>
              <c:numCache>
                <c:formatCode>General</c:formatCode>
                <c:ptCount val="1"/>
                <c:pt idx="0">
                  <c:v>0</c:v>
                </c:pt>
              </c:numCache>
            </c:numRef>
          </c:val>
          <c:extLst>
            <c:ext xmlns:c16="http://schemas.microsoft.com/office/drawing/2014/chart" uri="{C3380CC4-5D6E-409C-BE32-E72D297353CC}">
              <c16:uniqueId val="{0000009C-464F-440B-90B7-6E6EE4783B18}"/>
            </c:ext>
          </c:extLst>
        </c:ser>
        <c:ser>
          <c:idx val="157"/>
          <c:order val="157"/>
          <c:spPr>
            <a:solidFill>
              <a:srgbClr val="FFFFFF"/>
            </a:solidFill>
            <a:ln w="9525" cmpd="sng" algn="ctr">
              <a:solidFill>
                <a:schemeClr val="tx1"/>
              </a:solidFill>
              <a:prstDash val="solid"/>
            </a:ln>
          </c:spPr>
          <c:invertIfNegative val="0"/>
          <c:val>
            <c:numRef>
              <c:f>Sheet1!$A$158</c:f>
              <c:numCache>
                <c:formatCode>General</c:formatCode>
                <c:ptCount val="1"/>
                <c:pt idx="0">
                  <c:v>166.56978785366874</c:v>
                </c:pt>
              </c:numCache>
            </c:numRef>
          </c:val>
          <c:extLst>
            <c:ext xmlns:c16="http://schemas.microsoft.com/office/drawing/2014/chart" uri="{C3380CC4-5D6E-409C-BE32-E72D297353CC}">
              <c16:uniqueId val="{0000009D-464F-440B-90B7-6E6EE4783B18}"/>
            </c:ext>
          </c:extLst>
        </c:ser>
        <c:ser>
          <c:idx val="158"/>
          <c:order val="158"/>
          <c:spPr>
            <a:solidFill>
              <a:srgbClr val="FFFFFF"/>
            </a:solidFill>
            <a:ln w="9525" cmpd="sng" algn="ctr">
              <a:solidFill>
                <a:schemeClr val="tx1"/>
              </a:solidFill>
              <a:prstDash val="solid"/>
            </a:ln>
          </c:spPr>
          <c:invertIfNegative val="0"/>
          <c:val>
            <c:numRef>
              <c:f>Sheet1!$A$159</c:f>
              <c:numCache>
                <c:formatCode>General</c:formatCode>
                <c:ptCount val="1"/>
                <c:pt idx="0">
                  <c:v>168.32857171374008</c:v>
                </c:pt>
              </c:numCache>
            </c:numRef>
          </c:val>
          <c:extLst>
            <c:ext xmlns:c16="http://schemas.microsoft.com/office/drawing/2014/chart" uri="{C3380CC4-5D6E-409C-BE32-E72D297353CC}">
              <c16:uniqueId val="{0000009E-464F-440B-90B7-6E6EE4783B18}"/>
            </c:ext>
          </c:extLst>
        </c:ser>
        <c:ser>
          <c:idx val="159"/>
          <c:order val="159"/>
          <c:invertIfNegative val="0"/>
          <c:val>
            <c:numRef>
              <c:f>Sheet1!$A$160</c:f>
              <c:numCache>
                <c:formatCode>General</c:formatCode>
                <c:ptCount val="1"/>
                <c:pt idx="0">
                  <c:v>0</c:v>
                </c:pt>
              </c:numCache>
            </c:numRef>
          </c:val>
          <c:extLst>
            <c:ext xmlns:c16="http://schemas.microsoft.com/office/drawing/2014/chart" uri="{C3380CC4-5D6E-409C-BE32-E72D297353CC}">
              <c16:uniqueId val="{0000009F-464F-440B-90B7-6E6EE4783B18}"/>
            </c:ext>
          </c:extLst>
        </c:ser>
        <c:ser>
          <c:idx val="160"/>
          <c:order val="160"/>
          <c:spPr>
            <a:solidFill>
              <a:srgbClr val="FFFFFF"/>
            </a:solidFill>
            <a:ln w="9525" cmpd="sng" algn="ctr">
              <a:solidFill>
                <a:schemeClr val="tx1"/>
              </a:solidFill>
              <a:prstDash val="solid"/>
            </a:ln>
          </c:spPr>
          <c:invertIfNegative val="0"/>
          <c:val>
            <c:numRef>
              <c:f>Sheet1!$A$161</c:f>
              <c:numCache>
                <c:formatCode>General</c:formatCode>
                <c:ptCount val="1"/>
                <c:pt idx="0">
                  <c:v>173.46796075605684</c:v>
                </c:pt>
              </c:numCache>
            </c:numRef>
          </c:val>
          <c:extLst>
            <c:ext xmlns:c16="http://schemas.microsoft.com/office/drawing/2014/chart" uri="{C3380CC4-5D6E-409C-BE32-E72D297353CC}">
              <c16:uniqueId val="{000000A0-464F-440B-90B7-6E6EE4783B18}"/>
            </c:ext>
          </c:extLst>
        </c:ser>
        <c:ser>
          <c:idx val="161"/>
          <c:order val="161"/>
          <c:spPr>
            <a:solidFill>
              <a:srgbClr val="FFFFFF"/>
            </a:solidFill>
            <a:ln w="9525" cmpd="sng" algn="ctr">
              <a:solidFill>
                <a:schemeClr val="tx1"/>
              </a:solidFill>
              <a:prstDash val="solid"/>
            </a:ln>
          </c:spPr>
          <c:invertIfNegative val="0"/>
          <c:val>
            <c:numRef>
              <c:f>Sheet1!$A$162</c:f>
              <c:numCache>
                <c:formatCode>General</c:formatCode>
                <c:ptCount val="1"/>
                <c:pt idx="0">
                  <c:v>173.93337583716908</c:v>
                </c:pt>
              </c:numCache>
            </c:numRef>
          </c:val>
          <c:extLst>
            <c:ext xmlns:c16="http://schemas.microsoft.com/office/drawing/2014/chart" uri="{C3380CC4-5D6E-409C-BE32-E72D297353CC}">
              <c16:uniqueId val="{000000A1-464F-440B-90B7-6E6EE4783B18}"/>
            </c:ext>
          </c:extLst>
        </c:ser>
        <c:ser>
          <c:idx val="162"/>
          <c:order val="162"/>
          <c:invertIfNegative val="0"/>
          <c:val>
            <c:numRef>
              <c:f>Sheet1!$A$163</c:f>
              <c:numCache>
                <c:formatCode>General</c:formatCode>
                <c:ptCount val="1"/>
                <c:pt idx="0">
                  <c:v>0</c:v>
                </c:pt>
              </c:numCache>
            </c:numRef>
          </c:val>
          <c:extLst>
            <c:ext xmlns:c16="http://schemas.microsoft.com/office/drawing/2014/chart" uri="{C3380CC4-5D6E-409C-BE32-E72D297353CC}">
              <c16:uniqueId val="{000000A2-464F-440B-90B7-6E6EE4783B18}"/>
            </c:ext>
          </c:extLst>
        </c:ser>
        <c:ser>
          <c:idx val="163"/>
          <c:order val="163"/>
          <c:spPr>
            <a:solidFill>
              <a:srgbClr val="FFFFFF"/>
            </a:solidFill>
            <a:ln w="9525" cmpd="sng" algn="ctr">
              <a:solidFill>
                <a:schemeClr val="tx1"/>
              </a:solidFill>
              <a:prstDash val="solid"/>
            </a:ln>
          </c:spPr>
          <c:invertIfNegative val="0"/>
          <c:val>
            <c:numRef>
              <c:f>Sheet1!$A$164</c:f>
              <c:numCache>
                <c:formatCode>General</c:formatCode>
                <c:ptCount val="1"/>
                <c:pt idx="0">
                  <c:v>177.64047144226581</c:v>
                </c:pt>
              </c:numCache>
            </c:numRef>
          </c:val>
          <c:extLst>
            <c:ext xmlns:c16="http://schemas.microsoft.com/office/drawing/2014/chart" uri="{C3380CC4-5D6E-409C-BE32-E72D297353CC}">
              <c16:uniqueId val="{000000A3-464F-440B-90B7-6E6EE4783B18}"/>
            </c:ext>
          </c:extLst>
        </c:ser>
        <c:ser>
          <c:idx val="164"/>
          <c:order val="164"/>
          <c:invertIfNegative val="0"/>
          <c:val>
            <c:numRef>
              <c:f>Sheet1!$A$165</c:f>
              <c:numCache>
                <c:formatCode>General</c:formatCode>
                <c:ptCount val="1"/>
                <c:pt idx="0">
                  <c:v>0</c:v>
                </c:pt>
              </c:numCache>
            </c:numRef>
          </c:val>
          <c:extLst>
            <c:ext xmlns:c16="http://schemas.microsoft.com/office/drawing/2014/chart" uri="{C3380CC4-5D6E-409C-BE32-E72D297353CC}">
              <c16:uniqueId val="{000000A4-464F-440B-90B7-6E6EE4783B18}"/>
            </c:ext>
          </c:extLst>
        </c:ser>
        <c:ser>
          <c:idx val="165"/>
          <c:order val="165"/>
          <c:spPr>
            <a:solidFill>
              <a:srgbClr val="FFFFFF"/>
            </a:solidFill>
            <a:ln w="9525" cmpd="sng" algn="ctr">
              <a:solidFill>
                <a:schemeClr val="tx1"/>
              </a:solidFill>
              <a:prstDash val="solid"/>
            </a:ln>
          </c:spPr>
          <c:invertIfNegative val="0"/>
          <c:val>
            <c:numRef>
              <c:f>Sheet1!$A$166</c:f>
              <c:numCache>
                <c:formatCode>General</c:formatCode>
                <c:ptCount val="1"/>
                <c:pt idx="0">
                  <c:v>179.92367702058365</c:v>
                </c:pt>
              </c:numCache>
            </c:numRef>
          </c:val>
          <c:extLst>
            <c:ext xmlns:c16="http://schemas.microsoft.com/office/drawing/2014/chart" uri="{C3380CC4-5D6E-409C-BE32-E72D297353CC}">
              <c16:uniqueId val="{000000A5-464F-440B-90B7-6E6EE4783B18}"/>
            </c:ext>
          </c:extLst>
        </c:ser>
        <c:ser>
          <c:idx val="166"/>
          <c:order val="166"/>
          <c:invertIfNegative val="0"/>
          <c:val>
            <c:numRef>
              <c:f>Sheet1!$A$167</c:f>
              <c:numCache>
                <c:formatCode>General</c:formatCode>
                <c:ptCount val="1"/>
                <c:pt idx="0">
                  <c:v>0</c:v>
                </c:pt>
              </c:numCache>
            </c:numRef>
          </c:val>
          <c:extLst>
            <c:ext xmlns:c16="http://schemas.microsoft.com/office/drawing/2014/chart" uri="{C3380CC4-5D6E-409C-BE32-E72D297353CC}">
              <c16:uniqueId val="{000000A6-464F-440B-90B7-6E6EE4783B18}"/>
            </c:ext>
          </c:extLst>
        </c:ser>
        <c:ser>
          <c:idx val="167"/>
          <c:order val="167"/>
          <c:spPr>
            <a:solidFill>
              <a:srgbClr val="FFFFFF"/>
            </a:solidFill>
            <a:ln w="9525" cmpd="sng" algn="ctr">
              <a:solidFill>
                <a:schemeClr val="tx1"/>
              </a:solidFill>
              <a:prstDash val="solid"/>
            </a:ln>
          </c:spPr>
          <c:invertIfNegative val="0"/>
          <c:val>
            <c:numRef>
              <c:f>Sheet1!$A$168</c:f>
              <c:numCache>
                <c:formatCode>General</c:formatCode>
                <c:ptCount val="1"/>
                <c:pt idx="0">
                  <c:v>181.69250092618128</c:v>
                </c:pt>
              </c:numCache>
            </c:numRef>
          </c:val>
          <c:extLst>
            <c:ext xmlns:c16="http://schemas.microsoft.com/office/drawing/2014/chart" uri="{C3380CC4-5D6E-409C-BE32-E72D297353CC}">
              <c16:uniqueId val="{000000A7-464F-440B-90B7-6E6EE4783B18}"/>
            </c:ext>
          </c:extLst>
        </c:ser>
        <c:ser>
          <c:idx val="168"/>
          <c:order val="168"/>
          <c:invertIfNegative val="0"/>
          <c:val>
            <c:numRef>
              <c:f>Sheet1!$A$169</c:f>
              <c:numCache>
                <c:formatCode>General</c:formatCode>
                <c:ptCount val="1"/>
                <c:pt idx="0">
                  <c:v>0</c:v>
                </c:pt>
              </c:numCache>
            </c:numRef>
          </c:val>
          <c:extLst>
            <c:ext xmlns:c16="http://schemas.microsoft.com/office/drawing/2014/chart" uri="{C3380CC4-5D6E-409C-BE32-E72D297353CC}">
              <c16:uniqueId val="{000000A8-464F-440B-90B7-6E6EE4783B18}"/>
            </c:ext>
          </c:extLst>
        </c:ser>
        <c:ser>
          <c:idx val="169"/>
          <c:order val="169"/>
          <c:spPr>
            <a:solidFill>
              <a:srgbClr val="FFFFFF"/>
            </a:solidFill>
            <a:ln w="9525" cmpd="sng" algn="ctr">
              <a:solidFill>
                <a:schemeClr val="tx1"/>
              </a:solidFill>
              <a:prstDash val="solid"/>
            </a:ln>
          </c:spPr>
          <c:invertIfNegative val="0"/>
          <c:val>
            <c:numRef>
              <c:f>Sheet1!$A$170</c:f>
              <c:numCache>
                <c:formatCode>General</c:formatCode>
                <c:ptCount val="1"/>
                <c:pt idx="0">
                  <c:v>184.52548995054289</c:v>
                </c:pt>
              </c:numCache>
            </c:numRef>
          </c:val>
          <c:extLst>
            <c:ext xmlns:c16="http://schemas.microsoft.com/office/drawing/2014/chart" uri="{C3380CC4-5D6E-409C-BE32-E72D297353CC}">
              <c16:uniqueId val="{000000A9-464F-440B-90B7-6E6EE4783B18}"/>
            </c:ext>
          </c:extLst>
        </c:ser>
        <c:ser>
          <c:idx val="170"/>
          <c:order val="170"/>
          <c:invertIfNegative val="0"/>
          <c:val>
            <c:numRef>
              <c:f>Sheet1!$A$171</c:f>
              <c:numCache>
                <c:formatCode>General</c:formatCode>
                <c:ptCount val="1"/>
                <c:pt idx="0">
                  <c:v>0</c:v>
                </c:pt>
              </c:numCache>
            </c:numRef>
          </c:val>
          <c:extLst>
            <c:ext xmlns:c16="http://schemas.microsoft.com/office/drawing/2014/chart" uri="{C3380CC4-5D6E-409C-BE32-E72D297353CC}">
              <c16:uniqueId val="{000000AA-464F-440B-90B7-6E6EE4783B18}"/>
            </c:ext>
          </c:extLst>
        </c:ser>
        <c:ser>
          <c:idx val="171"/>
          <c:order val="171"/>
          <c:spPr>
            <a:solidFill>
              <a:srgbClr val="FFFFFF"/>
            </a:solidFill>
            <a:ln w="9525" cmpd="sng" algn="ctr">
              <a:solidFill>
                <a:schemeClr val="tx1"/>
              </a:solidFill>
              <a:prstDash val="solid"/>
            </a:ln>
          </c:spPr>
          <c:invertIfNegative val="0"/>
          <c:val>
            <c:numRef>
              <c:f>Sheet1!$A$172</c:f>
              <c:numCache>
                <c:formatCode>General</c:formatCode>
                <c:ptCount val="1"/>
                <c:pt idx="0">
                  <c:v>190.29582870574356</c:v>
                </c:pt>
              </c:numCache>
            </c:numRef>
          </c:val>
          <c:extLst>
            <c:ext xmlns:c16="http://schemas.microsoft.com/office/drawing/2014/chart" uri="{C3380CC4-5D6E-409C-BE32-E72D297353CC}">
              <c16:uniqueId val="{000000AB-464F-440B-90B7-6E6EE4783B18}"/>
            </c:ext>
          </c:extLst>
        </c:ser>
        <c:ser>
          <c:idx val="172"/>
          <c:order val="172"/>
          <c:invertIfNegative val="0"/>
          <c:val>
            <c:numRef>
              <c:f>Sheet1!$A$173</c:f>
              <c:numCache>
                <c:formatCode>General</c:formatCode>
                <c:ptCount val="1"/>
                <c:pt idx="0">
                  <c:v>0</c:v>
                </c:pt>
              </c:numCache>
            </c:numRef>
          </c:val>
          <c:extLst>
            <c:ext xmlns:c16="http://schemas.microsoft.com/office/drawing/2014/chart" uri="{C3380CC4-5D6E-409C-BE32-E72D297353CC}">
              <c16:uniqueId val="{000000AC-464F-440B-90B7-6E6EE4783B18}"/>
            </c:ext>
          </c:extLst>
        </c:ser>
        <c:ser>
          <c:idx val="173"/>
          <c:order val="173"/>
          <c:spPr>
            <a:solidFill>
              <a:srgbClr val="FFFFFF"/>
            </a:solidFill>
            <a:ln w="9525" cmpd="sng" algn="ctr">
              <a:solidFill>
                <a:schemeClr val="tx1"/>
              </a:solidFill>
              <a:prstDash val="solid"/>
            </a:ln>
          </c:spPr>
          <c:invertIfNegative val="0"/>
          <c:val>
            <c:numRef>
              <c:f>Sheet1!$A$174</c:f>
              <c:numCache>
                <c:formatCode>General</c:formatCode>
                <c:ptCount val="1"/>
                <c:pt idx="0">
                  <c:v>194.01658134873665</c:v>
                </c:pt>
              </c:numCache>
            </c:numRef>
          </c:val>
          <c:extLst>
            <c:ext xmlns:c16="http://schemas.microsoft.com/office/drawing/2014/chart" uri="{C3380CC4-5D6E-409C-BE32-E72D297353CC}">
              <c16:uniqueId val="{000000AD-464F-440B-90B7-6E6EE4783B18}"/>
            </c:ext>
          </c:extLst>
        </c:ser>
        <c:ser>
          <c:idx val="174"/>
          <c:order val="174"/>
          <c:invertIfNegative val="0"/>
          <c:val>
            <c:numRef>
              <c:f>Sheet1!$A$175</c:f>
              <c:numCache>
                <c:formatCode>General</c:formatCode>
                <c:ptCount val="1"/>
                <c:pt idx="0">
                  <c:v>0</c:v>
                </c:pt>
              </c:numCache>
            </c:numRef>
          </c:val>
          <c:extLst>
            <c:ext xmlns:c16="http://schemas.microsoft.com/office/drawing/2014/chart" uri="{C3380CC4-5D6E-409C-BE32-E72D297353CC}">
              <c16:uniqueId val="{000000AE-464F-440B-90B7-6E6EE4783B18}"/>
            </c:ext>
          </c:extLst>
        </c:ser>
        <c:ser>
          <c:idx val="175"/>
          <c:order val="175"/>
          <c:invertIfNegative val="0"/>
          <c:val>
            <c:numRef>
              <c:f>Sheet1!$A$176</c:f>
              <c:numCache>
                <c:formatCode>General</c:formatCode>
                <c:ptCount val="1"/>
                <c:pt idx="0">
                  <c:v>0</c:v>
                </c:pt>
              </c:numCache>
            </c:numRef>
          </c:val>
          <c:extLst>
            <c:ext xmlns:c16="http://schemas.microsoft.com/office/drawing/2014/chart" uri="{C3380CC4-5D6E-409C-BE32-E72D297353CC}">
              <c16:uniqueId val="{000000AF-464F-440B-90B7-6E6EE4783B18}"/>
            </c:ext>
          </c:extLst>
        </c:ser>
        <c:ser>
          <c:idx val="176"/>
          <c:order val="176"/>
          <c:spPr>
            <a:solidFill>
              <a:srgbClr val="FFFFFF"/>
            </a:solidFill>
            <a:ln w="9525" cmpd="sng" algn="ctr">
              <a:solidFill>
                <a:schemeClr val="tx1"/>
              </a:solidFill>
              <a:prstDash val="solid"/>
            </a:ln>
          </c:spPr>
          <c:invertIfNegative val="0"/>
          <c:val>
            <c:numRef>
              <c:f>Sheet1!$A$177</c:f>
              <c:numCache>
                <c:formatCode>General</c:formatCode>
                <c:ptCount val="1"/>
                <c:pt idx="0">
                  <c:v>202.02218481737177</c:v>
                </c:pt>
              </c:numCache>
            </c:numRef>
          </c:val>
          <c:extLst>
            <c:ext xmlns:c16="http://schemas.microsoft.com/office/drawing/2014/chart" uri="{C3380CC4-5D6E-409C-BE32-E72D297353CC}">
              <c16:uniqueId val="{000000B0-464F-440B-90B7-6E6EE4783B18}"/>
            </c:ext>
          </c:extLst>
        </c:ser>
        <c:ser>
          <c:idx val="177"/>
          <c:order val="177"/>
          <c:invertIfNegative val="0"/>
          <c:val>
            <c:numRef>
              <c:f>Sheet1!$A$178</c:f>
              <c:numCache>
                <c:formatCode>General</c:formatCode>
                <c:ptCount val="1"/>
                <c:pt idx="0">
                  <c:v>0</c:v>
                </c:pt>
              </c:numCache>
            </c:numRef>
          </c:val>
          <c:extLst>
            <c:ext xmlns:c16="http://schemas.microsoft.com/office/drawing/2014/chart" uri="{C3380CC4-5D6E-409C-BE32-E72D297353CC}">
              <c16:uniqueId val="{000000B1-464F-440B-90B7-6E6EE4783B18}"/>
            </c:ext>
          </c:extLst>
        </c:ser>
        <c:ser>
          <c:idx val="178"/>
          <c:order val="178"/>
          <c:spPr>
            <a:solidFill>
              <a:srgbClr val="FFFFFF"/>
            </a:solidFill>
            <a:ln w="9525" cmpd="sng" algn="ctr">
              <a:solidFill>
                <a:schemeClr val="tx1"/>
              </a:solidFill>
              <a:prstDash val="solid"/>
            </a:ln>
          </c:spPr>
          <c:invertIfNegative val="0"/>
          <c:val>
            <c:numRef>
              <c:f>Sheet1!$A$179</c:f>
              <c:numCache>
                <c:formatCode>General</c:formatCode>
                <c:ptCount val="1"/>
                <c:pt idx="0">
                  <c:v>205.24479738073759</c:v>
                </c:pt>
              </c:numCache>
            </c:numRef>
          </c:val>
          <c:extLst>
            <c:ext xmlns:c16="http://schemas.microsoft.com/office/drawing/2014/chart" uri="{C3380CC4-5D6E-409C-BE32-E72D297353CC}">
              <c16:uniqueId val="{000000B2-464F-440B-90B7-6E6EE4783B18}"/>
            </c:ext>
          </c:extLst>
        </c:ser>
        <c:ser>
          <c:idx val="179"/>
          <c:order val="179"/>
          <c:invertIfNegative val="0"/>
          <c:val>
            <c:numRef>
              <c:f>Sheet1!$A$180</c:f>
              <c:numCache>
                <c:formatCode>General</c:formatCode>
                <c:ptCount val="1"/>
                <c:pt idx="0">
                  <c:v>0</c:v>
                </c:pt>
              </c:numCache>
            </c:numRef>
          </c:val>
          <c:extLst>
            <c:ext xmlns:c16="http://schemas.microsoft.com/office/drawing/2014/chart" uri="{C3380CC4-5D6E-409C-BE32-E72D297353CC}">
              <c16:uniqueId val="{000000B3-464F-440B-90B7-6E6EE4783B18}"/>
            </c:ext>
          </c:extLst>
        </c:ser>
        <c:ser>
          <c:idx val="180"/>
          <c:order val="180"/>
          <c:invertIfNegative val="0"/>
          <c:val>
            <c:numRef>
              <c:f>Sheet1!$A$181</c:f>
              <c:numCache>
                <c:formatCode>General</c:formatCode>
                <c:ptCount val="1"/>
                <c:pt idx="0">
                  <c:v>0</c:v>
                </c:pt>
              </c:numCache>
            </c:numRef>
          </c:val>
          <c:extLst>
            <c:ext xmlns:c16="http://schemas.microsoft.com/office/drawing/2014/chart" uri="{C3380CC4-5D6E-409C-BE32-E72D297353CC}">
              <c16:uniqueId val="{000000B4-464F-440B-90B7-6E6EE4783B18}"/>
            </c:ext>
          </c:extLst>
        </c:ser>
        <c:ser>
          <c:idx val="181"/>
          <c:order val="181"/>
          <c:spPr>
            <a:solidFill>
              <a:srgbClr val="FFFFFF"/>
            </a:solidFill>
            <a:ln w="9525" cmpd="sng" algn="ctr">
              <a:solidFill>
                <a:schemeClr val="tx1"/>
              </a:solidFill>
              <a:prstDash val="solid"/>
            </a:ln>
          </c:spPr>
          <c:invertIfNegative val="0"/>
          <c:val>
            <c:numRef>
              <c:f>Sheet1!$A$182</c:f>
              <c:numCache>
                <c:formatCode>General</c:formatCode>
                <c:ptCount val="1"/>
                <c:pt idx="0">
                  <c:v>207.62785639490605</c:v>
                </c:pt>
              </c:numCache>
            </c:numRef>
          </c:val>
          <c:extLst>
            <c:ext xmlns:c16="http://schemas.microsoft.com/office/drawing/2014/chart" uri="{C3380CC4-5D6E-409C-BE32-E72D297353CC}">
              <c16:uniqueId val="{000000B5-464F-440B-90B7-6E6EE4783B18}"/>
            </c:ext>
          </c:extLst>
        </c:ser>
        <c:ser>
          <c:idx val="182"/>
          <c:order val="182"/>
          <c:spPr>
            <a:solidFill>
              <a:srgbClr val="FFFFFF"/>
            </a:solidFill>
            <a:ln w="9525" cmpd="sng" algn="ctr">
              <a:solidFill>
                <a:schemeClr val="tx1"/>
              </a:solidFill>
              <a:prstDash val="solid"/>
            </a:ln>
          </c:spPr>
          <c:invertIfNegative val="0"/>
          <c:val>
            <c:numRef>
              <c:f>Sheet1!$A$183</c:f>
              <c:numCache>
                <c:formatCode>General</c:formatCode>
                <c:ptCount val="1"/>
                <c:pt idx="0">
                  <c:v>208.19043070322721</c:v>
                </c:pt>
              </c:numCache>
            </c:numRef>
          </c:val>
          <c:extLst>
            <c:ext xmlns:c16="http://schemas.microsoft.com/office/drawing/2014/chart" uri="{C3380CC4-5D6E-409C-BE32-E72D297353CC}">
              <c16:uniqueId val="{000000B6-464F-440B-90B7-6E6EE4783B18}"/>
            </c:ext>
          </c:extLst>
        </c:ser>
        <c:ser>
          <c:idx val="183"/>
          <c:order val="183"/>
          <c:invertIfNegative val="0"/>
          <c:val>
            <c:numRef>
              <c:f>Sheet1!$A$184</c:f>
              <c:numCache>
                <c:formatCode>General</c:formatCode>
                <c:ptCount val="1"/>
                <c:pt idx="0">
                  <c:v>0</c:v>
                </c:pt>
              </c:numCache>
            </c:numRef>
          </c:val>
          <c:extLst>
            <c:ext xmlns:c16="http://schemas.microsoft.com/office/drawing/2014/chart" uri="{C3380CC4-5D6E-409C-BE32-E72D297353CC}">
              <c16:uniqueId val="{000000B7-464F-440B-90B7-6E6EE4783B18}"/>
            </c:ext>
          </c:extLst>
        </c:ser>
        <c:ser>
          <c:idx val="184"/>
          <c:order val="184"/>
          <c:invertIfNegative val="0"/>
          <c:val>
            <c:numRef>
              <c:f>Sheet1!$A$185</c:f>
              <c:numCache>
                <c:formatCode>General</c:formatCode>
                <c:ptCount val="1"/>
                <c:pt idx="0">
                  <c:v>0</c:v>
                </c:pt>
              </c:numCache>
            </c:numRef>
          </c:val>
          <c:extLst>
            <c:ext xmlns:c16="http://schemas.microsoft.com/office/drawing/2014/chart" uri="{C3380CC4-5D6E-409C-BE32-E72D297353CC}">
              <c16:uniqueId val="{000000B8-464F-440B-90B7-6E6EE4783B18}"/>
            </c:ext>
          </c:extLst>
        </c:ser>
        <c:ser>
          <c:idx val="185"/>
          <c:order val="185"/>
          <c:spPr>
            <a:solidFill>
              <a:srgbClr val="FFFFFF"/>
            </a:solidFill>
            <a:ln w="9525" cmpd="sng" algn="ctr">
              <a:solidFill>
                <a:schemeClr val="tx1"/>
              </a:solidFill>
              <a:prstDash val="solid"/>
            </a:ln>
          </c:spPr>
          <c:invertIfNegative val="0"/>
          <c:val>
            <c:numRef>
              <c:f>Sheet1!$A$186</c:f>
              <c:numCache>
                <c:formatCode>General</c:formatCode>
                <c:ptCount val="1"/>
                <c:pt idx="0">
                  <c:v>215.13669453980685</c:v>
                </c:pt>
              </c:numCache>
            </c:numRef>
          </c:val>
          <c:extLst>
            <c:ext xmlns:c16="http://schemas.microsoft.com/office/drawing/2014/chart" uri="{C3380CC4-5D6E-409C-BE32-E72D297353CC}">
              <c16:uniqueId val="{000000B9-464F-440B-90B7-6E6EE4783B18}"/>
            </c:ext>
          </c:extLst>
        </c:ser>
        <c:ser>
          <c:idx val="186"/>
          <c:order val="186"/>
          <c:spPr>
            <a:solidFill>
              <a:srgbClr val="FFFFFF"/>
            </a:solidFill>
            <a:ln w="9525" cmpd="sng" algn="ctr">
              <a:solidFill>
                <a:schemeClr val="tx1"/>
              </a:solidFill>
              <a:prstDash val="solid"/>
            </a:ln>
          </c:spPr>
          <c:invertIfNegative val="0"/>
          <c:val>
            <c:numRef>
              <c:f>Sheet1!$A$187</c:f>
              <c:numCache>
                <c:formatCode>General</c:formatCode>
                <c:ptCount val="1"/>
                <c:pt idx="0">
                  <c:v>215.81059965487967</c:v>
                </c:pt>
              </c:numCache>
            </c:numRef>
          </c:val>
          <c:extLst>
            <c:ext xmlns:c16="http://schemas.microsoft.com/office/drawing/2014/chart" uri="{C3380CC4-5D6E-409C-BE32-E72D297353CC}">
              <c16:uniqueId val="{000000BA-464F-440B-90B7-6E6EE4783B18}"/>
            </c:ext>
          </c:extLst>
        </c:ser>
        <c:ser>
          <c:idx val="187"/>
          <c:order val="187"/>
          <c:invertIfNegative val="0"/>
          <c:val>
            <c:numRef>
              <c:f>Sheet1!$A$188</c:f>
              <c:numCache>
                <c:formatCode>General</c:formatCode>
                <c:ptCount val="1"/>
                <c:pt idx="0">
                  <c:v>0</c:v>
                </c:pt>
              </c:numCache>
            </c:numRef>
          </c:val>
          <c:extLst>
            <c:ext xmlns:c16="http://schemas.microsoft.com/office/drawing/2014/chart" uri="{C3380CC4-5D6E-409C-BE32-E72D297353CC}">
              <c16:uniqueId val="{000000BB-464F-440B-90B7-6E6EE4783B18}"/>
            </c:ext>
          </c:extLst>
        </c:ser>
        <c:ser>
          <c:idx val="188"/>
          <c:order val="188"/>
          <c:invertIfNegative val="0"/>
          <c:val>
            <c:numRef>
              <c:f>Sheet1!$A$189</c:f>
              <c:numCache>
                <c:formatCode>General</c:formatCode>
                <c:ptCount val="1"/>
                <c:pt idx="0">
                  <c:v>0</c:v>
                </c:pt>
              </c:numCache>
            </c:numRef>
          </c:val>
          <c:extLst>
            <c:ext xmlns:c16="http://schemas.microsoft.com/office/drawing/2014/chart" uri="{C3380CC4-5D6E-409C-BE32-E72D297353CC}">
              <c16:uniqueId val="{000000BC-464F-440B-90B7-6E6EE4783B18}"/>
            </c:ext>
          </c:extLst>
        </c:ser>
        <c:ser>
          <c:idx val="189"/>
          <c:order val="189"/>
          <c:spPr>
            <a:solidFill>
              <a:srgbClr val="FFFFFF"/>
            </a:solidFill>
            <a:ln w="9525" cmpd="sng" algn="ctr">
              <a:solidFill>
                <a:schemeClr val="tx1"/>
              </a:solidFill>
              <a:prstDash val="solid"/>
            </a:ln>
          </c:spPr>
          <c:invertIfNegative val="0"/>
          <c:val>
            <c:numRef>
              <c:f>Sheet1!$A$190</c:f>
              <c:numCache>
                <c:formatCode>General</c:formatCode>
                <c:ptCount val="1"/>
                <c:pt idx="0">
                  <c:v>224.68046178743697</c:v>
                </c:pt>
              </c:numCache>
            </c:numRef>
          </c:val>
          <c:extLst>
            <c:ext xmlns:c16="http://schemas.microsoft.com/office/drawing/2014/chart" uri="{C3380CC4-5D6E-409C-BE32-E72D297353CC}">
              <c16:uniqueId val="{000000BD-464F-440B-90B7-6E6EE4783B18}"/>
            </c:ext>
          </c:extLst>
        </c:ser>
        <c:ser>
          <c:idx val="190"/>
          <c:order val="190"/>
          <c:invertIfNegative val="0"/>
          <c:val>
            <c:numRef>
              <c:f>Sheet1!$A$191</c:f>
              <c:numCache>
                <c:formatCode>General</c:formatCode>
                <c:ptCount val="1"/>
                <c:pt idx="0">
                  <c:v>0</c:v>
                </c:pt>
              </c:numCache>
            </c:numRef>
          </c:val>
          <c:extLst>
            <c:ext xmlns:c16="http://schemas.microsoft.com/office/drawing/2014/chart" uri="{C3380CC4-5D6E-409C-BE32-E72D297353CC}">
              <c16:uniqueId val="{000000BE-464F-440B-90B7-6E6EE4783B18}"/>
            </c:ext>
          </c:extLst>
        </c:ser>
        <c:ser>
          <c:idx val="191"/>
          <c:order val="191"/>
          <c:spPr>
            <a:solidFill>
              <a:srgbClr val="FFFFFF"/>
            </a:solidFill>
            <a:ln w="9525" cmpd="sng" algn="ctr">
              <a:solidFill>
                <a:schemeClr val="tx1"/>
              </a:solidFill>
              <a:prstDash val="solid"/>
            </a:ln>
          </c:spPr>
          <c:invertIfNegative val="0"/>
          <c:val>
            <c:numRef>
              <c:f>Sheet1!$A$192</c:f>
              <c:numCache>
                <c:formatCode>General</c:formatCode>
                <c:ptCount val="1"/>
                <c:pt idx="0">
                  <c:v>234.15356300226335</c:v>
                </c:pt>
              </c:numCache>
            </c:numRef>
          </c:val>
          <c:extLst>
            <c:ext xmlns:c16="http://schemas.microsoft.com/office/drawing/2014/chart" uri="{C3380CC4-5D6E-409C-BE32-E72D297353CC}">
              <c16:uniqueId val="{000000BF-464F-440B-90B7-6E6EE4783B18}"/>
            </c:ext>
          </c:extLst>
        </c:ser>
        <c:ser>
          <c:idx val="192"/>
          <c:order val="192"/>
          <c:invertIfNegative val="0"/>
          <c:val>
            <c:numRef>
              <c:f>Sheet1!$A$193</c:f>
              <c:numCache>
                <c:formatCode>General</c:formatCode>
                <c:ptCount val="1"/>
                <c:pt idx="0">
                  <c:v>0</c:v>
                </c:pt>
              </c:numCache>
            </c:numRef>
          </c:val>
          <c:extLst>
            <c:ext xmlns:c16="http://schemas.microsoft.com/office/drawing/2014/chart" uri="{C3380CC4-5D6E-409C-BE32-E72D297353CC}">
              <c16:uniqueId val="{000000C0-464F-440B-90B7-6E6EE4783B18}"/>
            </c:ext>
          </c:extLst>
        </c:ser>
        <c:ser>
          <c:idx val="193"/>
          <c:order val="193"/>
          <c:spPr>
            <a:solidFill>
              <a:srgbClr val="FFFFFF"/>
            </a:solidFill>
            <a:ln w="9525" cmpd="sng" algn="ctr">
              <a:solidFill>
                <a:schemeClr val="tx1"/>
              </a:solidFill>
              <a:prstDash val="solid"/>
            </a:ln>
          </c:spPr>
          <c:invertIfNegative val="0"/>
          <c:val>
            <c:numRef>
              <c:f>Sheet1!$A$194</c:f>
              <c:numCache>
                <c:formatCode>General</c:formatCode>
                <c:ptCount val="1"/>
                <c:pt idx="0">
                  <c:v>238.27821032919175</c:v>
                </c:pt>
              </c:numCache>
            </c:numRef>
          </c:val>
          <c:extLst>
            <c:ext xmlns:c16="http://schemas.microsoft.com/office/drawing/2014/chart" uri="{C3380CC4-5D6E-409C-BE32-E72D297353CC}">
              <c16:uniqueId val="{000000C1-464F-440B-90B7-6E6EE4783B18}"/>
            </c:ext>
          </c:extLst>
        </c:ser>
        <c:ser>
          <c:idx val="194"/>
          <c:order val="194"/>
          <c:invertIfNegative val="0"/>
          <c:val>
            <c:numRef>
              <c:f>Sheet1!$A$195</c:f>
              <c:numCache>
                <c:formatCode>General</c:formatCode>
                <c:ptCount val="1"/>
                <c:pt idx="0">
                  <c:v>0</c:v>
                </c:pt>
              </c:numCache>
            </c:numRef>
          </c:val>
          <c:extLst>
            <c:ext xmlns:c16="http://schemas.microsoft.com/office/drawing/2014/chart" uri="{C3380CC4-5D6E-409C-BE32-E72D297353CC}">
              <c16:uniqueId val="{000000C2-464F-440B-90B7-6E6EE4783B18}"/>
            </c:ext>
          </c:extLst>
        </c:ser>
        <c:ser>
          <c:idx val="195"/>
          <c:order val="195"/>
          <c:invertIfNegative val="0"/>
          <c:val>
            <c:numRef>
              <c:f>Sheet1!$A$196</c:f>
              <c:numCache>
                <c:formatCode>General</c:formatCode>
                <c:ptCount val="1"/>
                <c:pt idx="0">
                  <c:v>0</c:v>
                </c:pt>
              </c:numCache>
            </c:numRef>
          </c:val>
          <c:extLst>
            <c:ext xmlns:c16="http://schemas.microsoft.com/office/drawing/2014/chart" uri="{C3380CC4-5D6E-409C-BE32-E72D297353CC}">
              <c16:uniqueId val="{000000C3-464F-440B-90B7-6E6EE4783B18}"/>
            </c:ext>
          </c:extLst>
        </c:ser>
        <c:ser>
          <c:idx val="196"/>
          <c:order val="196"/>
          <c:invertIfNegative val="0"/>
          <c:val>
            <c:numRef>
              <c:f>Sheet1!$A$197</c:f>
              <c:numCache>
                <c:formatCode>General</c:formatCode>
                <c:ptCount val="1"/>
                <c:pt idx="0">
                  <c:v>0</c:v>
                </c:pt>
              </c:numCache>
            </c:numRef>
          </c:val>
          <c:extLst>
            <c:ext xmlns:c16="http://schemas.microsoft.com/office/drawing/2014/chart" uri="{C3380CC4-5D6E-409C-BE32-E72D297353CC}">
              <c16:uniqueId val="{000000C4-464F-440B-90B7-6E6EE4783B18}"/>
            </c:ext>
          </c:extLst>
        </c:ser>
        <c:ser>
          <c:idx val="197"/>
          <c:order val="197"/>
          <c:invertIfNegative val="0"/>
          <c:val>
            <c:numRef>
              <c:f>Sheet1!$A$198</c:f>
              <c:numCache>
                <c:formatCode>General</c:formatCode>
                <c:ptCount val="1"/>
                <c:pt idx="0">
                  <c:v>0</c:v>
                </c:pt>
              </c:numCache>
            </c:numRef>
          </c:val>
          <c:extLst>
            <c:ext xmlns:c16="http://schemas.microsoft.com/office/drawing/2014/chart" uri="{C3380CC4-5D6E-409C-BE32-E72D297353CC}">
              <c16:uniqueId val="{000000C5-464F-440B-90B7-6E6EE4783B18}"/>
            </c:ext>
          </c:extLst>
        </c:ser>
        <c:ser>
          <c:idx val="198"/>
          <c:order val="198"/>
          <c:invertIfNegative val="0"/>
          <c:val>
            <c:numRef>
              <c:f>Sheet1!$A$199</c:f>
              <c:numCache>
                <c:formatCode>General</c:formatCode>
                <c:ptCount val="1"/>
                <c:pt idx="0">
                  <c:v>0</c:v>
                </c:pt>
              </c:numCache>
            </c:numRef>
          </c:val>
          <c:extLst>
            <c:ext xmlns:c16="http://schemas.microsoft.com/office/drawing/2014/chart" uri="{C3380CC4-5D6E-409C-BE32-E72D297353CC}">
              <c16:uniqueId val="{000000C6-464F-440B-90B7-6E6EE4783B18}"/>
            </c:ext>
          </c:extLst>
        </c:ser>
        <c:ser>
          <c:idx val="199"/>
          <c:order val="199"/>
          <c:spPr>
            <a:solidFill>
              <a:srgbClr val="FFFFFF"/>
            </a:solidFill>
            <a:ln w="9525" cmpd="sng" algn="ctr">
              <a:solidFill>
                <a:schemeClr val="tx1"/>
              </a:solidFill>
              <a:prstDash val="solid"/>
            </a:ln>
          </c:spPr>
          <c:invertIfNegative val="0"/>
          <c:val>
            <c:numRef>
              <c:f>Sheet1!$A$200</c:f>
              <c:numCache>
                <c:formatCode>General</c:formatCode>
                <c:ptCount val="1"/>
                <c:pt idx="0">
                  <c:v>303.2949063094577</c:v>
                </c:pt>
              </c:numCache>
            </c:numRef>
          </c:val>
          <c:extLst>
            <c:ext xmlns:c16="http://schemas.microsoft.com/office/drawing/2014/chart" uri="{C3380CC4-5D6E-409C-BE32-E72D297353CC}">
              <c16:uniqueId val="{000000C7-464F-440B-90B7-6E6EE4783B18}"/>
            </c:ext>
          </c:extLst>
        </c:ser>
        <c:ser>
          <c:idx val="200"/>
          <c:order val="200"/>
          <c:invertIfNegative val="0"/>
          <c:val>
            <c:numRef>
              <c:f>Sheet1!$A$201</c:f>
              <c:numCache>
                <c:formatCode>General</c:formatCode>
                <c:ptCount val="1"/>
                <c:pt idx="0">
                  <c:v>0</c:v>
                </c:pt>
              </c:numCache>
            </c:numRef>
          </c:val>
          <c:extLst>
            <c:ext xmlns:c16="http://schemas.microsoft.com/office/drawing/2014/chart" uri="{C3380CC4-5D6E-409C-BE32-E72D297353CC}">
              <c16:uniqueId val="{000000C8-464F-440B-90B7-6E6EE4783B18}"/>
            </c:ext>
          </c:extLst>
        </c:ser>
        <c:ser>
          <c:idx val="201"/>
          <c:order val="201"/>
          <c:invertIfNegative val="0"/>
          <c:val>
            <c:numRef>
              <c:f>Sheet1!$A$202</c:f>
              <c:numCache>
                <c:formatCode>General</c:formatCode>
                <c:ptCount val="1"/>
                <c:pt idx="0">
                  <c:v>0</c:v>
                </c:pt>
              </c:numCache>
            </c:numRef>
          </c:val>
          <c:extLst>
            <c:ext xmlns:c16="http://schemas.microsoft.com/office/drawing/2014/chart" uri="{C3380CC4-5D6E-409C-BE32-E72D297353CC}">
              <c16:uniqueId val="{000000C9-464F-440B-90B7-6E6EE4783B18}"/>
            </c:ext>
          </c:extLst>
        </c:ser>
        <c:ser>
          <c:idx val="202"/>
          <c:order val="202"/>
          <c:spPr>
            <a:solidFill>
              <a:srgbClr val="FFFFFF"/>
            </a:solidFill>
            <a:ln w="9525" cmpd="sng" algn="ctr">
              <a:solidFill>
                <a:schemeClr val="tx1"/>
              </a:solidFill>
              <a:prstDash val="solid"/>
            </a:ln>
          </c:spPr>
          <c:invertIfNegative val="0"/>
          <c:val>
            <c:numRef>
              <c:f>Sheet1!$A$203</c:f>
              <c:numCache>
                <c:formatCode>General</c:formatCode>
                <c:ptCount val="1"/>
                <c:pt idx="0">
                  <c:v>313.20274960631286</c:v>
                </c:pt>
              </c:numCache>
            </c:numRef>
          </c:val>
          <c:extLst>
            <c:ext xmlns:c16="http://schemas.microsoft.com/office/drawing/2014/chart" uri="{C3380CC4-5D6E-409C-BE32-E72D297353CC}">
              <c16:uniqueId val="{000000CA-464F-440B-90B7-6E6EE4783B18}"/>
            </c:ext>
          </c:extLst>
        </c:ser>
        <c:dLbls>
          <c:showLegendKey val="0"/>
          <c:showVal val="0"/>
          <c:showCatName val="0"/>
          <c:showSerName val="0"/>
          <c:showPercent val="0"/>
          <c:showBubbleSize val="0"/>
        </c:dLbls>
        <c:gapWidth val="80"/>
        <c:axId val="1617955312"/>
        <c:axId val="1"/>
      </c:barChart>
      <c:catAx>
        <c:axId val="16179553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2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Century Gothic"/>
                <a:ea typeface="Verdana"/>
                <a:cs typeface="Inter"/>
              </a:defRPr>
            </a:pPr>
            <a:endParaRPr lang="en-US"/>
          </a:p>
        </c:txPr>
        <c:crossAx val="1617955312"/>
        <c:crosses val="min"/>
        <c:crossBetween val="between"/>
        <c:majorUnit val="2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5999-4A1E-A7ED-BAC3061962A8}"/>
              </c:ext>
            </c:extLst>
          </c:dPt>
          <c:dPt>
            <c:idx val="1"/>
            <c:bubble3D val="0"/>
            <c:spPr>
              <a:solidFill>
                <a:srgbClr val="C0C0C0"/>
              </a:solidFill>
              <a:ln>
                <a:noFill/>
              </a:ln>
            </c:spPr>
            <c:extLst>
              <c:ext xmlns:c16="http://schemas.microsoft.com/office/drawing/2014/chart" uri="{C3380CC4-5D6E-409C-BE32-E72D297353CC}">
                <c16:uniqueId val="{00000001-5999-4A1E-A7ED-BAC3061962A8}"/>
              </c:ext>
            </c:extLst>
          </c:dPt>
          <c:val>
            <c:numRef>
              <c:f>Sheet1!$A$1:$A$2</c:f>
              <c:numCache>
                <c:formatCode>General</c:formatCode>
                <c:ptCount val="2"/>
                <c:pt idx="0">
                  <c:v>30</c:v>
                </c:pt>
                <c:pt idx="1">
                  <c:v>70</c:v>
                </c:pt>
              </c:numCache>
            </c:numRef>
          </c:val>
          <c:extLst>
            <c:ext xmlns:c16="http://schemas.microsoft.com/office/drawing/2014/chart" uri="{C3380CC4-5D6E-409C-BE32-E72D297353CC}">
              <c16:uniqueId val="{00000002-5999-4A1E-A7ED-BAC3061962A8}"/>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50404164954106E-2"/>
          <c:y val="9.0754877014419005E-2"/>
          <c:w val="0.95492533223729281"/>
          <c:h val="0.84351145038167941"/>
        </c:manualLayout>
      </c:layout>
      <c:barChart>
        <c:barDir val="col"/>
        <c:grouping val="stacked"/>
        <c:varyColors val="0"/>
        <c:ser>
          <c:idx val="0"/>
          <c:order val="0"/>
          <c:spPr>
            <a:noFill/>
            <a:ln>
              <a:noFill/>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0-929B-404B-83D1-74C3FA848E41}"/>
              </c:ext>
            </c:extLst>
          </c:dPt>
          <c:dPt>
            <c:idx val="2"/>
            <c:invertIfNegative val="0"/>
            <c:bubble3D val="0"/>
            <c:spPr>
              <a:solidFill>
                <a:srgbClr val="C30C3E"/>
              </a:solidFill>
              <a:ln>
                <a:noFill/>
              </a:ln>
            </c:spPr>
            <c:extLst>
              <c:ext xmlns:c16="http://schemas.microsoft.com/office/drawing/2014/chart" uri="{C3380CC4-5D6E-409C-BE32-E72D297353CC}">
                <c16:uniqueId val="{00000001-929B-404B-83D1-74C3FA848E41}"/>
              </c:ext>
            </c:extLst>
          </c:dPt>
          <c:dPt>
            <c:idx val="5"/>
            <c:invertIfNegative val="0"/>
            <c:bubble3D val="0"/>
            <c:spPr>
              <a:solidFill>
                <a:srgbClr val="C30C3E"/>
              </a:solidFill>
              <a:ln>
                <a:noFill/>
              </a:ln>
            </c:spPr>
            <c:extLst>
              <c:ext xmlns:c16="http://schemas.microsoft.com/office/drawing/2014/chart" uri="{C3380CC4-5D6E-409C-BE32-E72D297353CC}">
                <c16:uniqueId val="{00000002-929B-404B-83D1-74C3FA848E41}"/>
              </c:ext>
            </c:extLst>
          </c:dPt>
          <c:dLbls>
            <c:dLbl>
              <c:idx val="2"/>
              <c:layout>
                <c:manualLayout>
                  <c:x val="0"/>
                  <c:y val="-0.4482612383375742"/>
                </c:manualLayout>
              </c:layout>
              <c:numFmt formatCode="#,##0.0;&quot;-&quot;#,##0.0" sourceLinked="0"/>
              <c:spPr>
                <a:noFill/>
                <a:ln>
                  <a:noFill/>
                </a:ln>
              </c:spPr>
              <c:txPr>
                <a:bodyPr wrap="none"/>
                <a:lstStyle/>
                <a:p>
                  <a:pPr>
                    <a:defRPr sz="11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29B-404B-83D1-74C3FA848E41}"/>
                </c:ext>
              </c:extLst>
            </c:dLbl>
            <c:dLbl>
              <c:idx val="5"/>
              <c:layout>
                <c:manualLayout>
                  <c:x val="0"/>
                  <c:y val="-0.24003392705682783"/>
                </c:manualLayout>
              </c:layout>
              <c:numFmt formatCode="#,##0.0;&quot;-&quot;#,##0.0" sourceLinked="0"/>
              <c:spPr>
                <a:noFill/>
                <a:ln>
                  <a:noFill/>
                </a:ln>
              </c:spPr>
              <c:txPr>
                <a:bodyPr wrap="none"/>
                <a:lstStyle/>
                <a:p>
                  <a:pPr>
                    <a:defRPr sz="11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29B-404B-83D1-74C3FA848E4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0.57999999999999996</c:v>
                </c:pt>
                <c:pt idx="1">
                  <c:v>0.65999999999999992</c:v>
                </c:pt>
                <c:pt idx="2">
                  <c:v>2.9899999999999998</c:v>
                </c:pt>
                <c:pt idx="3">
                  <c:v>2.0799999999999996</c:v>
                </c:pt>
                <c:pt idx="4">
                  <c:v>1.5067000000000006</c:v>
                </c:pt>
                <c:pt idx="5">
                  <c:v>1.5067000000000002</c:v>
                </c:pt>
              </c:numCache>
            </c:numRef>
          </c:val>
          <c:extLst>
            <c:ext xmlns:c16="http://schemas.microsoft.com/office/drawing/2014/chart" uri="{C3380CC4-5D6E-409C-BE32-E72D297353CC}">
              <c16:uniqueId val="{00000003-929B-404B-83D1-74C3FA848E41}"/>
            </c:ext>
          </c:extLst>
        </c:ser>
        <c:ser>
          <c:idx val="1"/>
          <c:order val="1"/>
          <c:spPr>
            <a:solidFill>
              <a:schemeClr val="tx2"/>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4-929B-404B-83D1-74C3FA848E41}"/>
              </c:ext>
            </c:extLst>
          </c:dPt>
          <c:val>
            <c:numRef>
              <c:f>Sheet1!$A$2:$F$2</c:f>
              <c:numCache>
                <c:formatCode>General</c:formatCode>
                <c:ptCount val="6"/>
                <c:pt idx="0">
                  <c:v>7.999999999999996E-2</c:v>
                </c:pt>
                <c:pt idx="1">
                  <c:v>2.0499999999999998</c:v>
                </c:pt>
                <c:pt idx="3">
                  <c:v>0.66000000000000014</c:v>
                </c:pt>
                <c:pt idx="4">
                  <c:v>0.57000000000000006</c:v>
                </c:pt>
              </c:numCache>
            </c:numRef>
          </c:val>
          <c:extLst>
            <c:ext xmlns:c16="http://schemas.microsoft.com/office/drawing/2014/chart" uri="{C3380CC4-5D6E-409C-BE32-E72D297353CC}">
              <c16:uniqueId val="{00000005-929B-404B-83D1-74C3FA848E41}"/>
            </c:ext>
          </c:extLst>
        </c:ser>
        <c:ser>
          <c:idx val="2"/>
          <c:order val="2"/>
          <c:spPr>
            <a:solidFill>
              <a:schemeClr val="accent2"/>
            </a:solidFill>
            <a:ln>
              <a:noFill/>
            </a:ln>
          </c:spPr>
          <c:invertIfNegative val="0"/>
          <c:val>
            <c:numRef>
              <c:f>Sheet1!$A$3:$F$3</c:f>
              <c:numCache>
                <c:formatCode>General</c:formatCode>
                <c:ptCount val="6"/>
                <c:pt idx="1">
                  <c:v>0.28000000000000025</c:v>
                </c:pt>
                <c:pt idx="3">
                  <c:v>0.25</c:v>
                </c:pt>
                <c:pt idx="4">
                  <c:v>3.2999999999998586E-3</c:v>
                </c:pt>
              </c:numCache>
            </c:numRef>
          </c:val>
          <c:extLst>
            <c:ext xmlns:c16="http://schemas.microsoft.com/office/drawing/2014/chart" uri="{C3380CC4-5D6E-409C-BE32-E72D297353CC}">
              <c16:uniqueId val="{00000006-929B-404B-83D1-74C3FA848E41}"/>
            </c:ext>
          </c:extLst>
        </c:ser>
        <c:dLbls>
          <c:showLegendKey val="0"/>
          <c:showVal val="0"/>
          <c:showCatName val="0"/>
          <c:showSerName val="0"/>
          <c:showPercent val="0"/>
          <c:showBubbleSize val="0"/>
        </c:dLbls>
        <c:gapWidth val="80"/>
        <c:overlap val="100"/>
        <c:axId val="1776628143"/>
        <c:axId val="1"/>
      </c:barChart>
      <c:catAx>
        <c:axId val="17766281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Century Gothic"/>
                <a:ea typeface="Verdana"/>
                <a:cs typeface="Inter"/>
              </a:defRPr>
            </a:pPr>
            <a:endParaRPr lang="en-US"/>
          </a:p>
        </c:txPr>
        <c:crossAx val="1776628143"/>
        <c:crosses val="min"/>
        <c:crossBetween val="between"/>
        <c:majorUnit val="0.5"/>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31491712707185E-2"/>
          <c:y val="4.0112596762843067E-2"/>
          <c:w val="0.89530386740331491"/>
          <c:h val="0.91942294159042925"/>
        </c:manualLayout>
      </c:layout>
      <c:areaChart>
        <c:grouping val="stacked"/>
        <c:varyColors val="0"/>
        <c:ser>
          <c:idx val="0"/>
          <c:order val="0"/>
          <c:spPr>
            <a:solidFill>
              <a:srgbClr val="059AD3"/>
            </a:solidFill>
            <a:ln>
              <a:noFill/>
            </a:ln>
          </c:spPr>
          <c:val>
            <c:numRef>
              <c:f>Sheet1!$A$1:$FL$1</c:f>
              <c:numCache>
                <c:formatCode>General</c:formatCode>
                <c:ptCount val="168"/>
                <c:pt idx="0">
                  <c:v>3.6484024660494705</c:v>
                </c:pt>
                <c:pt idx="1">
                  <c:v>3.1620857527183901</c:v>
                </c:pt>
                <c:pt idx="2">
                  <c:v>2.9764007463890167</c:v>
                </c:pt>
                <c:pt idx="3">
                  <c:v>2.8806148655566242</c:v>
                </c:pt>
                <c:pt idx="4">
                  <c:v>2.860019537122068</c:v>
                </c:pt>
                <c:pt idx="5">
                  <c:v>3.1528145023425238</c:v>
                </c:pt>
                <c:pt idx="6">
                  <c:v>4.2193836409116674</c:v>
                </c:pt>
                <c:pt idx="7">
                  <c:v>6.2833849904109114</c:v>
                </c:pt>
                <c:pt idx="8">
                  <c:v>7.0382085461889288</c:v>
                </c:pt>
                <c:pt idx="9">
                  <c:v>6.9263559692405785</c:v>
                </c:pt>
                <c:pt idx="10">
                  <c:v>6.6649557072009813</c:v>
                </c:pt>
                <c:pt idx="11">
                  <c:v>6.5302650200997325</c:v>
                </c:pt>
                <c:pt idx="12">
                  <c:v>6.8390734318643309</c:v>
                </c:pt>
                <c:pt idx="13">
                  <c:v>6.371798968487516</c:v>
                </c:pt>
                <c:pt idx="14">
                  <c:v>6.2296346902851365</c:v>
                </c:pt>
                <c:pt idx="15">
                  <c:v>6.6695451285054599</c:v>
                </c:pt>
                <c:pt idx="16">
                  <c:v>8.0432721434949332</c:v>
                </c:pt>
                <c:pt idx="17">
                  <c:v>9.7206255372418031</c:v>
                </c:pt>
                <c:pt idx="18">
                  <c:v>10.423726203306513</c:v>
                </c:pt>
                <c:pt idx="19">
                  <c:v>9.6605153957203367</c:v>
                </c:pt>
                <c:pt idx="20">
                  <c:v>8.6844269454684149</c:v>
                </c:pt>
                <c:pt idx="21">
                  <c:v>7.94393655590404</c:v>
                </c:pt>
                <c:pt idx="22">
                  <c:v>7.020663633160777</c:v>
                </c:pt>
                <c:pt idx="23">
                  <c:v>5.472952284441174</c:v>
                </c:pt>
                <c:pt idx="24">
                  <c:v>3.9395198567824092</c:v>
                </c:pt>
                <c:pt idx="25">
                  <c:v>3.3365110534667699</c:v>
                </c:pt>
                <c:pt idx="26">
                  <c:v>3.1302136848463906</c:v>
                </c:pt>
                <c:pt idx="27">
                  <c:v>3.0020743831943011</c:v>
                </c:pt>
                <c:pt idx="28">
                  <c:v>2.9069372803643212</c:v>
                </c:pt>
                <c:pt idx="29">
                  <c:v>3.1109389055454577</c:v>
                </c:pt>
                <c:pt idx="30">
                  <c:v>3.6035655437262202</c:v>
                </c:pt>
                <c:pt idx="31">
                  <c:v>4.938209632499805</c:v>
                </c:pt>
                <c:pt idx="32">
                  <c:v>6.839286782073998</c:v>
                </c:pt>
                <c:pt idx="33">
                  <c:v>7.3307673898223422</c:v>
                </c:pt>
                <c:pt idx="34">
                  <c:v>7.402474229272535</c:v>
                </c:pt>
                <c:pt idx="35">
                  <c:v>7.2662197582779751</c:v>
                </c:pt>
                <c:pt idx="36">
                  <c:v>7.5798716736688814</c:v>
                </c:pt>
                <c:pt idx="37">
                  <c:v>7.1418695541976449</c:v>
                </c:pt>
                <c:pt idx="38">
                  <c:v>7.0032132236478244</c:v>
                </c:pt>
                <c:pt idx="39">
                  <c:v>7.1974489857862061</c:v>
                </c:pt>
                <c:pt idx="40">
                  <c:v>8.2471642045248181</c:v>
                </c:pt>
                <c:pt idx="41">
                  <c:v>9.8728620124770075</c:v>
                </c:pt>
                <c:pt idx="42">
                  <c:v>10.438983662373674</c:v>
                </c:pt>
                <c:pt idx="43">
                  <c:v>9.4796659016805229</c:v>
                </c:pt>
                <c:pt idx="44">
                  <c:v>8.4728385318176702</c:v>
                </c:pt>
                <c:pt idx="45">
                  <c:v>7.8001445136927181</c:v>
                </c:pt>
                <c:pt idx="46">
                  <c:v>6.9278932103009048</c:v>
                </c:pt>
                <c:pt idx="47">
                  <c:v>5.5986762830203363</c:v>
                </c:pt>
                <c:pt idx="48">
                  <c:v>4.0200716330596897</c:v>
                </c:pt>
                <c:pt idx="49">
                  <c:v>3.416327428669899</c:v>
                </c:pt>
                <c:pt idx="50">
                  <c:v>3.1760071942626413</c:v>
                </c:pt>
                <c:pt idx="51">
                  <c:v>3.006343090578742</c:v>
                </c:pt>
                <c:pt idx="52">
                  <c:v>2.9443370740721573</c:v>
                </c:pt>
                <c:pt idx="53">
                  <c:v>3.0808550845925389</c:v>
                </c:pt>
                <c:pt idx="54">
                  <c:v>3.4963280066317539</c:v>
                </c:pt>
                <c:pt idx="55">
                  <c:v>4.5922161064405547</c:v>
                </c:pt>
                <c:pt idx="56">
                  <c:v>6.379010238514474</c:v>
                </c:pt>
                <c:pt idx="57">
                  <c:v>7.4671631568626076</c:v>
                </c:pt>
                <c:pt idx="58">
                  <c:v>8.0063483986674591</c:v>
                </c:pt>
                <c:pt idx="59">
                  <c:v>8.2936215497396386</c:v>
                </c:pt>
                <c:pt idx="60">
                  <c:v>8.7544297559339661</c:v>
                </c:pt>
                <c:pt idx="61">
                  <c:v>8.368700282928824</c:v>
                </c:pt>
                <c:pt idx="62">
                  <c:v>8.0671695202263489</c:v>
                </c:pt>
                <c:pt idx="63">
                  <c:v>8.3042064701689178</c:v>
                </c:pt>
                <c:pt idx="64">
                  <c:v>9.429393280753029</c:v>
                </c:pt>
                <c:pt idx="65">
                  <c:v>10.749341752462442</c:v>
                </c:pt>
                <c:pt idx="66">
                  <c:v>10.639486116153735</c:v>
                </c:pt>
                <c:pt idx="67">
                  <c:v>9.8045525716230451</c:v>
                </c:pt>
                <c:pt idx="68">
                  <c:v>8.8701748868929489</c:v>
                </c:pt>
                <c:pt idx="69">
                  <c:v>8.2378983427456252</c:v>
                </c:pt>
                <c:pt idx="70">
                  <c:v>6.9888173854956692</c:v>
                </c:pt>
                <c:pt idx="71">
                  <c:v>5.1953383789491152</c:v>
                </c:pt>
                <c:pt idx="72">
                  <c:v>3.6088640922064585</c:v>
                </c:pt>
                <c:pt idx="73">
                  <c:v>3.1475848269401561</c:v>
                </c:pt>
                <c:pt idx="74">
                  <c:v>2.9805680191425403</c:v>
                </c:pt>
                <c:pt idx="75">
                  <c:v>2.9135219504034104</c:v>
                </c:pt>
                <c:pt idx="76">
                  <c:v>2.8997100629114572</c:v>
                </c:pt>
                <c:pt idx="77">
                  <c:v>3.2903767676383389</c:v>
                </c:pt>
                <c:pt idx="78">
                  <c:v>4.4981555917733687</c:v>
                </c:pt>
                <c:pt idx="79">
                  <c:v>6.3011825416939615</c:v>
                </c:pt>
                <c:pt idx="80">
                  <c:v>7.199637534851016</c:v>
                </c:pt>
                <c:pt idx="81">
                  <c:v>7.049949840570477</c:v>
                </c:pt>
                <c:pt idx="82">
                  <c:v>6.6782520967370704</c:v>
                </c:pt>
                <c:pt idx="83">
                  <c:v>6.6614749416343431</c:v>
                </c:pt>
                <c:pt idx="84">
                  <c:v>6.9562853743323441</c:v>
                </c:pt>
                <c:pt idx="85">
                  <c:v>6.6147349095346888</c:v>
                </c:pt>
                <c:pt idx="86">
                  <c:v>6.5624797523117211</c:v>
                </c:pt>
                <c:pt idx="87">
                  <c:v>7.0539527945817246</c:v>
                </c:pt>
                <c:pt idx="88">
                  <c:v>8.4317076097072068</c:v>
                </c:pt>
                <c:pt idx="89">
                  <c:v>10.218204666321204</c:v>
                </c:pt>
                <c:pt idx="90">
                  <c:v>10.863741179340288</c:v>
                </c:pt>
                <c:pt idx="91">
                  <c:v>10.049939849584053</c:v>
                </c:pt>
                <c:pt idx="92">
                  <c:v>8.9266359383273439</c:v>
                </c:pt>
                <c:pt idx="93">
                  <c:v>8.324734839696827</c:v>
                </c:pt>
                <c:pt idx="94">
                  <c:v>7.2558905422582294</c:v>
                </c:pt>
                <c:pt idx="95">
                  <c:v>5.2882271422117224</c:v>
                </c:pt>
                <c:pt idx="96">
                  <c:v>3.6768633329077107</c:v>
                </c:pt>
                <c:pt idx="97">
                  <c:v>3.216036297037582</c:v>
                </c:pt>
                <c:pt idx="98">
                  <c:v>3.0107659540552412</c:v>
                </c:pt>
                <c:pt idx="99">
                  <c:v>2.9315688618207982</c:v>
                </c:pt>
                <c:pt idx="100">
                  <c:v>2.932731261718025</c:v>
                </c:pt>
                <c:pt idx="101">
                  <c:v>3.2809729320637042</c:v>
                </c:pt>
                <c:pt idx="102">
                  <c:v>4.4755737070653812</c:v>
                </c:pt>
                <c:pt idx="103">
                  <c:v>6.4003644785164049</c:v>
                </c:pt>
                <c:pt idx="104">
                  <c:v>7.122551441796749</c:v>
                </c:pt>
                <c:pt idx="105">
                  <c:v>6.7688575725265387</c:v>
                </c:pt>
                <c:pt idx="106">
                  <c:v>6.413249897022407</c:v>
                </c:pt>
                <c:pt idx="107">
                  <c:v>6.4814791890714165</c:v>
                </c:pt>
                <c:pt idx="108">
                  <c:v>6.7281039456406955</c:v>
                </c:pt>
                <c:pt idx="109">
                  <c:v>6.4152003111912981</c:v>
                </c:pt>
                <c:pt idx="110">
                  <c:v>6.3614870311488909</c:v>
                </c:pt>
                <c:pt idx="111">
                  <c:v>6.8466922585167911</c:v>
                </c:pt>
                <c:pt idx="112">
                  <c:v>8.2476037545921237</c:v>
                </c:pt>
                <c:pt idx="113">
                  <c:v>10.164402047505433</c:v>
                </c:pt>
                <c:pt idx="114">
                  <c:v>10.756981230299724</c:v>
                </c:pt>
                <c:pt idx="115">
                  <c:v>9.9231042965077538</c:v>
                </c:pt>
                <c:pt idx="116">
                  <c:v>8.9775265379471971</c:v>
                </c:pt>
                <c:pt idx="117">
                  <c:v>8.3887908091211685</c:v>
                </c:pt>
                <c:pt idx="118">
                  <c:v>7.2824368304579021</c:v>
                </c:pt>
                <c:pt idx="119">
                  <c:v>5.313560441283343</c:v>
                </c:pt>
                <c:pt idx="120">
                  <c:v>3.7137770856757339</c:v>
                </c:pt>
                <c:pt idx="121">
                  <c:v>3.2413061994648795</c:v>
                </c:pt>
                <c:pt idx="122">
                  <c:v>3.0574258842772455</c:v>
                </c:pt>
                <c:pt idx="123">
                  <c:v>2.9473799849150484</c:v>
                </c:pt>
                <c:pt idx="124">
                  <c:v>2.9781655234831104</c:v>
                </c:pt>
                <c:pt idx="125">
                  <c:v>3.3130854456349708</c:v>
                </c:pt>
                <c:pt idx="126">
                  <c:v>4.4103343336136742</c:v>
                </c:pt>
                <c:pt idx="127">
                  <c:v>6.4050980946258829</c:v>
                </c:pt>
                <c:pt idx="128">
                  <c:v>7.1442415470412524</c:v>
                </c:pt>
                <c:pt idx="129">
                  <c:v>6.8653261329719433</c:v>
                </c:pt>
                <c:pt idx="130">
                  <c:v>6.5391514062056739</c:v>
                </c:pt>
                <c:pt idx="131">
                  <c:v>6.4869904706845958</c:v>
                </c:pt>
                <c:pt idx="132">
                  <c:v>6.7746920263324677</c:v>
                </c:pt>
                <c:pt idx="133">
                  <c:v>6.3516346091497287</c:v>
                </c:pt>
                <c:pt idx="134">
                  <c:v>6.3039017458884929</c:v>
                </c:pt>
                <c:pt idx="135">
                  <c:v>6.7667406371391046</c:v>
                </c:pt>
                <c:pt idx="136">
                  <c:v>8.0969014781495545</c:v>
                </c:pt>
                <c:pt idx="137">
                  <c:v>10.121588180372379</c:v>
                </c:pt>
                <c:pt idx="138">
                  <c:v>10.74662644506024</c:v>
                </c:pt>
                <c:pt idx="139">
                  <c:v>9.8995630092490092</c:v>
                </c:pt>
                <c:pt idx="140">
                  <c:v>9.0005733313802239</c:v>
                </c:pt>
                <c:pt idx="141">
                  <c:v>8.377582282404795</c:v>
                </c:pt>
                <c:pt idx="142">
                  <c:v>7.2352063304369878</c:v>
                </c:pt>
                <c:pt idx="143">
                  <c:v>5.3351026210244266</c:v>
                </c:pt>
                <c:pt idx="144">
                  <c:v>3.7194151605775603</c:v>
                </c:pt>
                <c:pt idx="145">
                  <c:v>3.2188299758307655</c:v>
                </c:pt>
                <c:pt idx="146">
                  <c:v>3.0268898339281538</c:v>
                </c:pt>
                <c:pt idx="147">
                  <c:v>2.9393751019584835</c:v>
                </c:pt>
                <c:pt idx="148">
                  <c:v>2.9436312580986908</c:v>
                </c:pt>
                <c:pt idx="149">
                  <c:v>3.3303715973204788</c:v>
                </c:pt>
                <c:pt idx="150">
                  <c:v>4.5036161560710886</c:v>
                </c:pt>
                <c:pt idx="151">
                  <c:v>6.3409956343290403</c:v>
                </c:pt>
                <c:pt idx="152">
                  <c:v>7.0911785557425864</c:v>
                </c:pt>
                <c:pt idx="153">
                  <c:v>6.7920015741475268</c:v>
                </c:pt>
                <c:pt idx="154">
                  <c:v>6.4456836202582455</c:v>
                </c:pt>
                <c:pt idx="155">
                  <c:v>6.4895432422293489</c:v>
                </c:pt>
                <c:pt idx="156">
                  <c:v>6.7585385613588702</c:v>
                </c:pt>
                <c:pt idx="157">
                  <c:v>6.3701252970773785</c:v>
                </c:pt>
                <c:pt idx="158">
                  <c:v>6.3406548938242313</c:v>
                </c:pt>
                <c:pt idx="159">
                  <c:v>6.8621060959732807</c:v>
                </c:pt>
                <c:pt idx="160">
                  <c:v>8.1305693227282188</c:v>
                </c:pt>
                <c:pt idx="161">
                  <c:v>9.9349484594843638</c:v>
                </c:pt>
                <c:pt idx="162">
                  <c:v>10.572581524177799</c:v>
                </c:pt>
                <c:pt idx="163">
                  <c:v>9.7717976387226351</c:v>
                </c:pt>
                <c:pt idx="164">
                  <c:v>8.8226612151940582</c:v>
                </c:pt>
                <c:pt idx="165">
                  <c:v>8.2463343228835875</c:v>
                </c:pt>
                <c:pt idx="166">
                  <c:v>7.1757529573905297</c:v>
                </c:pt>
                <c:pt idx="167">
                  <c:v>5.3789604195673384</c:v>
                </c:pt>
              </c:numCache>
            </c:numRef>
          </c:val>
          <c:extLst>
            <c:ext xmlns:c16="http://schemas.microsoft.com/office/drawing/2014/chart" uri="{C3380CC4-5D6E-409C-BE32-E72D297353CC}">
              <c16:uniqueId val="{00000000-F467-4E4B-A85A-0ACEFFFF4AA7}"/>
            </c:ext>
          </c:extLst>
        </c:ser>
        <c:ser>
          <c:idx val="1"/>
          <c:order val="1"/>
          <c:spPr>
            <a:solidFill>
              <a:srgbClr val="3AD14F"/>
            </a:solidFill>
            <a:ln>
              <a:noFill/>
            </a:ln>
          </c:spPr>
          <c:val>
            <c:numRef>
              <c:f>Sheet1!$A$2:$FL$2</c:f>
              <c:numCache>
                <c:formatCode>General</c:formatCode>
                <c:ptCount val="168"/>
                <c:pt idx="0">
                  <c:v>27.79560646316742</c:v>
                </c:pt>
                <c:pt idx="1">
                  <c:v>28.178242675630571</c:v>
                </c:pt>
                <c:pt idx="2">
                  <c:v>27.763267537123269</c:v>
                </c:pt>
                <c:pt idx="3">
                  <c:v>27.091191756504262</c:v>
                </c:pt>
                <c:pt idx="4">
                  <c:v>26.17208801556156</c:v>
                </c:pt>
                <c:pt idx="5">
                  <c:v>26.350804404502785</c:v>
                </c:pt>
                <c:pt idx="6">
                  <c:v>29.696716386388687</c:v>
                </c:pt>
                <c:pt idx="7">
                  <c:v>34.314206127886322</c:v>
                </c:pt>
                <c:pt idx="8">
                  <c:v>34.940349807288214</c:v>
                </c:pt>
                <c:pt idx="9">
                  <c:v>36.352397266445934</c:v>
                </c:pt>
                <c:pt idx="10">
                  <c:v>37.370893931716104</c:v>
                </c:pt>
                <c:pt idx="11">
                  <c:v>37.811907171205426</c:v>
                </c:pt>
                <c:pt idx="12">
                  <c:v>37.764805508374955</c:v>
                </c:pt>
                <c:pt idx="13">
                  <c:v>37.531075108351608</c:v>
                </c:pt>
                <c:pt idx="14">
                  <c:v>37.305772617850842</c:v>
                </c:pt>
                <c:pt idx="15">
                  <c:v>36.51320768775259</c:v>
                </c:pt>
                <c:pt idx="16">
                  <c:v>37.763789605339603</c:v>
                </c:pt>
                <c:pt idx="17">
                  <c:v>38.626645117662335</c:v>
                </c:pt>
                <c:pt idx="18">
                  <c:v>36.948470438772375</c:v>
                </c:pt>
                <c:pt idx="19">
                  <c:v>35.528603763031533</c:v>
                </c:pt>
                <c:pt idx="20">
                  <c:v>34.251902372360718</c:v>
                </c:pt>
                <c:pt idx="21">
                  <c:v>31.077782791946298</c:v>
                </c:pt>
                <c:pt idx="22">
                  <c:v>28.446817235174567</c:v>
                </c:pt>
                <c:pt idx="23">
                  <c:v>27.526417807857054</c:v>
                </c:pt>
                <c:pt idx="24">
                  <c:v>29.042642194256281</c:v>
                </c:pt>
                <c:pt idx="25">
                  <c:v>29.103711079727699</c:v>
                </c:pt>
                <c:pt idx="26">
                  <c:v>28.773066559051614</c:v>
                </c:pt>
                <c:pt idx="27">
                  <c:v>28.084401920039451</c:v>
                </c:pt>
                <c:pt idx="28">
                  <c:v>26.986810448353278</c:v>
                </c:pt>
                <c:pt idx="29">
                  <c:v>26.952292776328722</c:v>
                </c:pt>
                <c:pt idx="30">
                  <c:v>29.402744300737744</c:v>
                </c:pt>
                <c:pt idx="31">
                  <c:v>32.629872098798927</c:v>
                </c:pt>
                <c:pt idx="32">
                  <c:v>34.910084578122543</c:v>
                </c:pt>
                <c:pt idx="33">
                  <c:v>37.4031846127561</c:v>
                </c:pt>
                <c:pt idx="34">
                  <c:v>38.643052067945668</c:v>
                </c:pt>
                <c:pt idx="35">
                  <c:v>38.792258800742133</c:v>
                </c:pt>
                <c:pt idx="36">
                  <c:v>38.964772912559219</c:v>
                </c:pt>
                <c:pt idx="37">
                  <c:v>38.826216321390078</c:v>
                </c:pt>
                <c:pt idx="38">
                  <c:v>38.856841968197564</c:v>
                </c:pt>
                <c:pt idx="39">
                  <c:v>38.282651139454813</c:v>
                </c:pt>
                <c:pt idx="40">
                  <c:v>39.142464544702037</c:v>
                </c:pt>
                <c:pt idx="41">
                  <c:v>39.161320748081266</c:v>
                </c:pt>
                <c:pt idx="42">
                  <c:v>37.182421238906834</c:v>
                </c:pt>
                <c:pt idx="43">
                  <c:v>35.65304781326536</c:v>
                </c:pt>
                <c:pt idx="44">
                  <c:v>34.114639236461727</c:v>
                </c:pt>
                <c:pt idx="45">
                  <c:v>30.967356170288564</c:v>
                </c:pt>
                <c:pt idx="46">
                  <c:v>28.666666183063061</c:v>
                </c:pt>
                <c:pt idx="47">
                  <c:v>28.079985877177851</c:v>
                </c:pt>
                <c:pt idx="48">
                  <c:v>29.468015946696806</c:v>
                </c:pt>
                <c:pt idx="49">
                  <c:v>29.40390430393202</c:v>
                </c:pt>
                <c:pt idx="50">
                  <c:v>28.721435740850982</c:v>
                </c:pt>
                <c:pt idx="51">
                  <c:v>27.652816493988521</c:v>
                </c:pt>
                <c:pt idx="52">
                  <c:v>26.384495684092094</c:v>
                </c:pt>
                <c:pt idx="53">
                  <c:v>26.629597118857316</c:v>
                </c:pt>
                <c:pt idx="54">
                  <c:v>29.23468712146509</c:v>
                </c:pt>
                <c:pt idx="55">
                  <c:v>32.21930872387626</c:v>
                </c:pt>
                <c:pt idx="56">
                  <c:v>34.359705730695318</c:v>
                </c:pt>
                <c:pt idx="57">
                  <c:v>37.51378326942833</c:v>
                </c:pt>
                <c:pt idx="58">
                  <c:v>39.367923647809818</c:v>
                </c:pt>
                <c:pt idx="59">
                  <c:v>40.422489107121812</c:v>
                </c:pt>
                <c:pt idx="60">
                  <c:v>40.643365178901902</c:v>
                </c:pt>
                <c:pt idx="61">
                  <c:v>40.662570954771198</c:v>
                </c:pt>
                <c:pt idx="62">
                  <c:v>40.335301192110009</c:v>
                </c:pt>
                <c:pt idx="63">
                  <c:v>39.887539399710036</c:v>
                </c:pt>
                <c:pt idx="64">
                  <c:v>40.241455559523203</c:v>
                </c:pt>
                <c:pt idx="65">
                  <c:v>39.768198786334793</c:v>
                </c:pt>
                <c:pt idx="66">
                  <c:v>37.461052489044988</c:v>
                </c:pt>
                <c:pt idx="67">
                  <c:v>36.135242801456911</c:v>
                </c:pt>
                <c:pt idx="68">
                  <c:v>34.381727903290631</c:v>
                </c:pt>
                <c:pt idx="69">
                  <c:v>31.512504040656736</c:v>
                </c:pt>
                <c:pt idx="70">
                  <c:v>28.898628175989412</c:v>
                </c:pt>
                <c:pt idx="71">
                  <c:v>27.705986736850079</c:v>
                </c:pt>
                <c:pt idx="72">
                  <c:v>29.211749823880218</c:v>
                </c:pt>
                <c:pt idx="73">
                  <c:v>29.684433759799479</c:v>
                </c:pt>
                <c:pt idx="74">
                  <c:v>29.335240793878452</c:v>
                </c:pt>
                <c:pt idx="75">
                  <c:v>28.608036522673768</c:v>
                </c:pt>
                <c:pt idx="76">
                  <c:v>27.601667144574023</c:v>
                </c:pt>
                <c:pt idx="77">
                  <c:v>28.010661714558122</c:v>
                </c:pt>
                <c:pt idx="78">
                  <c:v>31.495183202976222</c:v>
                </c:pt>
                <c:pt idx="79">
                  <c:v>35.821604056234548</c:v>
                </c:pt>
                <c:pt idx="80">
                  <c:v>37.143865134601249</c:v>
                </c:pt>
                <c:pt idx="81">
                  <c:v>39.193630903525815</c:v>
                </c:pt>
                <c:pt idx="82">
                  <c:v>39.999905018824258</c:v>
                </c:pt>
                <c:pt idx="83">
                  <c:v>40.385479346197698</c:v>
                </c:pt>
                <c:pt idx="84">
                  <c:v>40.397558308805387</c:v>
                </c:pt>
                <c:pt idx="85">
                  <c:v>40.515067529740655</c:v>
                </c:pt>
                <c:pt idx="86">
                  <c:v>40.52528425182102</c:v>
                </c:pt>
                <c:pt idx="87">
                  <c:v>39.86813682382585</c:v>
                </c:pt>
                <c:pt idx="88">
                  <c:v>40.506648318441975</c:v>
                </c:pt>
                <c:pt idx="89">
                  <c:v>40.489926359984914</c:v>
                </c:pt>
                <c:pt idx="90">
                  <c:v>39.688458088433656</c:v>
                </c:pt>
                <c:pt idx="91">
                  <c:v>38.439241299069678</c:v>
                </c:pt>
                <c:pt idx="92">
                  <c:v>36.772709224809688</c:v>
                </c:pt>
                <c:pt idx="93">
                  <c:v>33.817409962110034</c:v>
                </c:pt>
                <c:pt idx="94">
                  <c:v>30.855211667980853</c:v>
                </c:pt>
                <c:pt idx="95">
                  <c:v>29.030591386399266</c:v>
                </c:pt>
                <c:pt idx="96">
                  <c:v>30.712216272187067</c:v>
                </c:pt>
                <c:pt idx="97">
                  <c:v>31.102286206242205</c:v>
                </c:pt>
                <c:pt idx="98">
                  <c:v>30.778173859936505</c:v>
                </c:pt>
                <c:pt idx="99">
                  <c:v>30.053943639496325</c:v>
                </c:pt>
                <c:pt idx="100">
                  <c:v>29.182287746659789</c:v>
                </c:pt>
                <c:pt idx="101">
                  <c:v>29.678582457040136</c:v>
                </c:pt>
                <c:pt idx="102">
                  <c:v>33.086083341798656</c:v>
                </c:pt>
                <c:pt idx="103">
                  <c:v>36.469333220167272</c:v>
                </c:pt>
                <c:pt idx="104">
                  <c:v>37.197623006617178</c:v>
                </c:pt>
                <c:pt idx="105">
                  <c:v>38.305067195612608</c:v>
                </c:pt>
                <c:pt idx="106">
                  <c:v>38.709994044977748</c:v>
                </c:pt>
                <c:pt idx="107">
                  <c:v>39.344923180690763</c:v>
                </c:pt>
                <c:pt idx="108">
                  <c:v>38.827821538937137</c:v>
                </c:pt>
                <c:pt idx="109">
                  <c:v>38.66029706836526</c:v>
                </c:pt>
                <c:pt idx="110">
                  <c:v>38.475346461242985</c:v>
                </c:pt>
                <c:pt idx="111">
                  <c:v>37.508195876308285</c:v>
                </c:pt>
                <c:pt idx="112">
                  <c:v>38.430564728558167</c:v>
                </c:pt>
                <c:pt idx="113">
                  <c:v>40.649273135482012</c:v>
                </c:pt>
                <c:pt idx="114">
                  <c:v>38.588298880880856</c:v>
                </c:pt>
                <c:pt idx="115">
                  <c:v>36.71589269774632</c:v>
                </c:pt>
                <c:pt idx="116">
                  <c:v>35.207447664339568</c:v>
                </c:pt>
                <c:pt idx="117">
                  <c:v>33.287343766009151</c:v>
                </c:pt>
                <c:pt idx="118">
                  <c:v>31.005240686533249</c:v>
                </c:pt>
                <c:pt idx="119">
                  <c:v>29.57204059051098</c:v>
                </c:pt>
                <c:pt idx="120">
                  <c:v>30.85287365760713</c:v>
                </c:pt>
                <c:pt idx="121">
                  <c:v>31.006342035496147</c:v>
                </c:pt>
                <c:pt idx="122">
                  <c:v>30.217109431228089</c:v>
                </c:pt>
                <c:pt idx="123">
                  <c:v>29.556264030042687</c:v>
                </c:pt>
                <c:pt idx="124">
                  <c:v>28.501801354922236</c:v>
                </c:pt>
                <c:pt idx="125">
                  <c:v>28.090768121751239</c:v>
                </c:pt>
                <c:pt idx="126">
                  <c:v>29.774687449541652</c:v>
                </c:pt>
                <c:pt idx="127">
                  <c:v>30.922748442611223</c:v>
                </c:pt>
                <c:pt idx="128">
                  <c:v>30.632227830680797</c:v>
                </c:pt>
                <c:pt idx="129">
                  <c:v>33.224700412913343</c:v>
                </c:pt>
                <c:pt idx="130">
                  <c:v>33.935451046886847</c:v>
                </c:pt>
                <c:pt idx="131">
                  <c:v>34.453549233001297</c:v>
                </c:pt>
                <c:pt idx="132">
                  <c:v>34.073223352754106</c:v>
                </c:pt>
                <c:pt idx="133">
                  <c:v>33.590970779321893</c:v>
                </c:pt>
                <c:pt idx="134">
                  <c:v>33.408460293786561</c:v>
                </c:pt>
                <c:pt idx="135">
                  <c:v>33.499328126471099</c:v>
                </c:pt>
                <c:pt idx="136">
                  <c:v>34.738262489993645</c:v>
                </c:pt>
                <c:pt idx="137">
                  <c:v>37.327517563958523</c:v>
                </c:pt>
                <c:pt idx="138">
                  <c:v>35.445902444163977</c:v>
                </c:pt>
                <c:pt idx="139">
                  <c:v>33.86398904601085</c:v>
                </c:pt>
                <c:pt idx="140">
                  <c:v>32.613194195217929</c:v>
                </c:pt>
                <c:pt idx="141">
                  <c:v>30.70272399931838</c:v>
                </c:pt>
                <c:pt idx="142">
                  <c:v>28.951779112756178</c:v>
                </c:pt>
                <c:pt idx="143">
                  <c:v>27.698981711292333</c:v>
                </c:pt>
                <c:pt idx="144">
                  <c:v>29.422728344755178</c:v>
                </c:pt>
                <c:pt idx="145">
                  <c:v>29.529899612426306</c:v>
                </c:pt>
                <c:pt idx="146">
                  <c:v>29.001704385002405</c:v>
                </c:pt>
                <c:pt idx="147">
                  <c:v>28.374361074612313</c:v>
                </c:pt>
                <c:pt idx="148">
                  <c:v>27.271425543109249</c:v>
                </c:pt>
                <c:pt idx="149">
                  <c:v>26.639847455339225</c:v>
                </c:pt>
                <c:pt idx="150">
                  <c:v>27.640451534027882</c:v>
                </c:pt>
                <c:pt idx="151">
                  <c:v>27.846162739313364</c:v>
                </c:pt>
                <c:pt idx="152">
                  <c:v>27.014749298566059</c:v>
                </c:pt>
                <c:pt idx="153">
                  <c:v>28.240886438120448</c:v>
                </c:pt>
                <c:pt idx="154">
                  <c:v>29.145580466628772</c:v>
                </c:pt>
                <c:pt idx="155">
                  <c:v>29.874549210893232</c:v>
                </c:pt>
                <c:pt idx="156">
                  <c:v>29.662117909670101</c:v>
                </c:pt>
                <c:pt idx="157">
                  <c:v>28.921045974971051</c:v>
                </c:pt>
                <c:pt idx="158">
                  <c:v>29.040280992279001</c:v>
                </c:pt>
                <c:pt idx="159">
                  <c:v>29.146406885285245</c:v>
                </c:pt>
                <c:pt idx="160">
                  <c:v>30.375409061653507</c:v>
                </c:pt>
                <c:pt idx="161">
                  <c:v>33.635732944044364</c:v>
                </c:pt>
                <c:pt idx="162">
                  <c:v>34.446757306892756</c:v>
                </c:pt>
                <c:pt idx="163">
                  <c:v>33.35224032586909</c:v>
                </c:pt>
                <c:pt idx="164">
                  <c:v>32.453864201749106</c:v>
                </c:pt>
                <c:pt idx="165">
                  <c:v>30.371370994666659</c:v>
                </c:pt>
                <c:pt idx="166">
                  <c:v>28.575903394118136</c:v>
                </c:pt>
                <c:pt idx="167">
                  <c:v>27.694956802744475</c:v>
                </c:pt>
              </c:numCache>
            </c:numRef>
          </c:val>
          <c:extLst>
            <c:ext xmlns:c16="http://schemas.microsoft.com/office/drawing/2014/chart" uri="{C3380CC4-5D6E-409C-BE32-E72D297353CC}">
              <c16:uniqueId val="{00000001-F467-4E4B-A85A-0ACEFFFF4AA7}"/>
            </c:ext>
          </c:extLst>
        </c:ser>
        <c:ser>
          <c:idx val="2"/>
          <c:order val="2"/>
          <c:spPr>
            <a:solidFill>
              <a:srgbClr val="FF69D8"/>
            </a:solidFill>
            <a:ln>
              <a:noFill/>
            </a:ln>
          </c:spPr>
          <c:val>
            <c:numRef>
              <c:f>Sheet1!$A$3:$FL$3</c:f>
              <c:numCache>
                <c:formatCode>General</c:formatCode>
                <c:ptCount val="168"/>
                <c:pt idx="0">
                  <c:v>6.1261788222170637</c:v>
                </c:pt>
                <c:pt idx="1">
                  <c:v>3.0373386063415779</c:v>
                </c:pt>
                <c:pt idx="2">
                  <c:v>1.4626513112776891</c:v>
                </c:pt>
                <c:pt idx="3">
                  <c:v>0.70641138253840907</c:v>
                </c:pt>
                <c:pt idx="4">
                  <c:v>0.47868719190887532</c:v>
                </c:pt>
                <c:pt idx="5">
                  <c:v>0.71369423515880115</c:v>
                </c:pt>
                <c:pt idx="6">
                  <c:v>2.7969079412300104</c:v>
                </c:pt>
                <c:pt idx="7">
                  <c:v>7.1320584610111055</c:v>
                </c:pt>
                <c:pt idx="8">
                  <c:v>20.964905330695814</c:v>
                </c:pt>
                <c:pt idx="9">
                  <c:v>37.602342173570747</c:v>
                </c:pt>
                <c:pt idx="10">
                  <c:v>28.616580164870982</c:v>
                </c:pt>
                <c:pt idx="11">
                  <c:v>25.084261479790634</c:v>
                </c:pt>
                <c:pt idx="12">
                  <c:v>25.281555513570567</c:v>
                </c:pt>
                <c:pt idx="13">
                  <c:v>24.894467935261119</c:v>
                </c:pt>
                <c:pt idx="14">
                  <c:v>23.985415538943677</c:v>
                </c:pt>
                <c:pt idx="15">
                  <c:v>24.634090911673063</c:v>
                </c:pt>
                <c:pt idx="16">
                  <c:v>28.408636189420044</c:v>
                </c:pt>
                <c:pt idx="17">
                  <c:v>31.008857543000758</c:v>
                </c:pt>
                <c:pt idx="18">
                  <c:v>40.248660723035172</c:v>
                </c:pt>
                <c:pt idx="19">
                  <c:v>35.14937707512653</c:v>
                </c:pt>
                <c:pt idx="20">
                  <c:v>25.976073509348467</c:v>
                </c:pt>
                <c:pt idx="21">
                  <c:v>18.193002151736536</c:v>
                </c:pt>
                <c:pt idx="22">
                  <c:v>13.509828644157245</c:v>
                </c:pt>
                <c:pt idx="23">
                  <c:v>9.5933584039637125</c:v>
                </c:pt>
                <c:pt idx="24">
                  <c:v>6.1261788222170637</c:v>
                </c:pt>
                <c:pt idx="25">
                  <c:v>3.0373386063415779</c:v>
                </c:pt>
                <c:pt idx="26">
                  <c:v>1.4626513112776891</c:v>
                </c:pt>
                <c:pt idx="27">
                  <c:v>0.70641138253840907</c:v>
                </c:pt>
                <c:pt idx="28">
                  <c:v>0.47868719190887532</c:v>
                </c:pt>
                <c:pt idx="29">
                  <c:v>0.71369423515880115</c:v>
                </c:pt>
                <c:pt idx="30">
                  <c:v>2.7969079412300104</c:v>
                </c:pt>
                <c:pt idx="31">
                  <c:v>7.1320584610111055</c:v>
                </c:pt>
                <c:pt idx="32">
                  <c:v>20.964905330695814</c:v>
                </c:pt>
                <c:pt idx="33">
                  <c:v>37.60234217357074</c:v>
                </c:pt>
                <c:pt idx="34">
                  <c:v>28.616580164870982</c:v>
                </c:pt>
                <c:pt idx="35">
                  <c:v>25.084261479790634</c:v>
                </c:pt>
                <c:pt idx="36">
                  <c:v>25.281555513570567</c:v>
                </c:pt>
                <c:pt idx="37">
                  <c:v>24.894467935261112</c:v>
                </c:pt>
                <c:pt idx="38">
                  <c:v>23.98541553894367</c:v>
                </c:pt>
                <c:pt idx="39">
                  <c:v>24.634090911673056</c:v>
                </c:pt>
                <c:pt idx="40">
                  <c:v>28.408636189420051</c:v>
                </c:pt>
                <c:pt idx="41">
                  <c:v>31.008857543000765</c:v>
                </c:pt>
                <c:pt idx="42">
                  <c:v>40.248660723035179</c:v>
                </c:pt>
                <c:pt idx="43">
                  <c:v>35.149377075126523</c:v>
                </c:pt>
                <c:pt idx="44">
                  <c:v>25.976073509348481</c:v>
                </c:pt>
                <c:pt idx="45">
                  <c:v>18.193002151736536</c:v>
                </c:pt>
                <c:pt idx="46">
                  <c:v>13.509828644157245</c:v>
                </c:pt>
                <c:pt idx="47">
                  <c:v>9.5933584039637196</c:v>
                </c:pt>
                <c:pt idx="48">
                  <c:v>6.1261788222170637</c:v>
                </c:pt>
                <c:pt idx="49">
                  <c:v>3.0373386063415779</c:v>
                </c:pt>
                <c:pt idx="50">
                  <c:v>1.4626513112776891</c:v>
                </c:pt>
                <c:pt idx="51">
                  <c:v>0.70641138253840907</c:v>
                </c:pt>
                <c:pt idx="52">
                  <c:v>0.47868719190887532</c:v>
                </c:pt>
                <c:pt idx="53">
                  <c:v>0.71369423515880115</c:v>
                </c:pt>
                <c:pt idx="54">
                  <c:v>2.7969079412300033</c:v>
                </c:pt>
                <c:pt idx="55">
                  <c:v>7.1320584610111055</c:v>
                </c:pt>
                <c:pt idx="56">
                  <c:v>20.964905330695814</c:v>
                </c:pt>
                <c:pt idx="57">
                  <c:v>37.602342173570733</c:v>
                </c:pt>
                <c:pt idx="58">
                  <c:v>28.616580164870982</c:v>
                </c:pt>
                <c:pt idx="59">
                  <c:v>25.084261479790634</c:v>
                </c:pt>
                <c:pt idx="60">
                  <c:v>25.281555513570567</c:v>
                </c:pt>
                <c:pt idx="61">
                  <c:v>24.894467935261105</c:v>
                </c:pt>
                <c:pt idx="62">
                  <c:v>23.985415538943677</c:v>
                </c:pt>
                <c:pt idx="63">
                  <c:v>24.634090911673056</c:v>
                </c:pt>
                <c:pt idx="64">
                  <c:v>28.408636189420051</c:v>
                </c:pt>
                <c:pt idx="65">
                  <c:v>31.008857543000758</c:v>
                </c:pt>
                <c:pt idx="66">
                  <c:v>40.248660723035172</c:v>
                </c:pt>
                <c:pt idx="67">
                  <c:v>35.149377075126523</c:v>
                </c:pt>
                <c:pt idx="68">
                  <c:v>25.976073509348481</c:v>
                </c:pt>
                <c:pt idx="69">
                  <c:v>18.193002151736536</c:v>
                </c:pt>
                <c:pt idx="70">
                  <c:v>13.509828644157245</c:v>
                </c:pt>
                <c:pt idx="71">
                  <c:v>9.5933584039637196</c:v>
                </c:pt>
                <c:pt idx="72">
                  <c:v>6.1261788222170637</c:v>
                </c:pt>
                <c:pt idx="73">
                  <c:v>3.0373386063415779</c:v>
                </c:pt>
                <c:pt idx="74">
                  <c:v>1.4626513112776891</c:v>
                </c:pt>
                <c:pt idx="75">
                  <c:v>0.70641138253840552</c:v>
                </c:pt>
                <c:pt idx="76">
                  <c:v>0.47868719190887532</c:v>
                </c:pt>
                <c:pt idx="77">
                  <c:v>0.7136942351588047</c:v>
                </c:pt>
                <c:pt idx="78">
                  <c:v>2.7969079412300033</c:v>
                </c:pt>
                <c:pt idx="79">
                  <c:v>7.1320584610111055</c:v>
                </c:pt>
                <c:pt idx="80">
                  <c:v>20.964905330695814</c:v>
                </c:pt>
                <c:pt idx="81">
                  <c:v>37.602342173570733</c:v>
                </c:pt>
                <c:pt idx="82">
                  <c:v>28.616580164870989</c:v>
                </c:pt>
                <c:pt idx="83">
                  <c:v>25.084261479790634</c:v>
                </c:pt>
                <c:pt idx="84">
                  <c:v>25.281555513570574</c:v>
                </c:pt>
                <c:pt idx="85">
                  <c:v>24.894467935261112</c:v>
                </c:pt>
                <c:pt idx="86">
                  <c:v>23.985415538943677</c:v>
                </c:pt>
                <c:pt idx="87">
                  <c:v>24.634090911673063</c:v>
                </c:pt>
                <c:pt idx="88">
                  <c:v>28.408636189420051</c:v>
                </c:pt>
                <c:pt idx="89">
                  <c:v>31.008857543000758</c:v>
                </c:pt>
                <c:pt idx="90">
                  <c:v>40.248660723035172</c:v>
                </c:pt>
                <c:pt idx="91">
                  <c:v>35.149377075126523</c:v>
                </c:pt>
                <c:pt idx="92">
                  <c:v>25.976073509348474</c:v>
                </c:pt>
                <c:pt idx="93">
                  <c:v>18.193002151736536</c:v>
                </c:pt>
                <c:pt idx="94">
                  <c:v>13.509828644157245</c:v>
                </c:pt>
                <c:pt idx="95">
                  <c:v>9.5933584039637196</c:v>
                </c:pt>
                <c:pt idx="96">
                  <c:v>6.1261788222170637</c:v>
                </c:pt>
                <c:pt idx="97">
                  <c:v>3.0373386063415779</c:v>
                </c:pt>
                <c:pt idx="98">
                  <c:v>1.4626513112776891</c:v>
                </c:pt>
                <c:pt idx="99">
                  <c:v>0.70641138253840552</c:v>
                </c:pt>
                <c:pt idx="100">
                  <c:v>0.47868719190887532</c:v>
                </c:pt>
                <c:pt idx="101">
                  <c:v>0.7136942351588047</c:v>
                </c:pt>
                <c:pt idx="102">
                  <c:v>2.7969079412300033</c:v>
                </c:pt>
                <c:pt idx="103">
                  <c:v>7.1320584610111055</c:v>
                </c:pt>
                <c:pt idx="104">
                  <c:v>20.964905330695807</c:v>
                </c:pt>
                <c:pt idx="105">
                  <c:v>37.602342173570733</c:v>
                </c:pt>
                <c:pt idx="106">
                  <c:v>28.616580164870982</c:v>
                </c:pt>
                <c:pt idx="107">
                  <c:v>25.084261479790641</c:v>
                </c:pt>
                <c:pt idx="108">
                  <c:v>25.281555513570574</c:v>
                </c:pt>
                <c:pt idx="109">
                  <c:v>24.894467935261112</c:v>
                </c:pt>
                <c:pt idx="110">
                  <c:v>23.98541553894367</c:v>
                </c:pt>
                <c:pt idx="111">
                  <c:v>24.634090911673056</c:v>
                </c:pt>
                <c:pt idx="112">
                  <c:v>28.408636189420051</c:v>
                </c:pt>
                <c:pt idx="113">
                  <c:v>31.008857543000765</c:v>
                </c:pt>
                <c:pt idx="114">
                  <c:v>40.248660723035165</c:v>
                </c:pt>
                <c:pt idx="115">
                  <c:v>35.149377075126537</c:v>
                </c:pt>
                <c:pt idx="116">
                  <c:v>25.976073509348467</c:v>
                </c:pt>
                <c:pt idx="117">
                  <c:v>18.193002151736536</c:v>
                </c:pt>
                <c:pt idx="118">
                  <c:v>13.509828644157245</c:v>
                </c:pt>
                <c:pt idx="119">
                  <c:v>9.5933584039637196</c:v>
                </c:pt>
                <c:pt idx="120">
                  <c:v>5.8002767336633312</c:v>
                </c:pt>
                <c:pt idx="121">
                  <c:v>3.7437015023686229</c:v>
                </c:pt>
                <c:pt idx="122">
                  <c:v>2.2307044676979331</c:v>
                </c:pt>
                <c:pt idx="123">
                  <c:v>1.3243277319523514</c:v>
                </c:pt>
                <c:pt idx="124">
                  <c:v>0.79080012617037099</c:v>
                </c:pt>
                <c:pt idx="125">
                  <c:v>0.54869018127598324</c:v>
                </c:pt>
                <c:pt idx="126">
                  <c:v>1.4276469694029217</c:v>
                </c:pt>
                <c:pt idx="127">
                  <c:v>2.7427792094304806</c:v>
                </c:pt>
                <c:pt idx="128">
                  <c:v>5.4995236146569226</c:v>
                </c:pt>
                <c:pt idx="129">
                  <c:v>10.365708268329293</c:v>
                </c:pt>
                <c:pt idx="130">
                  <c:v>16.791518240633472</c:v>
                </c:pt>
                <c:pt idx="131">
                  <c:v>23.831837863644331</c:v>
                </c:pt>
                <c:pt idx="132">
                  <c:v>27.932417160821046</c:v>
                </c:pt>
                <c:pt idx="133">
                  <c:v>28.453954911699583</c:v>
                </c:pt>
                <c:pt idx="134">
                  <c:v>27.130266605276333</c:v>
                </c:pt>
                <c:pt idx="135">
                  <c:v>26.239483471433317</c:v>
                </c:pt>
                <c:pt idx="136">
                  <c:v>24.412247915854103</c:v>
                </c:pt>
                <c:pt idx="137">
                  <c:v>24.009051188132879</c:v>
                </c:pt>
                <c:pt idx="138">
                  <c:v>23.788585057786804</c:v>
                </c:pt>
                <c:pt idx="139">
                  <c:v>20.872450345733789</c:v>
                </c:pt>
                <c:pt idx="140">
                  <c:v>17.347273146850895</c:v>
                </c:pt>
                <c:pt idx="141">
                  <c:v>12.850317217328289</c:v>
                </c:pt>
                <c:pt idx="142">
                  <c:v>9.3811101094338269</c:v>
                </c:pt>
                <c:pt idx="143">
                  <c:v>7.0100240698438299</c:v>
                </c:pt>
                <c:pt idx="144">
                  <c:v>5.8002767336633312</c:v>
                </c:pt>
                <c:pt idx="145">
                  <c:v>3.7437015023686229</c:v>
                </c:pt>
                <c:pt idx="146">
                  <c:v>2.2307044676979331</c:v>
                </c:pt>
                <c:pt idx="147">
                  <c:v>1.324327731952355</c:v>
                </c:pt>
                <c:pt idx="148">
                  <c:v>0.79080012617036743</c:v>
                </c:pt>
                <c:pt idx="149">
                  <c:v>0.54869018127598324</c:v>
                </c:pt>
                <c:pt idx="150">
                  <c:v>1.4276469694029217</c:v>
                </c:pt>
                <c:pt idx="151">
                  <c:v>2.7427792094304806</c:v>
                </c:pt>
                <c:pt idx="152">
                  <c:v>5.4995236146569226</c:v>
                </c:pt>
                <c:pt idx="153">
                  <c:v>10.365708268329293</c:v>
                </c:pt>
                <c:pt idx="154">
                  <c:v>16.791518240633472</c:v>
                </c:pt>
                <c:pt idx="155">
                  <c:v>23.831837863644338</c:v>
                </c:pt>
                <c:pt idx="156">
                  <c:v>27.932417160821053</c:v>
                </c:pt>
                <c:pt idx="157">
                  <c:v>28.453954911699583</c:v>
                </c:pt>
                <c:pt idx="158">
                  <c:v>27.130266605276326</c:v>
                </c:pt>
                <c:pt idx="159">
                  <c:v>26.239483471433324</c:v>
                </c:pt>
                <c:pt idx="160">
                  <c:v>24.412247915854095</c:v>
                </c:pt>
                <c:pt idx="161">
                  <c:v>24.009051188132887</c:v>
                </c:pt>
                <c:pt idx="162">
                  <c:v>23.788585057786804</c:v>
                </c:pt>
                <c:pt idx="163">
                  <c:v>20.872450345733796</c:v>
                </c:pt>
                <c:pt idx="164">
                  <c:v>17.347273146850895</c:v>
                </c:pt>
                <c:pt idx="165">
                  <c:v>12.850317217328282</c:v>
                </c:pt>
                <c:pt idx="166">
                  <c:v>9.3811101094338269</c:v>
                </c:pt>
                <c:pt idx="167">
                  <c:v>7.0100240698438299</c:v>
                </c:pt>
              </c:numCache>
            </c:numRef>
          </c:val>
          <c:extLst>
            <c:ext xmlns:c16="http://schemas.microsoft.com/office/drawing/2014/chart" uri="{C3380CC4-5D6E-409C-BE32-E72D297353CC}">
              <c16:uniqueId val="{00000002-F467-4E4B-A85A-0ACEFFFF4AA7}"/>
            </c:ext>
          </c:extLst>
        </c:ser>
        <c:ser>
          <c:idx val="3"/>
          <c:order val="3"/>
          <c:spPr>
            <a:solidFill>
              <a:srgbClr val="CB4952"/>
            </a:solidFill>
            <a:ln>
              <a:noFill/>
            </a:ln>
          </c:spPr>
          <c:val>
            <c:numRef>
              <c:f>Sheet1!$A$4:$FL$4</c:f>
              <c:numCache>
                <c:formatCode>General</c:formatCode>
                <c:ptCount val="168"/>
                <c:pt idx="0">
                  <c:v>4.1761819514946552</c:v>
                </c:pt>
                <c:pt idx="1">
                  <c:v>3.0593510954008565</c:v>
                </c:pt>
                <c:pt idx="2">
                  <c:v>2.8743363880873929</c:v>
                </c:pt>
                <c:pt idx="3">
                  <c:v>3.110497684956492</c:v>
                </c:pt>
                <c:pt idx="4">
                  <c:v>6.3809012692777998</c:v>
                </c:pt>
                <c:pt idx="5">
                  <c:v>15.190273540297667</c:v>
                </c:pt>
                <c:pt idx="6">
                  <c:v>29.3181360182421</c:v>
                </c:pt>
                <c:pt idx="7">
                  <c:v>41.7653442233023</c:v>
                </c:pt>
                <c:pt idx="8">
                  <c:v>32.732044876575515</c:v>
                </c:pt>
                <c:pt idx="9">
                  <c:v>23.385411073183235</c:v>
                </c:pt>
                <c:pt idx="10">
                  <c:v>21.239863016550686</c:v>
                </c:pt>
                <c:pt idx="11">
                  <c:v>18.741046188626058</c:v>
                </c:pt>
                <c:pt idx="12">
                  <c:v>20.080162996384587</c:v>
                </c:pt>
                <c:pt idx="13">
                  <c:v>19.872770698785928</c:v>
                </c:pt>
                <c:pt idx="14">
                  <c:v>22.181361217163698</c:v>
                </c:pt>
                <c:pt idx="15">
                  <c:v>28.981405861844479</c:v>
                </c:pt>
                <c:pt idx="16">
                  <c:v>34.873741138862968</c:v>
                </c:pt>
                <c:pt idx="17">
                  <c:v>39.168854559272489</c:v>
                </c:pt>
                <c:pt idx="18">
                  <c:v>41.437602112108067</c:v>
                </c:pt>
                <c:pt idx="19">
                  <c:v>39.939144131406835</c:v>
                </c:pt>
                <c:pt idx="20">
                  <c:v>33.903750417638463</c:v>
                </c:pt>
                <c:pt idx="21">
                  <c:v>26.829458884029677</c:v>
                </c:pt>
                <c:pt idx="22">
                  <c:v>18.250637131672697</c:v>
                </c:pt>
                <c:pt idx="23">
                  <c:v>9.4253892755940569</c:v>
                </c:pt>
                <c:pt idx="24">
                  <c:v>5.2337776613181362</c:v>
                </c:pt>
                <c:pt idx="25">
                  <c:v>4.0710007382711026</c:v>
                </c:pt>
                <c:pt idx="26">
                  <c:v>4.2283217548892083</c:v>
                </c:pt>
                <c:pt idx="27">
                  <c:v>4.1900911187811296</c:v>
                </c:pt>
                <c:pt idx="28">
                  <c:v>5.6621380028594643</c:v>
                </c:pt>
                <c:pt idx="29">
                  <c:v>12.526802053727575</c:v>
                </c:pt>
                <c:pt idx="30">
                  <c:v>22.38497856051967</c:v>
                </c:pt>
                <c:pt idx="31">
                  <c:v>37.89889959796907</c:v>
                </c:pt>
                <c:pt idx="32">
                  <c:v>41.548353240687383</c:v>
                </c:pt>
                <c:pt idx="33">
                  <c:v>35.48584688297062</c:v>
                </c:pt>
                <c:pt idx="34">
                  <c:v>26.502399362549994</c:v>
                </c:pt>
                <c:pt idx="35">
                  <c:v>23.036322903975062</c:v>
                </c:pt>
                <c:pt idx="36">
                  <c:v>22.13239501007773</c:v>
                </c:pt>
                <c:pt idx="37">
                  <c:v>20.949595932033873</c:v>
                </c:pt>
                <c:pt idx="38">
                  <c:v>24.055507622976691</c:v>
                </c:pt>
                <c:pt idx="39">
                  <c:v>30.616009787775226</c:v>
                </c:pt>
                <c:pt idx="40">
                  <c:v>37.536766052967096</c:v>
                </c:pt>
                <c:pt idx="41">
                  <c:v>42.956818673047124</c:v>
                </c:pt>
                <c:pt idx="42">
                  <c:v>42.913185145102091</c:v>
                </c:pt>
                <c:pt idx="43">
                  <c:v>40.908850160414985</c:v>
                </c:pt>
                <c:pt idx="44">
                  <c:v>35.679194341924216</c:v>
                </c:pt>
                <c:pt idx="45">
                  <c:v>27.620095496131924</c:v>
                </c:pt>
                <c:pt idx="46">
                  <c:v>19.368985258522251</c:v>
                </c:pt>
                <c:pt idx="47">
                  <c:v>11.160094885558777</c:v>
                </c:pt>
                <c:pt idx="48">
                  <c:v>7.7825556250164141</c:v>
                </c:pt>
                <c:pt idx="49">
                  <c:v>6.0535222826218487</c:v>
                </c:pt>
                <c:pt idx="50">
                  <c:v>6.2874564773935404</c:v>
                </c:pt>
                <c:pt idx="51">
                  <c:v>6.2306080456594408</c:v>
                </c:pt>
                <c:pt idx="52">
                  <c:v>8.4195215798821508</c:v>
                </c:pt>
                <c:pt idx="53">
                  <c:v>18.627182905999025</c:v>
                </c:pt>
                <c:pt idx="54">
                  <c:v>33.286156211719671</c:v>
                </c:pt>
                <c:pt idx="55">
                  <c:v>56.355144091815099</c:v>
                </c:pt>
                <c:pt idx="56">
                  <c:v>61.781831622943642</c:v>
                </c:pt>
                <c:pt idx="57">
                  <c:v>52.766967788612618</c:v>
                </c:pt>
                <c:pt idx="58">
                  <c:v>39.408704492712246</c:v>
                </c:pt>
                <c:pt idx="59">
                  <c:v>34.25469632022417</c:v>
                </c:pt>
                <c:pt idx="60">
                  <c:v>32.910567935242639</c:v>
                </c:pt>
                <c:pt idx="61">
                  <c:v>31.151761922880212</c:v>
                </c:pt>
                <c:pt idx="62">
                  <c:v>35.770210023914657</c:v>
                </c:pt>
                <c:pt idx="63">
                  <c:v>45.525586795637579</c:v>
                </c:pt>
                <c:pt idx="64">
                  <c:v>55.816656475405267</c:v>
                </c:pt>
                <c:pt idx="65">
                  <c:v>63.876200410190108</c:v>
                </c:pt>
                <c:pt idx="66">
                  <c:v>63.81131795237043</c:v>
                </c:pt>
                <c:pt idx="67">
                  <c:v>60.830899310443414</c:v>
                </c:pt>
                <c:pt idx="68">
                  <c:v>53.054472809199041</c:v>
                </c:pt>
                <c:pt idx="69">
                  <c:v>41.070703319249418</c:v>
                </c:pt>
                <c:pt idx="70">
                  <c:v>28.801415522226883</c:v>
                </c:pt>
                <c:pt idx="71">
                  <c:v>16.594908085080576</c:v>
                </c:pt>
                <c:pt idx="72">
                  <c:v>7.9830144815258919</c:v>
                </c:pt>
                <c:pt idx="73">
                  <c:v>6.2094456339087074</c:v>
                </c:pt>
                <c:pt idx="74">
                  <c:v>6.4494053790833661</c:v>
                </c:pt>
                <c:pt idx="75">
                  <c:v>6.3910926762063625</c:v>
                </c:pt>
                <c:pt idx="76">
                  <c:v>8.6363870607834166</c:v>
                </c:pt>
                <c:pt idx="77">
                  <c:v>19.106971803790749</c:v>
                </c:pt>
                <c:pt idx="78">
                  <c:v>34.14352301168816</c:v>
                </c:pt>
                <c:pt idx="79">
                  <c:v>57.806709398558176</c:v>
                </c:pt>
                <c:pt idx="80">
                  <c:v>63.37317461063607</c:v>
                </c:pt>
                <c:pt idx="81">
                  <c:v>54.126110791764006</c:v>
                </c:pt>
                <c:pt idx="82">
                  <c:v>40.423772578282424</c:v>
                </c:pt>
                <c:pt idx="83">
                  <c:v>35.137010252213173</c:v>
                </c:pt>
                <c:pt idx="84">
                  <c:v>33.758260535623151</c:v>
                </c:pt>
                <c:pt idx="85">
                  <c:v>31.954152149715611</c:v>
                </c:pt>
                <c:pt idx="86">
                  <c:v>36.691559737811829</c:v>
                </c:pt>
                <c:pt idx="87">
                  <c:v>46.698210225612399</c:v>
                </c:pt>
                <c:pt idx="88">
                  <c:v>57.254351709510118</c:v>
                </c:pt>
                <c:pt idx="89">
                  <c:v>65.521489015804136</c:v>
                </c:pt>
                <c:pt idx="90">
                  <c:v>65.454935350745004</c:v>
                </c:pt>
                <c:pt idx="91">
                  <c:v>62.397748698196892</c:v>
                </c:pt>
                <c:pt idx="92">
                  <c:v>54.421021211096601</c:v>
                </c:pt>
                <c:pt idx="93">
                  <c:v>42.128580271256325</c:v>
                </c:pt>
                <c:pt idx="94">
                  <c:v>29.543266798288606</c:v>
                </c:pt>
                <c:pt idx="95">
                  <c:v>17.022350747735246</c:v>
                </c:pt>
                <c:pt idx="96">
                  <c:v>7.5346213327423115</c:v>
                </c:pt>
                <c:pt idx="97">
                  <c:v>5.519647442445816</c:v>
                </c:pt>
                <c:pt idx="98">
                  <c:v>5.1858459518052555</c:v>
                </c:pt>
                <c:pt idx="99">
                  <c:v>5.6119255541849355</c:v>
                </c:pt>
                <c:pt idx="100">
                  <c:v>11.512351565145771</c:v>
                </c:pt>
                <c:pt idx="101">
                  <c:v>27.406123678580407</c:v>
                </c:pt>
                <c:pt idx="102">
                  <c:v>52.89545705742708</c:v>
                </c:pt>
                <c:pt idx="103">
                  <c:v>75.352572567292725</c:v>
                </c:pt>
                <c:pt idx="104">
                  <c:v>59.054793698118885</c:v>
                </c:pt>
                <c:pt idx="105">
                  <c:v>42.191700264374845</c:v>
                </c:pt>
                <c:pt idx="106">
                  <c:v>38.320726167534673</c:v>
                </c:pt>
                <c:pt idx="107">
                  <c:v>33.812388456923657</c:v>
                </c:pt>
                <c:pt idx="108">
                  <c:v>36.228408205095803</c:v>
                </c:pt>
                <c:pt idx="109">
                  <c:v>35.854233313320762</c:v>
                </c:pt>
                <c:pt idx="110">
                  <c:v>40.019366818126613</c:v>
                </c:pt>
                <c:pt idx="111">
                  <c:v>52.287932229907724</c:v>
                </c:pt>
                <c:pt idx="112">
                  <c:v>62.918818430161537</c:v>
                </c:pt>
                <c:pt idx="113">
                  <c:v>70.66801460500325</c:v>
                </c:pt>
                <c:pt idx="114">
                  <c:v>74.76126387161716</c:v>
                </c:pt>
                <c:pt idx="115">
                  <c:v>72.057762539840041</c:v>
                </c:pt>
                <c:pt idx="116">
                  <c:v>61.168771888706459</c:v>
                </c:pt>
                <c:pt idx="117">
                  <c:v>48.405413270174506</c:v>
                </c:pt>
                <c:pt idx="118">
                  <c:v>32.927597855075383</c:v>
                </c:pt>
                <c:pt idx="119">
                  <c:v>17.005183186492786</c:v>
                </c:pt>
                <c:pt idx="120">
                  <c:v>4.8197034999221131</c:v>
                </c:pt>
                <c:pt idx="121">
                  <c:v>3.530776521055742</c:v>
                </c:pt>
                <c:pt idx="122">
                  <c:v>3.3172522918116911</c:v>
                </c:pt>
                <c:pt idx="123">
                  <c:v>3.5898044560340381</c:v>
                </c:pt>
                <c:pt idx="124">
                  <c:v>7.3641552349482282</c:v>
                </c:pt>
                <c:pt idx="125">
                  <c:v>17.530992518356179</c:v>
                </c:pt>
                <c:pt idx="126">
                  <c:v>33.835863575757514</c:v>
                </c:pt>
                <c:pt idx="127">
                  <c:v>48.201102841426192</c:v>
                </c:pt>
                <c:pt idx="128">
                  <c:v>37.775832826148005</c:v>
                </c:pt>
                <c:pt idx="129">
                  <c:v>26.988945622017098</c:v>
                </c:pt>
                <c:pt idx="130">
                  <c:v>24.512783041480603</c:v>
                </c:pt>
                <c:pt idx="131">
                  <c:v>21.62891534819147</c:v>
                </c:pt>
                <c:pt idx="132">
                  <c:v>23.174381048709705</c:v>
                </c:pt>
                <c:pt idx="133">
                  <c:v>22.935030993036136</c:v>
                </c:pt>
                <c:pt idx="134">
                  <c:v>25.599359781998544</c:v>
                </c:pt>
                <c:pt idx="135">
                  <c:v>33.447245567210715</c:v>
                </c:pt>
                <c:pt idx="136">
                  <c:v>40.247550076739202</c:v>
                </c:pt>
                <c:pt idx="137">
                  <c:v>45.204511584965914</c:v>
                </c:pt>
                <c:pt idx="138">
                  <c:v>47.822857875392245</c:v>
                </c:pt>
                <c:pt idx="139">
                  <c:v>46.09349759895909</c:v>
                </c:pt>
                <c:pt idx="140">
                  <c:v>39.128090309833084</c:v>
                </c:pt>
                <c:pt idx="141">
                  <c:v>30.963698034778915</c:v>
                </c:pt>
                <c:pt idx="142">
                  <c:v>21.062937554205341</c:v>
                </c:pt>
                <c:pt idx="143">
                  <c:v>10.877778364865179</c:v>
                </c:pt>
                <c:pt idx="144">
                  <c:v>4.5009066679639318</c:v>
                </c:pt>
                <c:pt idx="145">
                  <c:v>3.2972351072980075</c:v>
                </c:pt>
                <c:pt idx="146">
                  <c:v>3.0978343293887605</c:v>
                </c:pt>
                <c:pt idx="147">
                  <c:v>3.3523586695968604</c:v>
                </c:pt>
                <c:pt idx="148">
                  <c:v>6.8770569395888437</c:v>
                </c:pt>
                <c:pt idx="149">
                  <c:v>16.371413951744188</c:v>
                </c:pt>
                <c:pt idx="150">
                  <c:v>31.597807621756417</c:v>
                </c:pt>
                <c:pt idx="151">
                  <c:v>45.01286545649468</c:v>
                </c:pt>
                <c:pt idx="152">
                  <c:v>35.27716961382545</c:v>
                </c:pt>
                <c:pt idx="153">
                  <c:v>25.203775566985776</c:v>
                </c:pt>
                <c:pt idx="154">
                  <c:v>22.891397498525848</c:v>
                </c:pt>
                <c:pt idx="155">
                  <c:v>20.198281764236256</c:v>
                </c:pt>
                <c:pt idx="156">
                  <c:v>21.64152342353843</c:v>
                </c:pt>
                <c:pt idx="157">
                  <c:v>21.418005055328408</c:v>
                </c:pt>
                <c:pt idx="158">
                  <c:v>23.906103174244429</c:v>
                </c:pt>
                <c:pt idx="159">
                  <c:v>31.234894553351396</c:v>
                </c:pt>
                <c:pt idx="160">
                  <c:v>37.585396386424016</c:v>
                </c:pt>
                <c:pt idx="161">
                  <c:v>42.214482201677782</c:v>
                </c:pt>
                <c:pt idx="162">
                  <c:v>44.659639310991395</c:v>
                </c:pt>
                <c:pt idx="163">
                  <c:v>43.044666688788467</c:v>
                </c:pt>
                <c:pt idx="164">
                  <c:v>36.539982715341033</c:v>
                </c:pt>
                <c:pt idx="165">
                  <c:v>28.915620006876011</c:v>
                </c:pt>
                <c:pt idx="166">
                  <c:v>19.669740283020076</c:v>
                </c:pt>
                <c:pt idx="167">
                  <c:v>10.158273258063836</c:v>
                </c:pt>
              </c:numCache>
            </c:numRef>
          </c:val>
          <c:extLst>
            <c:ext xmlns:c16="http://schemas.microsoft.com/office/drawing/2014/chart" uri="{C3380CC4-5D6E-409C-BE32-E72D297353CC}">
              <c16:uniqueId val="{00000003-F467-4E4B-A85A-0ACEFFFF4AA7}"/>
            </c:ext>
          </c:extLst>
        </c:ser>
        <c:dLbls>
          <c:showLegendKey val="0"/>
          <c:showVal val="0"/>
          <c:showCatName val="0"/>
          <c:showSerName val="0"/>
          <c:showPercent val="0"/>
          <c:showBubbleSize val="0"/>
        </c:dLbls>
        <c:axId val="60186752"/>
        <c:axId val="1"/>
      </c:areaChart>
      <c:catAx>
        <c:axId val="601867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60186752"/>
        <c:crosses val="min"/>
        <c:crossBetween val="midCat"/>
        <c:majorUnit val="20"/>
      </c:valAx>
    </c:plotArea>
    <c:plotVisOnly val="0"/>
    <c:dispBlanksAs val="zero"/>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89832371530639E-2"/>
          <c:y val="3.7522123893805312E-2"/>
          <c:w val="0.90272052761747734"/>
          <c:h val="0.92495575221238935"/>
        </c:manualLayout>
      </c:layout>
      <c:areaChart>
        <c:grouping val="stacked"/>
        <c:varyColors val="0"/>
        <c:ser>
          <c:idx val="0"/>
          <c:order val="0"/>
          <c:spPr>
            <a:solidFill>
              <a:schemeClr val="accent3"/>
            </a:solidFill>
            <a:ln>
              <a:noFill/>
            </a:ln>
          </c:spPr>
          <c:val>
            <c:numRef>
              <c:f>Sheet1!$A$1:$AZ$1</c:f>
              <c:numCache>
                <c:formatCode>General</c:formatCode>
                <c:ptCount val="52"/>
                <c:pt idx="0">
                  <c:v>6.0480057057251786</c:v>
                </c:pt>
                <c:pt idx="1">
                  <c:v>4.2891792679861496</c:v>
                </c:pt>
                <c:pt idx="2">
                  <c:v>3.4744850973635963</c:v>
                </c:pt>
                <c:pt idx="3">
                  <c:v>3.8454464001724333</c:v>
                </c:pt>
                <c:pt idx="4">
                  <c:v>7.8977416994413137</c:v>
                </c:pt>
                <c:pt idx="5">
                  <c:v>7.4798946327186879</c:v>
                </c:pt>
                <c:pt idx="6">
                  <c:v>7.8104408849272469</c:v>
                </c:pt>
                <c:pt idx="7">
                  <c:v>9.4900262479063162</c:v>
                </c:pt>
                <c:pt idx="8">
                  <c:v>11.570832309481252</c:v>
                </c:pt>
                <c:pt idx="9">
                  <c:v>13.405881318424052</c:v>
                </c:pt>
                <c:pt idx="10">
                  <c:v>10.65380820409759</c:v>
                </c:pt>
                <c:pt idx="11">
                  <c:v>9.2263813873972609</c:v>
                </c:pt>
                <c:pt idx="12">
                  <c:v>11.394591684685496</c:v>
                </c:pt>
                <c:pt idx="13">
                  <c:v>13.261291851423815</c:v>
                </c:pt>
                <c:pt idx="14">
                  <c:v>17.968534055730167</c:v>
                </c:pt>
                <c:pt idx="15">
                  <c:v>19.224001099666161</c:v>
                </c:pt>
                <c:pt idx="16">
                  <c:v>14.056866921428687</c:v>
                </c:pt>
                <c:pt idx="17">
                  <c:v>13.734669292583849</c:v>
                </c:pt>
                <c:pt idx="18">
                  <c:v>17.35776739087877</c:v>
                </c:pt>
                <c:pt idx="19">
                  <c:v>16.132629833541845</c:v>
                </c:pt>
                <c:pt idx="20">
                  <c:v>18.789233269962502</c:v>
                </c:pt>
                <c:pt idx="21">
                  <c:v>17.506466468349778</c:v>
                </c:pt>
                <c:pt idx="22">
                  <c:v>16.277146447282821</c:v>
                </c:pt>
                <c:pt idx="23">
                  <c:v>15.570458563003713</c:v>
                </c:pt>
                <c:pt idx="24">
                  <c:v>18.73621329463742</c:v>
                </c:pt>
                <c:pt idx="25">
                  <c:v>17.642463680507394</c:v>
                </c:pt>
                <c:pt idx="26">
                  <c:v>16.255923456022479</c:v>
                </c:pt>
                <c:pt idx="27">
                  <c:v>12.915205928211629</c:v>
                </c:pt>
                <c:pt idx="28">
                  <c:v>13.551470201456723</c:v>
                </c:pt>
                <c:pt idx="29">
                  <c:v>12.37071810619172</c:v>
                </c:pt>
                <c:pt idx="30">
                  <c:v>12.618354578041574</c:v>
                </c:pt>
                <c:pt idx="31">
                  <c:v>12.534063490338612</c:v>
                </c:pt>
                <c:pt idx="32">
                  <c:v>13.746013976776741</c:v>
                </c:pt>
                <c:pt idx="33">
                  <c:v>11.940331618970738</c:v>
                </c:pt>
                <c:pt idx="34">
                  <c:v>16.869846373237923</c:v>
                </c:pt>
                <c:pt idx="35">
                  <c:v>13.695833456200036</c:v>
                </c:pt>
                <c:pt idx="36">
                  <c:v>10.594098845650345</c:v>
                </c:pt>
                <c:pt idx="37">
                  <c:v>8.8235094971520649</c:v>
                </c:pt>
                <c:pt idx="38">
                  <c:v>9.2895012689790804</c:v>
                </c:pt>
                <c:pt idx="39">
                  <c:v>9.544849948736017</c:v>
                </c:pt>
                <c:pt idx="40">
                  <c:v>10.303602618338555</c:v>
                </c:pt>
                <c:pt idx="41">
                  <c:v>9.2379481938400758</c:v>
                </c:pt>
                <c:pt idx="42">
                  <c:v>8.3727241597342097</c:v>
                </c:pt>
                <c:pt idx="43">
                  <c:v>5.0256952554959753</c:v>
                </c:pt>
                <c:pt idx="44">
                  <c:v>6.1789947264345706</c:v>
                </c:pt>
                <c:pt idx="45">
                  <c:v>5.2544750796546715</c:v>
                </c:pt>
                <c:pt idx="46">
                  <c:v>5.5836635717213934</c:v>
                </c:pt>
                <c:pt idx="47">
                  <c:v>6.6554854383523301</c:v>
                </c:pt>
                <c:pt idx="48">
                  <c:v>5.0830915931526617</c:v>
                </c:pt>
                <c:pt idx="49">
                  <c:v>3.9504936329464022</c:v>
                </c:pt>
                <c:pt idx="50">
                  <c:v>4.1907758368382799</c:v>
                </c:pt>
                <c:pt idx="51">
                  <c:v>2.8812134829489646</c:v>
                </c:pt>
              </c:numCache>
            </c:numRef>
          </c:val>
          <c:extLst>
            <c:ext xmlns:c16="http://schemas.microsoft.com/office/drawing/2014/chart" uri="{C3380CC4-5D6E-409C-BE32-E72D297353CC}">
              <c16:uniqueId val="{00000000-56C6-498A-AB38-DDBA2C6F5C34}"/>
            </c:ext>
          </c:extLst>
        </c:ser>
        <c:ser>
          <c:idx val="1"/>
          <c:order val="1"/>
          <c:spPr>
            <a:solidFill>
              <a:srgbClr val="9DB1CF"/>
            </a:solidFill>
            <a:ln>
              <a:noFill/>
            </a:ln>
          </c:spPr>
          <c:val>
            <c:numRef>
              <c:f>Sheet1!$A$2:$AZ$2</c:f>
              <c:numCache>
                <c:formatCode>General</c:formatCode>
                <c:ptCount val="52"/>
                <c:pt idx="0">
                  <c:v>77.482413504082601</c:v>
                </c:pt>
                <c:pt idx="1">
                  <c:v>94.40487380214006</c:v>
                </c:pt>
                <c:pt idx="2">
                  <c:v>111.91294798002829</c:v>
                </c:pt>
                <c:pt idx="3">
                  <c:v>81.856851244208642</c:v>
                </c:pt>
                <c:pt idx="4">
                  <c:v>105.17780972698694</c:v>
                </c:pt>
                <c:pt idx="5">
                  <c:v>77.738562638632928</c:v>
                </c:pt>
                <c:pt idx="6">
                  <c:v>52.492731198690201</c:v>
                </c:pt>
                <c:pt idx="7">
                  <c:v>58.742091587735615</c:v>
                </c:pt>
                <c:pt idx="8">
                  <c:v>79.993421465502564</c:v>
                </c:pt>
                <c:pt idx="9">
                  <c:v>66.634626876205004</c:v>
                </c:pt>
                <c:pt idx="10">
                  <c:v>105.06532592112667</c:v>
                </c:pt>
                <c:pt idx="11">
                  <c:v>100.21774627519076</c:v>
                </c:pt>
                <c:pt idx="12">
                  <c:v>117.60112667690585</c:v>
                </c:pt>
                <c:pt idx="13">
                  <c:v>93.731218734687189</c:v>
                </c:pt>
                <c:pt idx="14">
                  <c:v>48.650073496967174</c:v>
                </c:pt>
                <c:pt idx="15">
                  <c:v>68.838356936788784</c:v>
                </c:pt>
                <c:pt idx="16">
                  <c:v>77.180837286439541</c:v>
                </c:pt>
                <c:pt idx="17">
                  <c:v>62.661027135265925</c:v>
                </c:pt>
                <c:pt idx="18">
                  <c:v>63.732160238730252</c:v>
                </c:pt>
                <c:pt idx="19">
                  <c:v>42.860298813938314</c:v>
                </c:pt>
                <c:pt idx="20">
                  <c:v>38.147716274125806</c:v>
                </c:pt>
                <c:pt idx="21">
                  <c:v>55.065027126399009</c:v>
                </c:pt>
                <c:pt idx="22">
                  <c:v>47.227227570361094</c:v>
                </c:pt>
                <c:pt idx="23">
                  <c:v>52.493422761548302</c:v>
                </c:pt>
                <c:pt idx="24">
                  <c:v>53.610291767308695</c:v>
                </c:pt>
                <c:pt idx="25">
                  <c:v>60.388270537710611</c:v>
                </c:pt>
                <c:pt idx="26">
                  <c:v>111.73004284097163</c:v>
                </c:pt>
                <c:pt idx="27">
                  <c:v>76.640073418172847</c:v>
                </c:pt>
                <c:pt idx="28">
                  <c:v>83.662832798121727</c:v>
                </c:pt>
                <c:pt idx="29">
                  <c:v>44.180889478960722</c:v>
                </c:pt>
                <c:pt idx="30">
                  <c:v>47.461533802085079</c:v>
                </c:pt>
                <c:pt idx="31">
                  <c:v>60.802556933303933</c:v>
                </c:pt>
                <c:pt idx="32">
                  <c:v>50.716238135108853</c:v>
                </c:pt>
                <c:pt idx="33">
                  <c:v>83.24435584571097</c:v>
                </c:pt>
                <c:pt idx="34">
                  <c:v>58.975515927442316</c:v>
                </c:pt>
                <c:pt idx="35">
                  <c:v>89.078168752933252</c:v>
                </c:pt>
                <c:pt idx="36">
                  <c:v>119.9011375934606</c:v>
                </c:pt>
                <c:pt idx="37">
                  <c:v>82.730258987419461</c:v>
                </c:pt>
                <c:pt idx="38">
                  <c:v>75.920532986844478</c:v>
                </c:pt>
                <c:pt idx="39">
                  <c:v>120.27470488544296</c:v>
                </c:pt>
                <c:pt idx="40">
                  <c:v>73.509371610555789</c:v>
                </c:pt>
                <c:pt idx="41">
                  <c:v>99.692738133533879</c:v>
                </c:pt>
                <c:pt idx="42">
                  <c:v>111.92525002427287</c:v>
                </c:pt>
                <c:pt idx="43">
                  <c:v>121.79950960585991</c:v>
                </c:pt>
                <c:pt idx="44">
                  <c:v>96.556074942735066</c:v>
                </c:pt>
                <c:pt idx="45">
                  <c:v>92.907556025847157</c:v>
                </c:pt>
                <c:pt idx="46">
                  <c:v>72.48143012253891</c:v>
                </c:pt>
                <c:pt idx="47">
                  <c:v>88.043891114747069</c:v>
                </c:pt>
                <c:pt idx="48">
                  <c:v>78.867370874889815</c:v>
                </c:pt>
                <c:pt idx="49">
                  <c:v>89.345842316991067</c:v>
                </c:pt>
                <c:pt idx="50">
                  <c:v>55.086088836973182</c:v>
                </c:pt>
                <c:pt idx="51">
                  <c:v>69.349487957846307</c:v>
                </c:pt>
              </c:numCache>
            </c:numRef>
          </c:val>
          <c:extLst>
            <c:ext xmlns:c16="http://schemas.microsoft.com/office/drawing/2014/chart" uri="{C3380CC4-5D6E-409C-BE32-E72D297353CC}">
              <c16:uniqueId val="{00000001-56C6-498A-AB38-DDBA2C6F5C34}"/>
            </c:ext>
          </c:extLst>
        </c:ser>
        <c:dLbls>
          <c:showLegendKey val="0"/>
          <c:showVal val="0"/>
          <c:showCatName val="0"/>
          <c:showSerName val="0"/>
          <c:showPercent val="0"/>
          <c:showBubbleSize val="0"/>
        </c:dLbls>
        <c:axId val="221946240"/>
        <c:axId val="1"/>
      </c:areaChart>
      <c:catAx>
        <c:axId val="2219462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Century Gothic"/>
                <a:ea typeface="Verdana"/>
                <a:cs typeface="Inter"/>
              </a:defRPr>
            </a:pPr>
            <a:endParaRPr lang="en-US"/>
          </a:p>
        </c:txPr>
        <c:crossAx val="221946240"/>
        <c:crosses val="min"/>
        <c:crossBetween val="midCat"/>
        <c:majorUnit val="20"/>
      </c:valAx>
    </c:plotArea>
    <c:plotVisOnly val="0"/>
    <c:dispBlanksAs val="zero"/>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380065069506064E-2"/>
          <c:y val="1.9138755980861243E-2"/>
          <c:w val="0.96923986986098787"/>
          <c:h val="0.96172248803827753"/>
        </c:manualLayout>
      </c:layout>
      <c:lineChart>
        <c:grouping val="standard"/>
        <c:varyColors val="0"/>
        <c:ser>
          <c:idx val="0"/>
          <c:order val="0"/>
          <c:spPr>
            <a:ln w="28575" cmpd="sng" algn="ctr">
              <a:solidFill>
                <a:srgbClr val="CB4952"/>
              </a:solidFill>
              <a:prstDash val="solid"/>
            </a:ln>
          </c:spPr>
          <c:marker>
            <c:symbol val="none"/>
          </c:marker>
          <c:val>
            <c:numRef>
              <c:f>Sheet1!$A$1:$AZ$1</c:f>
              <c:numCache>
                <c:formatCode>General</c:formatCode>
                <c:ptCount val="52"/>
                <c:pt idx="0">
                  <c:v>18.40799955540853</c:v>
                </c:pt>
                <c:pt idx="1">
                  <c:v>21.735801327231627</c:v>
                </c:pt>
                <c:pt idx="2">
                  <c:v>23.496104256240606</c:v>
                </c:pt>
                <c:pt idx="3">
                  <c:v>28.984836996473131</c:v>
                </c:pt>
                <c:pt idx="4">
                  <c:v>14.999909618663645</c:v>
                </c:pt>
                <c:pt idx="5">
                  <c:v>18.400785627838307</c:v>
                </c:pt>
                <c:pt idx="6">
                  <c:v>21.257850965828503</c:v>
                </c:pt>
                <c:pt idx="7">
                  <c:v>20.473594438867352</c:v>
                </c:pt>
                <c:pt idx="8">
                  <c:v>19.939515354402186</c:v>
                </c:pt>
                <c:pt idx="9">
                  <c:v>12.81226771620247</c:v>
                </c:pt>
                <c:pt idx="10">
                  <c:v>15.273659655198269</c:v>
                </c:pt>
                <c:pt idx="11">
                  <c:v>17.389684766337655</c:v>
                </c:pt>
                <c:pt idx="12">
                  <c:v>19.981995586925816</c:v>
                </c:pt>
                <c:pt idx="13">
                  <c:v>20.438343790347687</c:v>
                </c:pt>
                <c:pt idx="14">
                  <c:v>20.222319863518464</c:v>
                </c:pt>
                <c:pt idx="15">
                  <c:v>14.179321934053764</c:v>
                </c:pt>
                <c:pt idx="16">
                  <c:v>11.173633854991214</c:v>
                </c:pt>
                <c:pt idx="17">
                  <c:v>11.395722871895986</c:v>
                </c:pt>
                <c:pt idx="18">
                  <c:v>6.3748717420355128</c:v>
                </c:pt>
                <c:pt idx="19">
                  <c:v>7.4315036936559791</c:v>
                </c:pt>
                <c:pt idx="20">
                  <c:v>10.923196534638791</c:v>
                </c:pt>
                <c:pt idx="21">
                  <c:v>8.1308884097663281</c:v>
                </c:pt>
                <c:pt idx="22">
                  <c:v>5.9656617947063184</c:v>
                </c:pt>
                <c:pt idx="23">
                  <c:v>3.4465321181620858</c:v>
                </c:pt>
                <c:pt idx="24">
                  <c:v>3.4622799693947925</c:v>
                </c:pt>
                <c:pt idx="25">
                  <c:v>4.8289391806348849</c:v>
                </c:pt>
                <c:pt idx="26">
                  <c:v>4.8138005715312753</c:v>
                </c:pt>
                <c:pt idx="27">
                  <c:v>5.8875092938804228</c:v>
                </c:pt>
                <c:pt idx="28">
                  <c:v>4.2414298269467308</c:v>
                </c:pt>
                <c:pt idx="29">
                  <c:v>4.1150912879539741</c:v>
                </c:pt>
                <c:pt idx="30">
                  <c:v>3.7534273505427755</c:v>
                </c:pt>
                <c:pt idx="31">
                  <c:v>2.5368904653996918</c:v>
                </c:pt>
                <c:pt idx="32">
                  <c:v>3.444980566430075</c:v>
                </c:pt>
                <c:pt idx="33">
                  <c:v>3.4195840735520382</c:v>
                </c:pt>
                <c:pt idx="34">
                  <c:v>4.8501050013690543</c:v>
                </c:pt>
                <c:pt idx="35">
                  <c:v>4.938679999465811</c:v>
                </c:pt>
                <c:pt idx="36">
                  <c:v>3.7975223180600999</c:v>
                </c:pt>
                <c:pt idx="37">
                  <c:v>6.4417398864223356</c:v>
                </c:pt>
                <c:pt idx="38">
                  <c:v>5.2571675596693366</c:v>
                </c:pt>
                <c:pt idx="39">
                  <c:v>9.2172956786398075</c:v>
                </c:pt>
                <c:pt idx="40">
                  <c:v>13.660747541572189</c:v>
                </c:pt>
                <c:pt idx="41">
                  <c:v>11.749839355521111</c:v>
                </c:pt>
                <c:pt idx="42">
                  <c:v>11.484192206194935</c:v>
                </c:pt>
                <c:pt idx="43">
                  <c:v>17.126798434528631</c:v>
                </c:pt>
                <c:pt idx="44">
                  <c:v>17.138500457305319</c:v>
                </c:pt>
                <c:pt idx="45">
                  <c:v>19.715443821527664</c:v>
                </c:pt>
                <c:pt idx="46">
                  <c:v>19.722720374832864</c:v>
                </c:pt>
                <c:pt idx="47">
                  <c:v>12.81226771620247</c:v>
                </c:pt>
                <c:pt idx="48">
                  <c:v>12.838608472330083</c:v>
                </c:pt>
                <c:pt idx="49">
                  <c:v>18.484927731191398</c:v>
                </c:pt>
                <c:pt idx="50">
                  <c:v>21.238042383557456</c:v>
                </c:pt>
                <c:pt idx="51">
                  <c:v>30.097307609788611</c:v>
                </c:pt>
              </c:numCache>
            </c:numRef>
          </c:val>
          <c:smooth val="0"/>
          <c:extLst>
            <c:ext xmlns:c16="http://schemas.microsoft.com/office/drawing/2014/chart" uri="{C3380CC4-5D6E-409C-BE32-E72D297353CC}">
              <c16:uniqueId val="{00000000-C9AE-4DE1-8406-C72DACE03CF1}"/>
            </c:ext>
          </c:extLst>
        </c:ser>
        <c:ser>
          <c:idx val="1"/>
          <c:order val="1"/>
          <c:spPr>
            <a:ln w="28575" cmpd="sng" algn="ctr">
              <a:solidFill>
                <a:schemeClr val="tx2"/>
              </a:solidFill>
              <a:prstDash val="solid"/>
            </a:ln>
          </c:spPr>
          <c:marker>
            <c:symbol val="none"/>
          </c:marker>
          <c:val>
            <c:numRef>
              <c:f>Sheet1!$A$2:$AZ$2</c:f>
              <c:numCache>
                <c:formatCode>General</c:formatCode>
                <c:ptCount val="52"/>
                <c:pt idx="0">
                  <c:v>74.51080374902179</c:v>
                </c:pt>
                <c:pt idx="1">
                  <c:v>76.292546463579612</c:v>
                </c:pt>
                <c:pt idx="2">
                  <c:v>79.878021659522446</c:v>
                </c:pt>
                <c:pt idx="3">
                  <c:v>85.68776322000636</c:v>
                </c:pt>
                <c:pt idx="4">
                  <c:v>69.395217049159882</c:v>
                </c:pt>
                <c:pt idx="5">
                  <c:v>72.24933509692859</c:v>
                </c:pt>
                <c:pt idx="6">
                  <c:v>75.346276960228749</c:v>
                </c:pt>
                <c:pt idx="7">
                  <c:v>73.276099626242996</c:v>
                </c:pt>
                <c:pt idx="8">
                  <c:v>74.82777012415167</c:v>
                </c:pt>
                <c:pt idx="9">
                  <c:v>66.289188391685641</c:v>
                </c:pt>
                <c:pt idx="10">
                  <c:v>68.435243338974928</c:v>
                </c:pt>
                <c:pt idx="11">
                  <c:v>65.509542432068613</c:v>
                </c:pt>
                <c:pt idx="12">
                  <c:v>66.460955180215578</c:v>
                </c:pt>
                <c:pt idx="13">
                  <c:v>64.839493438422906</c:v>
                </c:pt>
                <c:pt idx="14">
                  <c:v>65.12314965694047</c:v>
                </c:pt>
                <c:pt idx="15">
                  <c:v>56.111225939158153</c:v>
                </c:pt>
                <c:pt idx="16">
                  <c:v>51.978216505910893</c:v>
                </c:pt>
                <c:pt idx="17">
                  <c:v>54.678503125854476</c:v>
                </c:pt>
                <c:pt idx="18">
                  <c:v>49.432462211637933</c:v>
                </c:pt>
                <c:pt idx="19">
                  <c:v>49.911309286325135</c:v>
                </c:pt>
                <c:pt idx="20">
                  <c:v>52.729183859987103</c:v>
                </c:pt>
                <c:pt idx="21">
                  <c:v>50.575219742083455</c:v>
                </c:pt>
                <c:pt idx="22">
                  <c:v>48.804813487541963</c:v>
                </c:pt>
                <c:pt idx="23">
                  <c:v>46.377733623468281</c:v>
                </c:pt>
                <c:pt idx="24">
                  <c:v>45.68712652236372</c:v>
                </c:pt>
                <c:pt idx="25">
                  <c:v>46.974010716824701</c:v>
                </c:pt>
                <c:pt idx="26">
                  <c:v>46.861363155600472</c:v>
                </c:pt>
                <c:pt idx="27">
                  <c:v>48.327986365979385</c:v>
                </c:pt>
                <c:pt idx="28">
                  <c:v>46.542543843995915</c:v>
                </c:pt>
                <c:pt idx="29">
                  <c:v>45.925124397946249</c:v>
                </c:pt>
                <c:pt idx="30">
                  <c:v>44.754767058912201</c:v>
                </c:pt>
                <c:pt idx="31">
                  <c:v>45.231887134973924</c:v>
                </c:pt>
                <c:pt idx="32">
                  <c:v>46.023493025383651</c:v>
                </c:pt>
                <c:pt idx="33">
                  <c:v>45.426205904295259</c:v>
                </c:pt>
                <c:pt idx="34">
                  <c:v>48.28230427310352</c:v>
                </c:pt>
                <c:pt idx="35">
                  <c:v>48.601032288578004</c:v>
                </c:pt>
                <c:pt idx="36">
                  <c:v>47.64259134180304</c:v>
                </c:pt>
                <c:pt idx="37">
                  <c:v>50.797725562400089</c:v>
                </c:pt>
                <c:pt idx="38">
                  <c:v>48.65119457878221</c:v>
                </c:pt>
                <c:pt idx="39">
                  <c:v>52.512501627853389</c:v>
                </c:pt>
                <c:pt idx="40">
                  <c:v>58.147986798255566</c:v>
                </c:pt>
                <c:pt idx="41">
                  <c:v>57.061388826822089</c:v>
                </c:pt>
                <c:pt idx="42">
                  <c:v>56.62165283803548</c:v>
                </c:pt>
                <c:pt idx="43">
                  <c:v>63.179538655414483</c:v>
                </c:pt>
                <c:pt idx="44">
                  <c:v>63.915606403505507</c:v>
                </c:pt>
                <c:pt idx="45">
                  <c:v>67.239524124588584</c:v>
                </c:pt>
                <c:pt idx="46">
                  <c:v>67.345443510579116</c:v>
                </c:pt>
                <c:pt idx="47">
                  <c:v>61.058356910466891</c:v>
                </c:pt>
                <c:pt idx="48">
                  <c:v>63.00623375717872</c:v>
                </c:pt>
                <c:pt idx="49">
                  <c:v>69.546051465630725</c:v>
                </c:pt>
                <c:pt idx="50">
                  <c:v>69.197823300801844</c:v>
                </c:pt>
                <c:pt idx="51">
                  <c:v>77.082719582364803</c:v>
                </c:pt>
              </c:numCache>
            </c:numRef>
          </c:val>
          <c:smooth val="0"/>
          <c:extLst>
            <c:ext xmlns:c16="http://schemas.microsoft.com/office/drawing/2014/chart" uri="{C3380CC4-5D6E-409C-BE32-E72D297353CC}">
              <c16:uniqueId val="{00000001-C9AE-4DE1-8406-C72DACE03CF1}"/>
            </c:ext>
          </c:extLst>
        </c:ser>
        <c:dLbls>
          <c:showLegendKey val="0"/>
          <c:showVal val="0"/>
          <c:showCatName val="0"/>
          <c:showSerName val="0"/>
          <c:showPercent val="0"/>
          <c:showBubbleSize val="0"/>
        </c:dLbls>
        <c:smooth val="0"/>
        <c:axId val="60227072"/>
        <c:axId val="1"/>
      </c:lineChart>
      <c:catAx>
        <c:axId val="602270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0"/>
          <c:min val="0"/>
        </c:scaling>
        <c:delete val="1"/>
        <c:axPos val="l"/>
        <c:numFmt formatCode="General" sourceLinked="1"/>
        <c:majorTickMark val="out"/>
        <c:minorTickMark val="none"/>
        <c:tickLblPos val="nextTo"/>
        <c:crossAx val="60227072"/>
        <c:crosses val="min"/>
        <c:crossBetween val="midCat"/>
      </c:valAx>
    </c:plotArea>
    <c:plotVisOnly val="0"/>
    <c:dispBlanksAs val="gap"/>
    <c:showDLblsOverMax val="1"/>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05471124620062E-2"/>
          <c:y val="1.941022769690183E-2"/>
          <c:w val="0.9683890577507599"/>
          <c:h val="0.96117954460619637"/>
        </c:manualLayout>
      </c:layout>
      <c:areaChart>
        <c:grouping val="standard"/>
        <c:varyColors val="0"/>
        <c:ser>
          <c:idx val="0"/>
          <c:order val="0"/>
          <c:spPr>
            <a:solidFill>
              <a:schemeClr val="tx2"/>
            </a:solidFill>
            <a:ln>
              <a:noFill/>
            </a:ln>
          </c:spPr>
          <c:val>
            <c:numRef>
              <c:f>Sheet1!$A$1:$FL$1</c:f>
              <c:numCache>
                <c:formatCode>General</c:formatCode>
                <c:ptCount val="168"/>
                <c:pt idx="0">
                  <c:v>542.18802709071451</c:v>
                </c:pt>
                <c:pt idx="1">
                  <c:v>527.71193473182632</c:v>
                </c:pt>
                <c:pt idx="2">
                  <c:v>517.64535968506084</c:v>
                </c:pt>
                <c:pt idx="3">
                  <c:v>514.97890881176284</c:v>
                </c:pt>
                <c:pt idx="4">
                  <c:v>524.81925424118265</c:v>
                </c:pt>
                <c:pt idx="5">
                  <c:v>562.43952055509556</c:v>
                </c:pt>
                <c:pt idx="6">
                  <c:v>623.50631282641655</c:v>
                </c:pt>
                <c:pt idx="7">
                  <c:v>682.48430828605763</c:v>
                </c:pt>
                <c:pt idx="8">
                  <c:v>694.02744382461833</c:v>
                </c:pt>
                <c:pt idx="9">
                  <c:v>688.09658350997734</c:v>
                </c:pt>
                <c:pt idx="10">
                  <c:v>692.61761966184804</c:v>
                </c:pt>
                <c:pt idx="11">
                  <c:v>689.23418285103151</c:v>
                </c:pt>
                <c:pt idx="12">
                  <c:v>670.84835712064228</c:v>
                </c:pt>
                <c:pt idx="13">
                  <c:v>648.22390884042625</c:v>
                </c:pt>
                <c:pt idx="14">
                  <c:v>632.05016824010829</c:v>
                </c:pt>
                <c:pt idx="15">
                  <c:v>626.78742671598241</c:v>
                </c:pt>
                <c:pt idx="16">
                  <c:v>624.89895663450091</c:v>
                </c:pt>
                <c:pt idx="17">
                  <c:v>627.8833628147521</c:v>
                </c:pt>
                <c:pt idx="18">
                  <c:v>643.09543636543253</c:v>
                </c:pt>
                <c:pt idx="19">
                  <c:v>641.33421882246989</c:v>
                </c:pt>
                <c:pt idx="20">
                  <c:v>599.63823206022403</c:v>
                </c:pt>
                <c:pt idx="21">
                  <c:v>574.15479325628951</c:v>
                </c:pt>
                <c:pt idx="22">
                  <c:v>560.15301983912923</c:v>
                </c:pt>
                <c:pt idx="23">
                  <c:v>539.82162937536714</c:v>
                </c:pt>
                <c:pt idx="24">
                  <c:v>518.54713363380256</c:v>
                </c:pt>
                <c:pt idx="25">
                  <c:v>505.21518182489137</c:v>
                </c:pt>
                <c:pt idx="26">
                  <c:v>497.14600911474469</c:v>
                </c:pt>
                <c:pt idx="27">
                  <c:v>496.70430554904135</c:v>
                </c:pt>
                <c:pt idx="28">
                  <c:v>510.72808615692537</c:v>
                </c:pt>
                <c:pt idx="29">
                  <c:v>554.68537269462524</c:v>
                </c:pt>
                <c:pt idx="30">
                  <c:v>637.76514245751014</c:v>
                </c:pt>
                <c:pt idx="31">
                  <c:v>704.2197050606203</c:v>
                </c:pt>
                <c:pt idx="32">
                  <c:v>711.06992633972197</c:v>
                </c:pt>
                <c:pt idx="33">
                  <c:v>709.59109268757027</c:v>
                </c:pt>
                <c:pt idx="34">
                  <c:v>709.7499290780346</c:v>
                </c:pt>
                <c:pt idx="35">
                  <c:v>704.94186467848624</c:v>
                </c:pt>
                <c:pt idx="36">
                  <c:v>688.75614225333152</c:v>
                </c:pt>
                <c:pt idx="37">
                  <c:v>665.91290591321558</c:v>
                </c:pt>
                <c:pt idx="38">
                  <c:v>659.42879951969599</c:v>
                </c:pt>
                <c:pt idx="39">
                  <c:v>660.55258256820935</c:v>
                </c:pt>
                <c:pt idx="40">
                  <c:v>667.54976332082219</c:v>
                </c:pt>
                <c:pt idx="41">
                  <c:v>678.36362191323985</c:v>
                </c:pt>
                <c:pt idx="42">
                  <c:v>693.6578737767378</c:v>
                </c:pt>
                <c:pt idx="43">
                  <c:v>686.07278252258925</c:v>
                </c:pt>
                <c:pt idx="44">
                  <c:v>641.61549488280309</c:v>
                </c:pt>
                <c:pt idx="45">
                  <c:v>608.06595246786844</c:v>
                </c:pt>
                <c:pt idx="46">
                  <c:v>588.652100366426</c:v>
                </c:pt>
                <c:pt idx="47">
                  <c:v>564.75727212838046</c:v>
                </c:pt>
                <c:pt idx="48">
                  <c:v>540.40883790494172</c:v>
                </c:pt>
                <c:pt idx="49">
                  <c:v>526.88997457042069</c:v>
                </c:pt>
                <c:pt idx="50">
                  <c:v>512.15949717890021</c:v>
                </c:pt>
                <c:pt idx="51">
                  <c:v>510.65178304659355</c:v>
                </c:pt>
                <c:pt idx="52">
                  <c:v>522.65015804988354</c:v>
                </c:pt>
                <c:pt idx="53">
                  <c:v>567.28641721107329</c:v>
                </c:pt>
                <c:pt idx="54">
                  <c:v>648.16808580309055</c:v>
                </c:pt>
                <c:pt idx="55">
                  <c:v>712.51264442085051</c:v>
                </c:pt>
                <c:pt idx="56">
                  <c:v>712.08513805216103</c:v>
                </c:pt>
                <c:pt idx="57">
                  <c:v>703.46391497856723</c:v>
                </c:pt>
                <c:pt idx="58">
                  <c:v>702.79060939836563</c:v>
                </c:pt>
                <c:pt idx="59">
                  <c:v>691.58894235809555</c:v>
                </c:pt>
                <c:pt idx="60">
                  <c:v>669.60178113695758</c:v>
                </c:pt>
                <c:pt idx="61">
                  <c:v>646.29683516935074</c:v>
                </c:pt>
                <c:pt idx="62">
                  <c:v>633.42450657878169</c:v>
                </c:pt>
                <c:pt idx="63">
                  <c:v>628.48486151471104</c:v>
                </c:pt>
                <c:pt idx="64">
                  <c:v>634.56193095774972</c:v>
                </c:pt>
                <c:pt idx="65">
                  <c:v>655.75844646398264</c:v>
                </c:pt>
                <c:pt idx="66">
                  <c:v>678.39165646481251</c:v>
                </c:pt>
                <c:pt idx="67">
                  <c:v>672.74710168632669</c:v>
                </c:pt>
                <c:pt idx="68">
                  <c:v>622.82127664868176</c:v>
                </c:pt>
                <c:pt idx="69">
                  <c:v>591.06404553510674</c:v>
                </c:pt>
                <c:pt idx="70">
                  <c:v>569.34811097169779</c:v>
                </c:pt>
                <c:pt idx="71">
                  <c:v>544.23574093913487</c:v>
                </c:pt>
                <c:pt idx="72">
                  <c:v>521.1713809699072</c:v>
                </c:pt>
                <c:pt idx="73">
                  <c:v>506.7279125084969</c:v>
                </c:pt>
                <c:pt idx="74">
                  <c:v>498.23193166527363</c:v>
                </c:pt>
                <c:pt idx="75">
                  <c:v>494.54035967183006</c:v>
                </c:pt>
                <c:pt idx="76">
                  <c:v>505.44082693935491</c:v>
                </c:pt>
                <c:pt idx="77">
                  <c:v>549.63005092023207</c:v>
                </c:pt>
                <c:pt idx="78">
                  <c:v>629.03909890879959</c:v>
                </c:pt>
                <c:pt idx="79">
                  <c:v>699.04175535385116</c:v>
                </c:pt>
                <c:pt idx="80">
                  <c:v>705.47044969391538</c:v>
                </c:pt>
                <c:pt idx="81">
                  <c:v>700.88803699678863</c:v>
                </c:pt>
                <c:pt idx="82">
                  <c:v>697.46962678043792</c:v>
                </c:pt>
                <c:pt idx="83">
                  <c:v>685.2437282664622</c:v>
                </c:pt>
                <c:pt idx="84">
                  <c:v>668.03534960437946</c:v>
                </c:pt>
                <c:pt idx="85">
                  <c:v>649.159451176792</c:v>
                </c:pt>
                <c:pt idx="86">
                  <c:v>644.98040353763884</c:v>
                </c:pt>
                <c:pt idx="87">
                  <c:v>647.34408122656293</c:v>
                </c:pt>
                <c:pt idx="88">
                  <c:v>652.83548182792288</c:v>
                </c:pt>
                <c:pt idx="89">
                  <c:v>669.22979179119739</c:v>
                </c:pt>
                <c:pt idx="90">
                  <c:v>690.29992419306041</c:v>
                </c:pt>
                <c:pt idx="91">
                  <c:v>688.1431316442962</c:v>
                </c:pt>
                <c:pt idx="92">
                  <c:v>640.33719632277916</c:v>
                </c:pt>
                <c:pt idx="93">
                  <c:v>606.98228608242607</c:v>
                </c:pt>
                <c:pt idx="94">
                  <c:v>589.91287121395987</c:v>
                </c:pt>
                <c:pt idx="95">
                  <c:v>565.61075627720254</c:v>
                </c:pt>
                <c:pt idx="96">
                  <c:v>542.32442427038018</c:v>
                </c:pt>
                <c:pt idx="97">
                  <c:v>525.97855182930607</c:v>
                </c:pt>
                <c:pt idx="98">
                  <c:v>514.80053119024035</c:v>
                </c:pt>
                <c:pt idx="99">
                  <c:v>511.71700708636513</c:v>
                </c:pt>
                <c:pt idx="100">
                  <c:v>523.57096198261286</c:v>
                </c:pt>
                <c:pt idx="101">
                  <c:v>562.49072484139413</c:v>
                </c:pt>
                <c:pt idx="102">
                  <c:v>637.0972846528615</c:v>
                </c:pt>
                <c:pt idx="103">
                  <c:v>698.84313206828506</c:v>
                </c:pt>
                <c:pt idx="104">
                  <c:v>701.09152724025421</c:v>
                </c:pt>
                <c:pt idx="105">
                  <c:v>700.31191380193889</c:v>
                </c:pt>
                <c:pt idx="106">
                  <c:v>701.18077131615257</c:v>
                </c:pt>
                <c:pt idx="107">
                  <c:v>696.68110577406094</c:v>
                </c:pt>
                <c:pt idx="108">
                  <c:v>680.61759920383884</c:v>
                </c:pt>
                <c:pt idx="109">
                  <c:v>659.68597919638273</c:v>
                </c:pt>
                <c:pt idx="110">
                  <c:v>652.83592357009013</c:v>
                </c:pt>
                <c:pt idx="111">
                  <c:v>651.86914149640131</c:v>
                </c:pt>
                <c:pt idx="112">
                  <c:v>655.82885391079185</c:v>
                </c:pt>
                <c:pt idx="113">
                  <c:v>667.99138787790548</c:v>
                </c:pt>
                <c:pt idx="114">
                  <c:v>688.99909228258321</c:v>
                </c:pt>
                <c:pt idx="115">
                  <c:v>685.77832315524938</c:v>
                </c:pt>
                <c:pt idx="116">
                  <c:v>639.00434462619489</c:v>
                </c:pt>
                <c:pt idx="117">
                  <c:v>605.27903059262087</c:v>
                </c:pt>
                <c:pt idx="118">
                  <c:v>582.23725108497388</c:v>
                </c:pt>
                <c:pt idx="119">
                  <c:v>559.23626766913674</c:v>
                </c:pt>
                <c:pt idx="120">
                  <c:v>535.16898242997399</c:v>
                </c:pt>
                <c:pt idx="121">
                  <c:v>519.99731802670567</c:v>
                </c:pt>
                <c:pt idx="122">
                  <c:v>509.37215678592327</c:v>
                </c:pt>
                <c:pt idx="123">
                  <c:v>505.9469038887483</c:v>
                </c:pt>
                <c:pt idx="124">
                  <c:v>518.05991516047311</c:v>
                </c:pt>
                <c:pt idx="125">
                  <c:v>560.82886052718754</c:v>
                </c:pt>
                <c:pt idx="126">
                  <c:v>631.56425699640124</c:v>
                </c:pt>
                <c:pt idx="127">
                  <c:v>678.8191222218594</c:v>
                </c:pt>
                <c:pt idx="128">
                  <c:v>674.42601279296707</c:v>
                </c:pt>
                <c:pt idx="129">
                  <c:v>669.10410172600837</c:v>
                </c:pt>
                <c:pt idx="130">
                  <c:v>662.45371243270313</c:v>
                </c:pt>
                <c:pt idx="131">
                  <c:v>656.54067491973592</c:v>
                </c:pt>
                <c:pt idx="132">
                  <c:v>643.05344254401371</c:v>
                </c:pt>
                <c:pt idx="133">
                  <c:v>618.52007581698638</c:v>
                </c:pt>
                <c:pt idx="134">
                  <c:v>592.62476770052069</c:v>
                </c:pt>
                <c:pt idx="135">
                  <c:v>584.65437053591006</c:v>
                </c:pt>
                <c:pt idx="136">
                  <c:v>584.38996745963482</c:v>
                </c:pt>
                <c:pt idx="137">
                  <c:v>597.26646332663847</c:v>
                </c:pt>
                <c:pt idx="138">
                  <c:v>615.47099346095968</c:v>
                </c:pt>
                <c:pt idx="139">
                  <c:v>619.77417949015535</c:v>
                </c:pt>
                <c:pt idx="140">
                  <c:v>586.12629088624647</c:v>
                </c:pt>
                <c:pt idx="141">
                  <c:v>554.58300382073151</c:v>
                </c:pt>
                <c:pt idx="142">
                  <c:v>534.26066786011165</c:v>
                </c:pt>
                <c:pt idx="143">
                  <c:v>512.16030115042611</c:v>
                </c:pt>
                <c:pt idx="144">
                  <c:v>492.84769896895784</c:v>
                </c:pt>
                <c:pt idx="145">
                  <c:v>480.38298509238484</c:v>
                </c:pt>
                <c:pt idx="146">
                  <c:v>471.04395825473171</c:v>
                </c:pt>
                <c:pt idx="147">
                  <c:v>469.52370684502506</c:v>
                </c:pt>
                <c:pt idx="148">
                  <c:v>481.41377536732659</c:v>
                </c:pt>
                <c:pt idx="149">
                  <c:v>526.10868293752276</c:v>
                </c:pt>
                <c:pt idx="150">
                  <c:v>597.96882286582456</c:v>
                </c:pt>
                <c:pt idx="151">
                  <c:v>674.91489302149432</c:v>
                </c:pt>
                <c:pt idx="152">
                  <c:v>696.81460037843965</c:v>
                </c:pt>
                <c:pt idx="153">
                  <c:v>701.33093530784572</c:v>
                </c:pt>
                <c:pt idx="154">
                  <c:v>698.22501826696168</c:v>
                </c:pt>
                <c:pt idx="155">
                  <c:v>687.78918311211646</c:v>
                </c:pt>
                <c:pt idx="156">
                  <c:v>675.63290908201202</c:v>
                </c:pt>
                <c:pt idx="157">
                  <c:v>653.64597788932406</c:v>
                </c:pt>
                <c:pt idx="158">
                  <c:v>644.81002619709705</c:v>
                </c:pt>
                <c:pt idx="159">
                  <c:v>621.83384203645244</c:v>
                </c:pt>
                <c:pt idx="160">
                  <c:v>626.31489331758905</c:v>
                </c:pt>
                <c:pt idx="161">
                  <c:v>647.98251350249177</c:v>
                </c:pt>
                <c:pt idx="162">
                  <c:v>673.23684011576881</c:v>
                </c:pt>
                <c:pt idx="163">
                  <c:v>679.14755277460279</c:v>
                </c:pt>
                <c:pt idx="164">
                  <c:v>633.21926553798119</c:v>
                </c:pt>
                <c:pt idx="165">
                  <c:v>598.29760062609046</c:v>
                </c:pt>
                <c:pt idx="166">
                  <c:v>576.19486438387958</c:v>
                </c:pt>
                <c:pt idx="167">
                  <c:v>553.97382044461642</c:v>
                </c:pt>
              </c:numCache>
            </c:numRef>
          </c:val>
          <c:extLst>
            <c:ext xmlns:c16="http://schemas.microsoft.com/office/drawing/2014/chart" uri="{C3380CC4-5D6E-409C-BE32-E72D297353CC}">
              <c16:uniqueId val="{00000000-3D89-4149-A44A-438D7AC83DBE}"/>
            </c:ext>
          </c:extLst>
        </c:ser>
        <c:dLbls>
          <c:showLegendKey val="0"/>
          <c:showVal val="0"/>
          <c:showCatName val="0"/>
          <c:showSerName val="0"/>
          <c:showPercent val="0"/>
          <c:showBubbleSize val="0"/>
        </c:dLbls>
        <c:axId val="117134095"/>
        <c:axId val="1"/>
      </c:areaChart>
      <c:catAx>
        <c:axId val="117134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17134095"/>
        <c:crosses val="min"/>
        <c:crossBetween val="midCat"/>
      </c:valAx>
    </c:plotArea>
    <c:plotVisOnly val="0"/>
    <c:dispBlanksAs val="gap"/>
    <c:showDLblsOverMax val="1"/>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1496232508074"/>
          <c:y val="3.8827838827838829E-2"/>
          <c:w val="0.88509149623250805"/>
          <c:h val="0.9223443223443224"/>
        </c:manualLayout>
      </c:layout>
      <c:areaChart>
        <c:grouping val="stacked"/>
        <c:varyColors val="0"/>
        <c:ser>
          <c:idx val="0"/>
          <c:order val="0"/>
          <c:spPr>
            <a:solidFill>
              <a:schemeClr val="accent3"/>
            </a:solidFill>
            <a:ln>
              <a:noFill/>
            </a:ln>
          </c:spPr>
          <c:val>
            <c:numRef>
              <c:f>Sheet1!$A$1:$NA$1</c:f>
              <c:numCache>
                <c:formatCode>General</c:formatCode>
                <c:ptCount val="365"/>
                <c:pt idx="0">
                  <c:v>547.56483711714407</c:v>
                </c:pt>
                <c:pt idx="1">
                  <c:v>543.01660827260207</c:v>
                </c:pt>
                <c:pt idx="2">
                  <c:v>551.09868335448289</c:v>
                </c:pt>
                <c:pt idx="3">
                  <c:v>536.56365531957249</c:v>
                </c:pt>
                <c:pt idx="4">
                  <c:v>615.52709293105488</c:v>
                </c:pt>
                <c:pt idx="5">
                  <c:v>528.28061858818705</c:v>
                </c:pt>
                <c:pt idx="6">
                  <c:v>548.155774673564</c:v>
                </c:pt>
                <c:pt idx="7">
                  <c:v>506.77754384679065</c:v>
                </c:pt>
                <c:pt idx="8">
                  <c:v>622.59185967384985</c:v>
                </c:pt>
                <c:pt idx="9">
                  <c:v>691.94679549105217</c:v>
                </c:pt>
                <c:pt idx="10">
                  <c:v>669.05000103510088</c:v>
                </c:pt>
                <c:pt idx="11">
                  <c:v>620.82525384529526</c:v>
                </c:pt>
                <c:pt idx="12">
                  <c:v>569.04339774315645</c:v>
                </c:pt>
                <c:pt idx="13">
                  <c:v>631.23065283940662</c:v>
                </c:pt>
                <c:pt idx="14">
                  <c:v>640.05404846690601</c:v>
                </c:pt>
                <c:pt idx="15">
                  <c:v>594.256990444591</c:v>
                </c:pt>
                <c:pt idx="16">
                  <c:v>613.19089104367447</c:v>
                </c:pt>
                <c:pt idx="17">
                  <c:v>602.24558375142146</c:v>
                </c:pt>
                <c:pt idx="18">
                  <c:v>664.92166175481088</c:v>
                </c:pt>
                <c:pt idx="19">
                  <c:v>636.82536352812701</c:v>
                </c:pt>
                <c:pt idx="20">
                  <c:v>621.57450465194825</c:v>
                </c:pt>
                <c:pt idx="21">
                  <c:v>692.53585219314141</c:v>
                </c:pt>
                <c:pt idx="22">
                  <c:v>722.25065391415819</c:v>
                </c:pt>
                <c:pt idx="23">
                  <c:v>747.03163302841426</c:v>
                </c:pt>
                <c:pt idx="24">
                  <c:v>689.89013947594697</c:v>
                </c:pt>
                <c:pt idx="25">
                  <c:v>729.80252498538528</c:v>
                </c:pt>
                <c:pt idx="26">
                  <c:v>700.45029678175524</c:v>
                </c:pt>
                <c:pt idx="27">
                  <c:v>592.69357850455128</c:v>
                </c:pt>
                <c:pt idx="28">
                  <c:v>630.13270477173228</c:v>
                </c:pt>
                <c:pt idx="29">
                  <c:v>723.2999988099474</c:v>
                </c:pt>
                <c:pt idx="30">
                  <c:v>755.08541185652246</c:v>
                </c:pt>
                <c:pt idx="31">
                  <c:v>731.44104737963551</c:v>
                </c:pt>
                <c:pt idx="32">
                  <c:v>745.42165667941083</c:v>
                </c:pt>
                <c:pt idx="33">
                  <c:v>755.32499491081001</c:v>
                </c:pt>
                <c:pt idx="34">
                  <c:v>664.09619951944592</c:v>
                </c:pt>
                <c:pt idx="35">
                  <c:v>727.23715704582628</c:v>
                </c:pt>
                <c:pt idx="36">
                  <c:v>716.67990416370458</c:v>
                </c:pt>
                <c:pt idx="37">
                  <c:v>699.2223970943129</c:v>
                </c:pt>
                <c:pt idx="38">
                  <c:v>710.15480162634003</c:v>
                </c:pt>
                <c:pt idx="39">
                  <c:v>738.17549352942535</c:v>
                </c:pt>
                <c:pt idx="40">
                  <c:v>762.47078553339759</c:v>
                </c:pt>
                <c:pt idx="41">
                  <c:v>719.42301213816916</c:v>
                </c:pt>
                <c:pt idx="42">
                  <c:v>712.74398213418397</c:v>
                </c:pt>
                <c:pt idx="43">
                  <c:v>727.55599176354622</c:v>
                </c:pt>
                <c:pt idx="44">
                  <c:v>777.09187620062528</c:v>
                </c:pt>
                <c:pt idx="45">
                  <c:v>784.10898026038274</c:v>
                </c:pt>
                <c:pt idx="46">
                  <c:v>783.47461073243574</c:v>
                </c:pt>
                <c:pt idx="47">
                  <c:v>807.20891308664807</c:v>
                </c:pt>
                <c:pt idx="48">
                  <c:v>793.12552002255677</c:v>
                </c:pt>
                <c:pt idx="49">
                  <c:v>726.45353706627384</c:v>
                </c:pt>
                <c:pt idx="50">
                  <c:v>748.9388314324882</c:v>
                </c:pt>
                <c:pt idx="51">
                  <c:v>732.21908690255952</c:v>
                </c:pt>
                <c:pt idx="52">
                  <c:v>757.803248554981</c:v>
                </c:pt>
                <c:pt idx="53">
                  <c:v>767.97520067435562</c:v>
                </c:pt>
                <c:pt idx="54">
                  <c:v>770.90808551320436</c:v>
                </c:pt>
                <c:pt idx="55">
                  <c:v>742.40379188371082</c:v>
                </c:pt>
                <c:pt idx="56">
                  <c:v>773.38562361712832</c:v>
                </c:pt>
                <c:pt idx="57">
                  <c:v>731.586725328949</c:v>
                </c:pt>
                <c:pt idx="58">
                  <c:v>731.64616060233459</c:v>
                </c:pt>
                <c:pt idx="59">
                  <c:v>770.13185398115979</c:v>
                </c:pt>
                <c:pt idx="60">
                  <c:v>765.51999106921096</c:v>
                </c:pt>
                <c:pt idx="61">
                  <c:v>783.7845529139737</c:v>
                </c:pt>
                <c:pt idx="62">
                  <c:v>780.35326918682335</c:v>
                </c:pt>
                <c:pt idx="63">
                  <c:v>736.25952329260701</c:v>
                </c:pt>
                <c:pt idx="64">
                  <c:v>663.55251329876683</c:v>
                </c:pt>
                <c:pt idx="65">
                  <c:v>663.42038664959239</c:v>
                </c:pt>
                <c:pt idx="66">
                  <c:v>769.41550520526698</c:v>
                </c:pt>
                <c:pt idx="67">
                  <c:v>784.35334757024123</c:v>
                </c:pt>
                <c:pt idx="68">
                  <c:v>761.41254645863091</c:v>
                </c:pt>
                <c:pt idx="69">
                  <c:v>724.38565179844829</c:v>
                </c:pt>
                <c:pt idx="70">
                  <c:v>756.16485520945582</c:v>
                </c:pt>
                <c:pt idx="71">
                  <c:v>729.9029974370676</c:v>
                </c:pt>
                <c:pt idx="72">
                  <c:v>753.78285084906258</c:v>
                </c:pt>
                <c:pt idx="73">
                  <c:v>797.19829573216407</c:v>
                </c:pt>
                <c:pt idx="74">
                  <c:v>821.97563928685122</c:v>
                </c:pt>
                <c:pt idx="75">
                  <c:v>836.57814099225243</c:v>
                </c:pt>
                <c:pt idx="76">
                  <c:v>827.75802186214923</c:v>
                </c:pt>
                <c:pt idx="77">
                  <c:v>810.76811368266362</c:v>
                </c:pt>
                <c:pt idx="78">
                  <c:v>808.290016008517</c:v>
                </c:pt>
                <c:pt idx="79">
                  <c:v>796.0951489663862</c:v>
                </c:pt>
                <c:pt idx="80">
                  <c:v>801.92807162176518</c:v>
                </c:pt>
                <c:pt idx="81">
                  <c:v>794.80799072393097</c:v>
                </c:pt>
                <c:pt idx="82">
                  <c:v>703.10484294622086</c:v>
                </c:pt>
                <c:pt idx="83">
                  <c:v>765.55016327634473</c:v>
                </c:pt>
                <c:pt idx="84">
                  <c:v>731.55922785917107</c:v>
                </c:pt>
                <c:pt idx="85">
                  <c:v>668.67716665725368</c:v>
                </c:pt>
                <c:pt idx="86">
                  <c:v>817.85236688302916</c:v>
                </c:pt>
                <c:pt idx="87">
                  <c:v>855.30150522771521</c:v>
                </c:pt>
                <c:pt idx="88">
                  <c:v>832.02720234224319</c:v>
                </c:pt>
                <c:pt idx="89">
                  <c:v>792.78493774737865</c:v>
                </c:pt>
                <c:pt idx="90">
                  <c:v>839.94355256695644</c:v>
                </c:pt>
                <c:pt idx="91">
                  <c:v>829.90859665358175</c:v>
                </c:pt>
                <c:pt idx="92">
                  <c:v>847.23999880724989</c:v>
                </c:pt>
                <c:pt idx="93">
                  <c:v>851.15267823332658</c:v>
                </c:pt>
                <c:pt idx="94">
                  <c:v>836.11448226435175</c:v>
                </c:pt>
                <c:pt idx="95">
                  <c:v>832.66254830498895</c:v>
                </c:pt>
                <c:pt idx="96">
                  <c:v>804.8397085984102</c:v>
                </c:pt>
                <c:pt idx="97">
                  <c:v>816.67061577480877</c:v>
                </c:pt>
                <c:pt idx="98">
                  <c:v>842.41657866944342</c:v>
                </c:pt>
                <c:pt idx="99">
                  <c:v>822.72152603467146</c:v>
                </c:pt>
                <c:pt idx="100">
                  <c:v>846.46233522229272</c:v>
                </c:pt>
                <c:pt idx="101">
                  <c:v>843.51730130927592</c:v>
                </c:pt>
                <c:pt idx="102">
                  <c:v>830.18085068650066</c:v>
                </c:pt>
                <c:pt idx="103">
                  <c:v>810.01540084686621</c:v>
                </c:pt>
                <c:pt idx="104">
                  <c:v>783.99281881663819</c:v>
                </c:pt>
                <c:pt idx="105">
                  <c:v>803.2221102445701</c:v>
                </c:pt>
                <c:pt idx="106">
                  <c:v>734.62145371860379</c:v>
                </c:pt>
                <c:pt idx="107">
                  <c:v>772.08298939475117</c:v>
                </c:pt>
                <c:pt idx="108">
                  <c:v>799.50419685735017</c:v>
                </c:pt>
                <c:pt idx="109">
                  <c:v>788.58950194751958</c:v>
                </c:pt>
                <c:pt idx="110">
                  <c:v>791.54847523796661</c:v>
                </c:pt>
                <c:pt idx="111">
                  <c:v>809.07695837523056</c:v>
                </c:pt>
                <c:pt idx="112">
                  <c:v>791.82479905457069</c:v>
                </c:pt>
                <c:pt idx="113">
                  <c:v>796.08774174527582</c:v>
                </c:pt>
                <c:pt idx="114">
                  <c:v>796.65980918898424</c:v>
                </c:pt>
                <c:pt idx="115">
                  <c:v>774.50296034753944</c:v>
                </c:pt>
                <c:pt idx="116">
                  <c:v>769.89161597314751</c:v>
                </c:pt>
                <c:pt idx="117">
                  <c:v>785.62020606485646</c:v>
                </c:pt>
                <c:pt idx="118">
                  <c:v>787.53533410590046</c:v>
                </c:pt>
                <c:pt idx="119">
                  <c:v>786.35742991210066</c:v>
                </c:pt>
                <c:pt idx="120">
                  <c:v>800.41962678440075</c:v>
                </c:pt>
                <c:pt idx="121">
                  <c:v>789.33397806713901</c:v>
                </c:pt>
                <c:pt idx="122">
                  <c:v>784.74035907297809</c:v>
                </c:pt>
                <c:pt idx="123">
                  <c:v>794.48839648019384</c:v>
                </c:pt>
                <c:pt idx="124">
                  <c:v>793.03483258899655</c:v>
                </c:pt>
                <c:pt idx="125">
                  <c:v>796.87366071510337</c:v>
                </c:pt>
                <c:pt idx="126">
                  <c:v>815.93317736628774</c:v>
                </c:pt>
                <c:pt idx="127">
                  <c:v>817.65540302871375</c:v>
                </c:pt>
                <c:pt idx="128">
                  <c:v>820.93314730405427</c:v>
                </c:pt>
                <c:pt idx="129">
                  <c:v>790.0453743577666</c:v>
                </c:pt>
                <c:pt idx="130">
                  <c:v>794.79319999448307</c:v>
                </c:pt>
                <c:pt idx="131">
                  <c:v>786.95280733432958</c:v>
                </c:pt>
                <c:pt idx="132">
                  <c:v>771.81936919888551</c:v>
                </c:pt>
                <c:pt idx="133">
                  <c:v>769.29818793730669</c:v>
                </c:pt>
                <c:pt idx="134">
                  <c:v>788.94637412877751</c:v>
                </c:pt>
                <c:pt idx="135">
                  <c:v>787.03838904701036</c:v>
                </c:pt>
                <c:pt idx="136">
                  <c:v>786.78654478952535</c:v>
                </c:pt>
                <c:pt idx="137">
                  <c:v>772.32918755891649</c:v>
                </c:pt>
                <c:pt idx="138">
                  <c:v>763.5633629369994</c:v>
                </c:pt>
                <c:pt idx="139">
                  <c:v>758.8218227647302</c:v>
                </c:pt>
                <c:pt idx="140">
                  <c:v>783.94315202027531</c:v>
                </c:pt>
                <c:pt idx="141">
                  <c:v>803.79718050584847</c:v>
                </c:pt>
                <c:pt idx="142">
                  <c:v>786.32099466126033</c:v>
                </c:pt>
                <c:pt idx="143">
                  <c:v>780.4037757093547</c:v>
                </c:pt>
                <c:pt idx="144">
                  <c:v>771.95645948911363</c:v>
                </c:pt>
                <c:pt idx="145">
                  <c:v>764.25002484765776</c:v>
                </c:pt>
                <c:pt idx="146">
                  <c:v>775.8069265021951</c:v>
                </c:pt>
                <c:pt idx="147">
                  <c:v>756.89960501519829</c:v>
                </c:pt>
                <c:pt idx="148">
                  <c:v>749.37074388556937</c:v>
                </c:pt>
                <c:pt idx="149">
                  <c:v>720.63745240565504</c:v>
                </c:pt>
                <c:pt idx="150">
                  <c:v>682.38682537680143</c:v>
                </c:pt>
                <c:pt idx="151">
                  <c:v>695.00478368023175</c:v>
                </c:pt>
                <c:pt idx="152">
                  <c:v>668.0576006216138</c:v>
                </c:pt>
                <c:pt idx="153">
                  <c:v>615.85982533063282</c:v>
                </c:pt>
                <c:pt idx="154">
                  <c:v>617.2226452685951</c:v>
                </c:pt>
                <c:pt idx="155">
                  <c:v>676.32598608509875</c:v>
                </c:pt>
                <c:pt idx="156">
                  <c:v>699.10078671634403</c:v>
                </c:pt>
                <c:pt idx="157">
                  <c:v>707.61709952643548</c:v>
                </c:pt>
                <c:pt idx="158">
                  <c:v>718.1172899029732</c:v>
                </c:pt>
                <c:pt idx="159">
                  <c:v>723.11390273385121</c:v>
                </c:pt>
                <c:pt idx="160">
                  <c:v>696.33270176636768</c:v>
                </c:pt>
                <c:pt idx="161">
                  <c:v>619.48659076957847</c:v>
                </c:pt>
                <c:pt idx="162">
                  <c:v>599.25722152478716</c:v>
                </c:pt>
                <c:pt idx="163">
                  <c:v>614.01089510766496</c:v>
                </c:pt>
                <c:pt idx="164">
                  <c:v>605.5291748072101</c:v>
                </c:pt>
                <c:pt idx="165">
                  <c:v>607.5357698234161</c:v>
                </c:pt>
                <c:pt idx="166">
                  <c:v>578.532905226568</c:v>
                </c:pt>
                <c:pt idx="167">
                  <c:v>551.4747571027043</c:v>
                </c:pt>
                <c:pt idx="168">
                  <c:v>578.94479122268899</c:v>
                </c:pt>
                <c:pt idx="169">
                  <c:v>621.1374952700487</c:v>
                </c:pt>
                <c:pt idx="170">
                  <c:v>632.78091740319769</c:v>
                </c:pt>
                <c:pt idx="171">
                  <c:v>599.36512278930581</c:v>
                </c:pt>
                <c:pt idx="172">
                  <c:v>602.46155653405435</c:v>
                </c:pt>
                <c:pt idx="173">
                  <c:v>616.69744946302012</c:v>
                </c:pt>
                <c:pt idx="174">
                  <c:v>597.22907803836267</c:v>
                </c:pt>
                <c:pt idx="175">
                  <c:v>617.46454826252034</c:v>
                </c:pt>
                <c:pt idx="176">
                  <c:v>623.41566951685729</c:v>
                </c:pt>
                <c:pt idx="177">
                  <c:v>635.98966906333305</c:v>
                </c:pt>
                <c:pt idx="178">
                  <c:v>610.98107009619946</c:v>
                </c:pt>
                <c:pt idx="179">
                  <c:v>593.33449530711584</c:v>
                </c:pt>
                <c:pt idx="180">
                  <c:v>639.1392611460343</c:v>
                </c:pt>
                <c:pt idx="181">
                  <c:v>642.21279662502434</c:v>
                </c:pt>
                <c:pt idx="182">
                  <c:v>636.6842211496097</c:v>
                </c:pt>
                <c:pt idx="183">
                  <c:v>593.0833866133122</c:v>
                </c:pt>
                <c:pt idx="184">
                  <c:v>544.47283869346597</c:v>
                </c:pt>
                <c:pt idx="185">
                  <c:v>467.5712031548012</c:v>
                </c:pt>
                <c:pt idx="186">
                  <c:v>483.78650086952683</c:v>
                </c:pt>
                <c:pt idx="187">
                  <c:v>524.5604156478023</c:v>
                </c:pt>
                <c:pt idx="188">
                  <c:v>544.11091442903262</c:v>
                </c:pt>
                <c:pt idx="189">
                  <c:v>548.73019659561544</c:v>
                </c:pt>
                <c:pt idx="190">
                  <c:v>532.14813230464927</c:v>
                </c:pt>
                <c:pt idx="191">
                  <c:v>561.8753918712797</c:v>
                </c:pt>
                <c:pt idx="192">
                  <c:v>577.73129820002964</c:v>
                </c:pt>
                <c:pt idx="193">
                  <c:v>595.79383460122892</c:v>
                </c:pt>
                <c:pt idx="194">
                  <c:v>549.04313634615528</c:v>
                </c:pt>
                <c:pt idx="195">
                  <c:v>520.93989352562517</c:v>
                </c:pt>
                <c:pt idx="196">
                  <c:v>549.07576524559215</c:v>
                </c:pt>
                <c:pt idx="197">
                  <c:v>591.79948814966497</c:v>
                </c:pt>
                <c:pt idx="198">
                  <c:v>603.76766819076602</c:v>
                </c:pt>
                <c:pt idx="199">
                  <c:v>561.85637023781112</c:v>
                </c:pt>
                <c:pt idx="200">
                  <c:v>549.70001423374413</c:v>
                </c:pt>
                <c:pt idx="201">
                  <c:v>495.05363474015928</c:v>
                </c:pt>
                <c:pt idx="202">
                  <c:v>593.47432852870531</c:v>
                </c:pt>
                <c:pt idx="203">
                  <c:v>562.32541186319975</c:v>
                </c:pt>
                <c:pt idx="204">
                  <c:v>550.89054592092953</c:v>
                </c:pt>
                <c:pt idx="205">
                  <c:v>589.07115036868822</c:v>
                </c:pt>
                <c:pt idx="206">
                  <c:v>651.88703062245634</c:v>
                </c:pt>
                <c:pt idx="207">
                  <c:v>645.37361150628817</c:v>
                </c:pt>
                <c:pt idx="208">
                  <c:v>584.67764323168774</c:v>
                </c:pt>
                <c:pt idx="209">
                  <c:v>519.76292638536859</c:v>
                </c:pt>
                <c:pt idx="210">
                  <c:v>547.58744395959604</c:v>
                </c:pt>
                <c:pt idx="211">
                  <c:v>593.85709047916373</c:v>
                </c:pt>
                <c:pt idx="212">
                  <c:v>600.74899784313732</c:v>
                </c:pt>
                <c:pt idx="213">
                  <c:v>612.55374717583072</c:v>
                </c:pt>
                <c:pt idx="214">
                  <c:v>575.3990180967794</c:v>
                </c:pt>
                <c:pt idx="215">
                  <c:v>535.96991520826737</c:v>
                </c:pt>
                <c:pt idx="216">
                  <c:v>497.30685236416656</c:v>
                </c:pt>
                <c:pt idx="217">
                  <c:v>507.88091972474234</c:v>
                </c:pt>
                <c:pt idx="218">
                  <c:v>530.84268561160854</c:v>
                </c:pt>
                <c:pt idx="219">
                  <c:v>489.92727539063736</c:v>
                </c:pt>
                <c:pt idx="220">
                  <c:v>420.19522176192265</c:v>
                </c:pt>
                <c:pt idx="221">
                  <c:v>418.29016288435491</c:v>
                </c:pt>
                <c:pt idx="222">
                  <c:v>484.14492236415964</c:v>
                </c:pt>
                <c:pt idx="223">
                  <c:v>436.79718619937154</c:v>
                </c:pt>
                <c:pt idx="224">
                  <c:v>426.13544537478344</c:v>
                </c:pt>
                <c:pt idx="225">
                  <c:v>453.02228244139673</c:v>
                </c:pt>
                <c:pt idx="226">
                  <c:v>430.99860517310668</c:v>
                </c:pt>
                <c:pt idx="227">
                  <c:v>434.86070165611096</c:v>
                </c:pt>
                <c:pt idx="228">
                  <c:v>479.08319693098593</c:v>
                </c:pt>
                <c:pt idx="229">
                  <c:v>467.4155218282167</c:v>
                </c:pt>
                <c:pt idx="230">
                  <c:v>438.34155424987927</c:v>
                </c:pt>
                <c:pt idx="231">
                  <c:v>392.60222528012065</c:v>
                </c:pt>
                <c:pt idx="232">
                  <c:v>434.88731198618785</c:v>
                </c:pt>
                <c:pt idx="233">
                  <c:v>523.6887928057763</c:v>
                </c:pt>
                <c:pt idx="234">
                  <c:v>527.5397704775321</c:v>
                </c:pt>
                <c:pt idx="235">
                  <c:v>544.75278094755572</c:v>
                </c:pt>
                <c:pt idx="236">
                  <c:v>536.53375422403769</c:v>
                </c:pt>
                <c:pt idx="237">
                  <c:v>516.46080670575225</c:v>
                </c:pt>
                <c:pt idx="238">
                  <c:v>477.62608342994145</c:v>
                </c:pt>
                <c:pt idx="239">
                  <c:v>487.35168649967738</c:v>
                </c:pt>
                <c:pt idx="240">
                  <c:v>557.32623825258827</c:v>
                </c:pt>
                <c:pt idx="241">
                  <c:v>584.27086357145913</c:v>
                </c:pt>
                <c:pt idx="242">
                  <c:v>612.73010772307816</c:v>
                </c:pt>
                <c:pt idx="243">
                  <c:v>617.94768909992797</c:v>
                </c:pt>
                <c:pt idx="244">
                  <c:v>561.74893694866739</c:v>
                </c:pt>
                <c:pt idx="245">
                  <c:v>613.16463772350016</c:v>
                </c:pt>
                <c:pt idx="246">
                  <c:v>630.55200788059324</c:v>
                </c:pt>
                <c:pt idx="247">
                  <c:v>648.38033451262982</c:v>
                </c:pt>
                <c:pt idx="248">
                  <c:v>651.77590044607336</c:v>
                </c:pt>
                <c:pt idx="249">
                  <c:v>651.58928666524207</c:v>
                </c:pt>
                <c:pt idx="250">
                  <c:v>670.959655137553</c:v>
                </c:pt>
                <c:pt idx="251">
                  <c:v>673.71533925649146</c:v>
                </c:pt>
                <c:pt idx="252">
                  <c:v>633.63520777107715</c:v>
                </c:pt>
                <c:pt idx="253">
                  <c:v>619.29979150432405</c:v>
                </c:pt>
                <c:pt idx="254">
                  <c:v>622.56201160589831</c:v>
                </c:pt>
                <c:pt idx="255">
                  <c:v>576.6762503750092</c:v>
                </c:pt>
                <c:pt idx="256">
                  <c:v>572.03361261328234</c:v>
                </c:pt>
                <c:pt idx="257">
                  <c:v>601.86135464918652</c:v>
                </c:pt>
                <c:pt idx="258">
                  <c:v>596.98579457457834</c:v>
                </c:pt>
                <c:pt idx="259">
                  <c:v>610.34837631352741</c:v>
                </c:pt>
                <c:pt idx="260">
                  <c:v>614.81608195885644</c:v>
                </c:pt>
                <c:pt idx="261">
                  <c:v>613.71019015247043</c:v>
                </c:pt>
                <c:pt idx="262">
                  <c:v>625.15067622673212</c:v>
                </c:pt>
                <c:pt idx="263">
                  <c:v>554.86879198258998</c:v>
                </c:pt>
                <c:pt idx="264">
                  <c:v>544.68637210643487</c:v>
                </c:pt>
                <c:pt idx="265">
                  <c:v>546.01292796649579</c:v>
                </c:pt>
                <c:pt idx="266">
                  <c:v>585.3667433672282</c:v>
                </c:pt>
                <c:pt idx="267">
                  <c:v>602.17562366457685</c:v>
                </c:pt>
                <c:pt idx="268">
                  <c:v>585.75459804558693</c:v>
                </c:pt>
                <c:pt idx="269">
                  <c:v>648.19714071437443</c:v>
                </c:pt>
                <c:pt idx="270">
                  <c:v>712.76177468541437</c:v>
                </c:pt>
                <c:pt idx="271">
                  <c:v>702.00454263374377</c:v>
                </c:pt>
                <c:pt idx="272">
                  <c:v>679.0308161861401</c:v>
                </c:pt>
                <c:pt idx="273">
                  <c:v>662.37611710906424</c:v>
                </c:pt>
                <c:pt idx="274">
                  <c:v>706.12295517240136</c:v>
                </c:pt>
                <c:pt idx="275">
                  <c:v>698.28542936870826</c:v>
                </c:pt>
                <c:pt idx="276">
                  <c:v>667.55896060551868</c:v>
                </c:pt>
                <c:pt idx="277">
                  <c:v>690.25953610194972</c:v>
                </c:pt>
                <c:pt idx="278">
                  <c:v>691.15865015101531</c:v>
                </c:pt>
                <c:pt idx="279">
                  <c:v>663.29287173255909</c:v>
                </c:pt>
                <c:pt idx="280">
                  <c:v>692.40488829209119</c:v>
                </c:pt>
                <c:pt idx="281">
                  <c:v>691.15770260598777</c:v>
                </c:pt>
                <c:pt idx="282">
                  <c:v>675.42064713505488</c:v>
                </c:pt>
                <c:pt idx="283">
                  <c:v>615.92303388682353</c:v>
                </c:pt>
                <c:pt idx="284">
                  <c:v>647.67547150466783</c:v>
                </c:pt>
                <c:pt idx="285">
                  <c:v>629.85517017158463</c:v>
                </c:pt>
                <c:pt idx="286">
                  <c:v>617.90788961719932</c:v>
                </c:pt>
                <c:pt idx="287">
                  <c:v>639.61468388929109</c:v>
                </c:pt>
                <c:pt idx="288">
                  <c:v>663.71838036070801</c:v>
                </c:pt>
                <c:pt idx="289">
                  <c:v>686.12139748644654</c:v>
                </c:pt>
                <c:pt idx="290">
                  <c:v>660.12153356566125</c:v>
                </c:pt>
                <c:pt idx="291">
                  <c:v>660.45004011840228</c:v>
                </c:pt>
                <c:pt idx="292">
                  <c:v>648.65815894323271</c:v>
                </c:pt>
                <c:pt idx="293">
                  <c:v>627.45152790296049</c:v>
                </c:pt>
                <c:pt idx="294">
                  <c:v>640.86022111983277</c:v>
                </c:pt>
                <c:pt idx="295">
                  <c:v>673.53256779057608</c:v>
                </c:pt>
                <c:pt idx="296">
                  <c:v>699.19220452397258</c:v>
                </c:pt>
                <c:pt idx="297">
                  <c:v>683.92683030799265</c:v>
                </c:pt>
                <c:pt idx="298">
                  <c:v>696.94668012262377</c:v>
                </c:pt>
                <c:pt idx="299">
                  <c:v>743.49352900010092</c:v>
                </c:pt>
                <c:pt idx="300">
                  <c:v>744.14352080447611</c:v>
                </c:pt>
                <c:pt idx="301">
                  <c:v>719.57622871409285</c:v>
                </c:pt>
                <c:pt idx="302">
                  <c:v>719.800031633353</c:v>
                </c:pt>
                <c:pt idx="303">
                  <c:v>707.26376523656234</c:v>
                </c:pt>
                <c:pt idx="304">
                  <c:v>709.30865442986328</c:v>
                </c:pt>
                <c:pt idx="305">
                  <c:v>717.98510264927836</c:v>
                </c:pt>
                <c:pt idx="306">
                  <c:v>723.27864272054001</c:v>
                </c:pt>
                <c:pt idx="307">
                  <c:v>714.92479080018893</c:v>
                </c:pt>
                <c:pt idx="308">
                  <c:v>710.564046836834</c:v>
                </c:pt>
                <c:pt idx="309">
                  <c:v>725.06634906660145</c:v>
                </c:pt>
                <c:pt idx="310">
                  <c:v>733.57209647311061</c:v>
                </c:pt>
                <c:pt idx="311">
                  <c:v>738.53629514497754</c:v>
                </c:pt>
                <c:pt idx="312">
                  <c:v>753.08292052351078</c:v>
                </c:pt>
                <c:pt idx="313">
                  <c:v>727.0949503399122</c:v>
                </c:pt>
                <c:pt idx="314">
                  <c:v>700.82289162451264</c:v>
                </c:pt>
                <c:pt idx="315">
                  <c:v>648.75231579372166</c:v>
                </c:pt>
                <c:pt idx="316">
                  <c:v>655.86763923365186</c:v>
                </c:pt>
                <c:pt idx="317">
                  <c:v>633.97261903071967</c:v>
                </c:pt>
                <c:pt idx="318">
                  <c:v>563.02810379628124</c:v>
                </c:pt>
                <c:pt idx="319">
                  <c:v>583.81684890898202</c:v>
                </c:pt>
                <c:pt idx="320">
                  <c:v>654.16427812839754</c:v>
                </c:pt>
                <c:pt idx="321">
                  <c:v>634.37046395636594</c:v>
                </c:pt>
                <c:pt idx="322">
                  <c:v>591.08986996209944</c:v>
                </c:pt>
                <c:pt idx="323">
                  <c:v>672.41630060384909</c:v>
                </c:pt>
                <c:pt idx="324">
                  <c:v>696.94980068037307</c:v>
                </c:pt>
                <c:pt idx="325">
                  <c:v>672.53847051117748</c:v>
                </c:pt>
                <c:pt idx="326">
                  <c:v>606.2991461335024</c:v>
                </c:pt>
                <c:pt idx="327">
                  <c:v>603.42323973604175</c:v>
                </c:pt>
                <c:pt idx="328">
                  <c:v>557.77184429681631</c:v>
                </c:pt>
                <c:pt idx="329">
                  <c:v>505.7694515867517</c:v>
                </c:pt>
                <c:pt idx="330">
                  <c:v>556.80404042280657</c:v>
                </c:pt>
                <c:pt idx="331">
                  <c:v>627.70114960340265</c:v>
                </c:pt>
                <c:pt idx="332">
                  <c:v>627.46352830392584</c:v>
                </c:pt>
                <c:pt idx="333">
                  <c:v>650.33225512953527</c:v>
                </c:pt>
                <c:pt idx="334">
                  <c:v>668.66250353967621</c:v>
                </c:pt>
                <c:pt idx="335">
                  <c:v>676.67357959811409</c:v>
                </c:pt>
                <c:pt idx="336">
                  <c:v>663.2580434598641</c:v>
                </c:pt>
                <c:pt idx="337">
                  <c:v>618.37004845520642</c:v>
                </c:pt>
                <c:pt idx="338">
                  <c:v>630.36873966268286</c:v>
                </c:pt>
                <c:pt idx="339">
                  <c:v>625.17121934467878</c:v>
                </c:pt>
                <c:pt idx="340">
                  <c:v>608.92749463815255</c:v>
                </c:pt>
                <c:pt idx="341">
                  <c:v>581.16468851147545</c:v>
                </c:pt>
                <c:pt idx="342">
                  <c:v>584.35758427855831</c:v>
                </c:pt>
                <c:pt idx="343">
                  <c:v>631.60043692854742</c:v>
                </c:pt>
                <c:pt idx="344">
                  <c:v>535.04697660606428</c:v>
                </c:pt>
                <c:pt idx="345">
                  <c:v>528.96611619835164</c:v>
                </c:pt>
                <c:pt idx="346">
                  <c:v>602.41473552024524</c:v>
                </c:pt>
                <c:pt idx="347">
                  <c:v>608.18282221234233</c:v>
                </c:pt>
                <c:pt idx="348">
                  <c:v>596.26290559345557</c:v>
                </c:pt>
                <c:pt idx="349">
                  <c:v>588.55390536885966</c:v>
                </c:pt>
                <c:pt idx="350">
                  <c:v>652.05146354894146</c:v>
                </c:pt>
                <c:pt idx="351">
                  <c:v>687.55939311190207</c:v>
                </c:pt>
                <c:pt idx="352">
                  <c:v>702.9909998769042</c:v>
                </c:pt>
                <c:pt idx="353">
                  <c:v>679.85986931112473</c:v>
                </c:pt>
                <c:pt idx="354">
                  <c:v>657.47321819098931</c:v>
                </c:pt>
                <c:pt idx="355">
                  <c:v>694.99430957890831</c:v>
                </c:pt>
                <c:pt idx="356">
                  <c:v>704.12285725723473</c:v>
                </c:pt>
                <c:pt idx="357">
                  <c:v>695.40226720704868</c:v>
                </c:pt>
                <c:pt idx="358">
                  <c:v>710.20552523924175</c:v>
                </c:pt>
                <c:pt idx="359">
                  <c:v>708.09079009419349</c:v>
                </c:pt>
                <c:pt idx="360">
                  <c:v>712.02586618433554</c:v>
                </c:pt>
                <c:pt idx="361">
                  <c:v>656.91499932472288</c:v>
                </c:pt>
                <c:pt idx="362">
                  <c:v>683.20292774971995</c:v>
                </c:pt>
                <c:pt idx="363">
                  <c:v>700.57718978211653</c:v>
                </c:pt>
                <c:pt idx="364">
                  <c:v>675.27096412013111</c:v>
                </c:pt>
              </c:numCache>
            </c:numRef>
          </c:val>
          <c:extLst>
            <c:ext xmlns:c16="http://schemas.microsoft.com/office/drawing/2014/chart" uri="{C3380CC4-5D6E-409C-BE32-E72D297353CC}">
              <c16:uniqueId val="{00000000-D224-431A-A7AB-127A7FEAEAB3}"/>
            </c:ext>
          </c:extLst>
        </c:ser>
        <c:ser>
          <c:idx val="1"/>
          <c:order val="1"/>
          <c:spPr>
            <a:solidFill>
              <a:srgbClr val="6F8DB9"/>
            </a:solidFill>
            <a:ln>
              <a:noFill/>
            </a:ln>
          </c:spPr>
          <c:val>
            <c:numRef>
              <c:f>Sheet1!$A$2:$NA$2</c:f>
              <c:numCache>
                <c:formatCode>General</c:formatCode>
                <c:ptCount val="365"/>
                <c:pt idx="0">
                  <c:v>164.93672481294857</c:v>
                </c:pt>
                <c:pt idx="1">
                  <c:v>127.07673220938273</c:v>
                </c:pt>
                <c:pt idx="2">
                  <c:v>88.721533896508049</c:v>
                </c:pt>
                <c:pt idx="3">
                  <c:v>91.407810085502206</c:v>
                </c:pt>
                <c:pt idx="4">
                  <c:v>162.61830109386267</c:v>
                </c:pt>
                <c:pt idx="5">
                  <c:v>135.63290561954182</c:v>
                </c:pt>
                <c:pt idx="6">
                  <c:v>120.20921297965356</c:v>
                </c:pt>
                <c:pt idx="7">
                  <c:v>163.7520723498825</c:v>
                </c:pt>
                <c:pt idx="8">
                  <c:v>189.78528713041408</c:v>
                </c:pt>
                <c:pt idx="9">
                  <c:v>203.04849894980066</c:v>
                </c:pt>
                <c:pt idx="10">
                  <c:v>129.22968193334134</c:v>
                </c:pt>
                <c:pt idx="11">
                  <c:v>89.172571574951689</c:v>
                </c:pt>
                <c:pt idx="12">
                  <c:v>115.34882011721515</c:v>
                </c:pt>
                <c:pt idx="13">
                  <c:v>82.960653724710141</c:v>
                </c:pt>
                <c:pt idx="14">
                  <c:v>134.79756827724134</c:v>
                </c:pt>
                <c:pt idx="15">
                  <c:v>153.1047014208873</c:v>
                </c:pt>
                <c:pt idx="16">
                  <c:v>96.268431743549172</c:v>
                </c:pt>
                <c:pt idx="17">
                  <c:v>123.80693407236208</c:v>
                </c:pt>
                <c:pt idx="18">
                  <c:v>161.73807860214799</c:v>
                </c:pt>
                <c:pt idx="19">
                  <c:v>96.977452819341579</c:v>
                </c:pt>
                <c:pt idx="20">
                  <c:v>129.47852496258997</c:v>
                </c:pt>
                <c:pt idx="21">
                  <c:v>213.9792505132184</c:v>
                </c:pt>
                <c:pt idx="22">
                  <c:v>269.7300049576678</c:v>
                </c:pt>
                <c:pt idx="23">
                  <c:v>132.16881046289495</c:v>
                </c:pt>
                <c:pt idx="24">
                  <c:v>55.420875020112931</c:v>
                </c:pt>
                <c:pt idx="25">
                  <c:v>69.911517058396271</c:v>
                </c:pt>
                <c:pt idx="26">
                  <c:v>132.73174566532259</c:v>
                </c:pt>
                <c:pt idx="27">
                  <c:v>182.45619380506503</c:v>
                </c:pt>
                <c:pt idx="28">
                  <c:v>98.617284351557487</c:v>
                </c:pt>
                <c:pt idx="29">
                  <c:v>144.71977560496191</c:v>
                </c:pt>
                <c:pt idx="30">
                  <c:v>107.05304558265004</c:v>
                </c:pt>
                <c:pt idx="31">
                  <c:v>173.11197810835972</c:v>
                </c:pt>
                <c:pt idx="32">
                  <c:v>164.19980065045172</c:v>
                </c:pt>
                <c:pt idx="33">
                  <c:v>103.67181848934251</c:v>
                </c:pt>
                <c:pt idx="34">
                  <c:v>121.3884265130456</c:v>
                </c:pt>
                <c:pt idx="35">
                  <c:v>144.44359813139829</c:v>
                </c:pt>
                <c:pt idx="36">
                  <c:v>120.04448492591143</c:v>
                </c:pt>
                <c:pt idx="37">
                  <c:v>149.42497946075798</c:v>
                </c:pt>
                <c:pt idx="38">
                  <c:v>188.11738310488488</c:v>
                </c:pt>
                <c:pt idx="39">
                  <c:v>184.23834204639991</c:v>
                </c:pt>
                <c:pt idx="40">
                  <c:v>153.92759060470848</c:v>
                </c:pt>
                <c:pt idx="41">
                  <c:v>160.78100951508986</c:v>
                </c:pt>
                <c:pt idx="42">
                  <c:v>158.58108553052978</c:v>
                </c:pt>
                <c:pt idx="43">
                  <c:v>193.80927004018486</c:v>
                </c:pt>
                <c:pt idx="44">
                  <c:v>216.6457407367219</c:v>
                </c:pt>
                <c:pt idx="45">
                  <c:v>111.67609765795919</c:v>
                </c:pt>
                <c:pt idx="46">
                  <c:v>103.93377892320746</c:v>
                </c:pt>
                <c:pt idx="47">
                  <c:v>134.12259360098358</c:v>
                </c:pt>
                <c:pt idx="48">
                  <c:v>89.059569841968255</c:v>
                </c:pt>
                <c:pt idx="49">
                  <c:v>167.51963811797168</c:v>
                </c:pt>
                <c:pt idx="50">
                  <c:v>242.09767476492652</c:v>
                </c:pt>
                <c:pt idx="51">
                  <c:v>239.60359057140613</c:v>
                </c:pt>
                <c:pt idx="52">
                  <c:v>161.60229435732697</c:v>
                </c:pt>
                <c:pt idx="53">
                  <c:v>137.21486997869943</c:v>
                </c:pt>
                <c:pt idx="54">
                  <c:v>123.80640109757985</c:v>
                </c:pt>
                <c:pt idx="55">
                  <c:v>105.8929386257131</c:v>
                </c:pt>
                <c:pt idx="56">
                  <c:v>102.59450556636637</c:v>
                </c:pt>
                <c:pt idx="57">
                  <c:v>114.03929842374828</c:v>
                </c:pt>
                <c:pt idx="58">
                  <c:v>154.76648091672382</c:v>
                </c:pt>
                <c:pt idx="59">
                  <c:v>100.52908886934085</c:v>
                </c:pt>
                <c:pt idx="60">
                  <c:v>79.838328449300889</c:v>
                </c:pt>
                <c:pt idx="61">
                  <c:v>110.11246565167039</c:v>
                </c:pt>
                <c:pt idx="62">
                  <c:v>137.99445248377083</c:v>
                </c:pt>
                <c:pt idx="63">
                  <c:v>196.1171036141991</c:v>
                </c:pt>
                <c:pt idx="64">
                  <c:v>251.14012015542858</c:v>
                </c:pt>
                <c:pt idx="65">
                  <c:v>95.848082848285344</c:v>
                </c:pt>
                <c:pt idx="66">
                  <c:v>139.69265074848579</c:v>
                </c:pt>
                <c:pt idx="67">
                  <c:v>139.65536230299438</c:v>
                </c:pt>
                <c:pt idx="68">
                  <c:v>178.96138921590773</c:v>
                </c:pt>
                <c:pt idx="69">
                  <c:v>231.23031509743191</c:v>
                </c:pt>
                <c:pt idx="70">
                  <c:v>176.79049802616839</c:v>
                </c:pt>
                <c:pt idx="71">
                  <c:v>162.95836253503319</c:v>
                </c:pt>
                <c:pt idx="72">
                  <c:v>159.48889990109035</c:v>
                </c:pt>
                <c:pt idx="73">
                  <c:v>163.07580323375191</c:v>
                </c:pt>
                <c:pt idx="74">
                  <c:v>138.6280050180344</c:v>
                </c:pt>
                <c:pt idx="75">
                  <c:v>127.48461693362947</c:v>
                </c:pt>
                <c:pt idx="76">
                  <c:v>106.944965478634</c:v>
                </c:pt>
                <c:pt idx="77">
                  <c:v>121.4765934208184</c:v>
                </c:pt>
                <c:pt idx="78">
                  <c:v>150.33893756721034</c:v>
                </c:pt>
                <c:pt idx="79">
                  <c:v>101.87133895891861</c:v>
                </c:pt>
                <c:pt idx="80">
                  <c:v>88.314299854656952</c:v>
                </c:pt>
                <c:pt idx="81">
                  <c:v>79.850820964188188</c:v>
                </c:pt>
                <c:pt idx="82">
                  <c:v>90.189128463398333</c:v>
                </c:pt>
                <c:pt idx="83">
                  <c:v>124.53651832621199</c:v>
                </c:pt>
                <c:pt idx="84">
                  <c:v>174.79281316283425</c:v>
                </c:pt>
                <c:pt idx="85">
                  <c:v>171.38625339228076</c:v>
                </c:pt>
                <c:pt idx="86">
                  <c:v>189.65531689349064</c:v>
                </c:pt>
                <c:pt idx="87">
                  <c:v>206.85369130201764</c:v>
                </c:pt>
                <c:pt idx="88">
                  <c:v>173.44846354372135</c:v>
                </c:pt>
                <c:pt idx="89">
                  <c:v>152.84060934517504</c:v>
                </c:pt>
                <c:pt idx="90">
                  <c:v>143.78045183860854</c:v>
                </c:pt>
                <c:pt idx="91">
                  <c:v>189.7935331014188</c:v>
                </c:pt>
                <c:pt idx="92">
                  <c:v>162.02660314276511</c:v>
                </c:pt>
                <c:pt idx="93">
                  <c:v>131.8203825089372</c:v>
                </c:pt>
                <c:pt idx="94">
                  <c:v>133.60907734187867</c:v>
                </c:pt>
                <c:pt idx="95">
                  <c:v>169.6254377826607</c:v>
                </c:pt>
                <c:pt idx="96">
                  <c:v>208.35463120348732</c:v>
                </c:pt>
                <c:pt idx="97">
                  <c:v>166.09879208839448</c:v>
                </c:pt>
                <c:pt idx="98">
                  <c:v>123.63163936362992</c:v>
                </c:pt>
                <c:pt idx="99">
                  <c:v>109.69198286047128</c:v>
                </c:pt>
                <c:pt idx="100">
                  <c:v>126.98645535004823</c:v>
                </c:pt>
                <c:pt idx="101">
                  <c:v>135.17815651872343</c:v>
                </c:pt>
                <c:pt idx="102">
                  <c:v>137.8810822315894</c:v>
                </c:pt>
                <c:pt idx="103">
                  <c:v>173.7943665246296</c:v>
                </c:pt>
                <c:pt idx="104">
                  <c:v>172.25196504825931</c:v>
                </c:pt>
                <c:pt idx="105">
                  <c:v>187.12049549531559</c:v>
                </c:pt>
                <c:pt idx="106">
                  <c:v>210.25636154820199</c:v>
                </c:pt>
                <c:pt idx="107">
                  <c:v>184.31684810729303</c:v>
                </c:pt>
                <c:pt idx="108">
                  <c:v>156.35265840701868</c:v>
                </c:pt>
                <c:pt idx="109">
                  <c:v>151.57748810334556</c:v>
                </c:pt>
                <c:pt idx="110">
                  <c:v>150.57505913362206</c:v>
                </c:pt>
                <c:pt idx="111">
                  <c:v>141.68854990154136</c:v>
                </c:pt>
                <c:pt idx="112">
                  <c:v>181.24328399871251</c:v>
                </c:pt>
                <c:pt idx="113">
                  <c:v>219.65648406212131</c:v>
                </c:pt>
                <c:pt idx="114">
                  <c:v>216.73239412438431</c:v>
                </c:pt>
                <c:pt idx="115">
                  <c:v>201.17619640544751</c:v>
                </c:pt>
                <c:pt idx="116">
                  <c:v>163.93227185390106</c:v>
                </c:pt>
                <c:pt idx="117">
                  <c:v>117.26420554194942</c:v>
                </c:pt>
                <c:pt idx="118">
                  <c:v>93.327767726788011</c:v>
                </c:pt>
                <c:pt idx="119">
                  <c:v>111.29638512497934</c:v>
                </c:pt>
                <c:pt idx="120">
                  <c:v>198.07578146284402</c:v>
                </c:pt>
                <c:pt idx="121">
                  <c:v>245.81157715632867</c:v>
                </c:pt>
                <c:pt idx="122">
                  <c:v>205.95930716222153</c:v>
                </c:pt>
                <c:pt idx="123">
                  <c:v>150.91455709676143</c:v>
                </c:pt>
                <c:pt idx="124">
                  <c:v>144.92772479279927</c:v>
                </c:pt>
                <c:pt idx="125">
                  <c:v>129.63028892494754</c:v>
                </c:pt>
                <c:pt idx="126">
                  <c:v>138.50498431824349</c:v>
                </c:pt>
                <c:pt idx="127">
                  <c:v>153.81034297973918</c:v>
                </c:pt>
                <c:pt idx="128">
                  <c:v>147.17351303579915</c:v>
                </c:pt>
                <c:pt idx="129">
                  <c:v>132.1432084038729</c:v>
                </c:pt>
                <c:pt idx="130">
                  <c:v>115.32900753052729</c:v>
                </c:pt>
                <c:pt idx="131">
                  <c:v>92.807140022157114</c:v>
                </c:pt>
                <c:pt idx="132">
                  <c:v>97.736267627363645</c:v>
                </c:pt>
                <c:pt idx="133">
                  <c:v>126.10836145193525</c:v>
                </c:pt>
                <c:pt idx="134">
                  <c:v>153.08239770488558</c:v>
                </c:pt>
                <c:pt idx="135">
                  <c:v>155.62678160034113</c:v>
                </c:pt>
                <c:pt idx="136">
                  <c:v>177.77554098788232</c:v>
                </c:pt>
                <c:pt idx="137">
                  <c:v>259.81994817992529</c:v>
                </c:pt>
                <c:pt idx="138">
                  <c:v>337.86140541182328</c:v>
                </c:pt>
                <c:pt idx="139">
                  <c:v>374.5104697923108</c:v>
                </c:pt>
                <c:pt idx="140">
                  <c:v>323.09869357310288</c:v>
                </c:pt>
                <c:pt idx="141">
                  <c:v>305.72399496994512</c:v>
                </c:pt>
                <c:pt idx="142">
                  <c:v>282.08327414715359</c:v>
                </c:pt>
                <c:pt idx="143">
                  <c:v>292.53006413342973</c:v>
                </c:pt>
                <c:pt idx="144">
                  <c:v>321.05518210225898</c:v>
                </c:pt>
                <c:pt idx="145">
                  <c:v>375.74427304828453</c:v>
                </c:pt>
                <c:pt idx="146">
                  <c:v>458.28189833438466</c:v>
                </c:pt>
                <c:pt idx="147">
                  <c:v>436.61218356219103</c:v>
                </c:pt>
                <c:pt idx="148">
                  <c:v>340.64645313139033</c:v>
                </c:pt>
                <c:pt idx="149">
                  <c:v>199.6501332978587</c:v>
                </c:pt>
                <c:pt idx="150">
                  <c:v>133.69726695717554</c:v>
                </c:pt>
                <c:pt idx="151">
                  <c:v>104.27030779171707</c:v>
                </c:pt>
                <c:pt idx="152">
                  <c:v>160.53677450720602</c:v>
                </c:pt>
                <c:pt idx="153">
                  <c:v>237.13847857550331</c:v>
                </c:pt>
                <c:pt idx="154">
                  <c:v>272.78891776432965</c:v>
                </c:pt>
                <c:pt idx="155">
                  <c:v>217.921276557022</c:v>
                </c:pt>
                <c:pt idx="156">
                  <c:v>163.59473462288452</c:v>
                </c:pt>
                <c:pt idx="157">
                  <c:v>172.79996169100491</c:v>
                </c:pt>
                <c:pt idx="158">
                  <c:v>174.95512175414854</c:v>
                </c:pt>
                <c:pt idx="159">
                  <c:v>163.06525602748707</c:v>
                </c:pt>
                <c:pt idx="160">
                  <c:v>192.92978394624436</c:v>
                </c:pt>
                <c:pt idx="161">
                  <c:v>221.34361152342115</c:v>
                </c:pt>
                <c:pt idx="162">
                  <c:v>230.01230528271492</c:v>
                </c:pt>
                <c:pt idx="163">
                  <c:v>211.77028747545774</c:v>
                </c:pt>
                <c:pt idx="164">
                  <c:v>197.20087252668679</c:v>
                </c:pt>
                <c:pt idx="165">
                  <c:v>227.30639161276395</c:v>
                </c:pt>
                <c:pt idx="166">
                  <c:v>297.65486237332868</c:v>
                </c:pt>
                <c:pt idx="167">
                  <c:v>371.36999711278338</c:v>
                </c:pt>
                <c:pt idx="168">
                  <c:v>403.40433419186274</c:v>
                </c:pt>
                <c:pt idx="169">
                  <c:v>379.21194435307962</c:v>
                </c:pt>
                <c:pt idx="170">
                  <c:v>355.64286138831596</c:v>
                </c:pt>
                <c:pt idx="171">
                  <c:v>328.66498557716523</c:v>
                </c:pt>
                <c:pt idx="172">
                  <c:v>301.9365471845208</c:v>
                </c:pt>
                <c:pt idx="173">
                  <c:v>212.75946088551996</c:v>
                </c:pt>
                <c:pt idx="174">
                  <c:v>115.55744819551285</c:v>
                </c:pt>
                <c:pt idx="175">
                  <c:v>115.09378185994899</c:v>
                </c:pt>
                <c:pt idx="176">
                  <c:v>178.77911688144422</c:v>
                </c:pt>
                <c:pt idx="177">
                  <c:v>235.28146214259698</c:v>
                </c:pt>
                <c:pt idx="178">
                  <c:v>207.06639824064985</c:v>
                </c:pt>
                <c:pt idx="179">
                  <c:v>124.15975196676641</c:v>
                </c:pt>
                <c:pt idx="180">
                  <c:v>105.28605699400225</c:v>
                </c:pt>
                <c:pt idx="181">
                  <c:v>164.94302701461061</c:v>
                </c:pt>
                <c:pt idx="182">
                  <c:v>213.31640202879692</c:v>
                </c:pt>
                <c:pt idx="183">
                  <c:v>264.63970732977623</c:v>
                </c:pt>
                <c:pt idx="184">
                  <c:v>270.00280224728021</c:v>
                </c:pt>
                <c:pt idx="185">
                  <c:v>299.73454790578103</c:v>
                </c:pt>
                <c:pt idx="186">
                  <c:v>322.57017570897921</c:v>
                </c:pt>
                <c:pt idx="187">
                  <c:v>320.78440700107353</c:v>
                </c:pt>
                <c:pt idx="188">
                  <c:v>224.71558230293124</c:v>
                </c:pt>
                <c:pt idx="189">
                  <c:v>251.16263808295821</c:v>
                </c:pt>
                <c:pt idx="190">
                  <c:v>352.26859099912656</c:v>
                </c:pt>
                <c:pt idx="191">
                  <c:v>329.23501028087219</c:v>
                </c:pt>
                <c:pt idx="192">
                  <c:v>256.67183471496878</c:v>
                </c:pt>
                <c:pt idx="193">
                  <c:v>159.27714617363006</c:v>
                </c:pt>
                <c:pt idx="194">
                  <c:v>127.15664739035651</c:v>
                </c:pt>
                <c:pt idx="195">
                  <c:v>194.21898080729557</c:v>
                </c:pt>
                <c:pt idx="196">
                  <c:v>209.44671203700796</c:v>
                </c:pt>
                <c:pt idx="197">
                  <c:v>206.54030824070276</c:v>
                </c:pt>
                <c:pt idx="198">
                  <c:v>164.16023520291662</c:v>
                </c:pt>
                <c:pt idx="199">
                  <c:v>213.38027915457224</c:v>
                </c:pt>
                <c:pt idx="200">
                  <c:v>245.35617062899996</c:v>
                </c:pt>
                <c:pt idx="201">
                  <c:v>177.27876404834262</c:v>
                </c:pt>
                <c:pt idx="202">
                  <c:v>149.29654116211691</c:v>
                </c:pt>
                <c:pt idx="203">
                  <c:v>119.09818760002634</c:v>
                </c:pt>
                <c:pt idx="204">
                  <c:v>102.48041298978478</c:v>
                </c:pt>
                <c:pt idx="205">
                  <c:v>78.161958552165629</c:v>
                </c:pt>
                <c:pt idx="206">
                  <c:v>105.06288092252043</c:v>
                </c:pt>
                <c:pt idx="207">
                  <c:v>166.82766566846772</c:v>
                </c:pt>
                <c:pt idx="208">
                  <c:v>174.26032047495971</c:v>
                </c:pt>
                <c:pt idx="209">
                  <c:v>135.68499934683052</c:v>
                </c:pt>
                <c:pt idx="210">
                  <c:v>79.152347724954438</c:v>
                </c:pt>
                <c:pt idx="211">
                  <c:v>71.915205246691016</c:v>
                </c:pt>
                <c:pt idx="212">
                  <c:v>83.19156365539402</c:v>
                </c:pt>
                <c:pt idx="213">
                  <c:v>185.34487527659667</c:v>
                </c:pt>
                <c:pt idx="214">
                  <c:v>310.29490368203415</c:v>
                </c:pt>
                <c:pt idx="215">
                  <c:v>334.10679458288291</c:v>
                </c:pt>
                <c:pt idx="216">
                  <c:v>424.49052233899698</c:v>
                </c:pt>
                <c:pt idx="217">
                  <c:v>491.70893823174134</c:v>
                </c:pt>
                <c:pt idx="218">
                  <c:v>333.97952367757296</c:v>
                </c:pt>
                <c:pt idx="219">
                  <c:v>311.51164985941494</c:v>
                </c:pt>
                <c:pt idx="220">
                  <c:v>291.86829961613944</c:v>
                </c:pt>
                <c:pt idx="221">
                  <c:v>250.29537368033243</c:v>
                </c:pt>
                <c:pt idx="222">
                  <c:v>330.23267904782421</c:v>
                </c:pt>
                <c:pt idx="223">
                  <c:v>430.97665920154049</c:v>
                </c:pt>
                <c:pt idx="224">
                  <c:v>427.86211553773103</c:v>
                </c:pt>
                <c:pt idx="225">
                  <c:v>401.63912019406376</c:v>
                </c:pt>
                <c:pt idx="226">
                  <c:v>416.21558050271182</c:v>
                </c:pt>
                <c:pt idx="227">
                  <c:v>395.07976246393486</c:v>
                </c:pt>
                <c:pt idx="228">
                  <c:v>308.24253961293954</c:v>
                </c:pt>
                <c:pt idx="229">
                  <c:v>311.31719942895052</c:v>
                </c:pt>
                <c:pt idx="230">
                  <c:v>351.98080583785094</c:v>
                </c:pt>
                <c:pt idx="231">
                  <c:v>406.24972646077907</c:v>
                </c:pt>
                <c:pt idx="232">
                  <c:v>442.05656331350332</c:v>
                </c:pt>
                <c:pt idx="233">
                  <c:v>382.77168034093734</c:v>
                </c:pt>
                <c:pt idx="234">
                  <c:v>338.25784973514851</c:v>
                </c:pt>
                <c:pt idx="235">
                  <c:v>318.16068968469517</c:v>
                </c:pt>
                <c:pt idx="236">
                  <c:v>306.85441599478543</c:v>
                </c:pt>
                <c:pt idx="237">
                  <c:v>299.60618557871248</c:v>
                </c:pt>
                <c:pt idx="238">
                  <c:v>321.86937274755587</c:v>
                </c:pt>
                <c:pt idx="239">
                  <c:v>312.57713684139435</c:v>
                </c:pt>
                <c:pt idx="240">
                  <c:v>295.02322751618442</c:v>
                </c:pt>
                <c:pt idx="241">
                  <c:v>298.57235420123789</c:v>
                </c:pt>
                <c:pt idx="242">
                  <c:v>252.04932113609811</c:v>
                </c:pt>
                <c:pt idx="243">
                  <c:v>141.86870974315104</c:v>
                </c:pt>
                <c:pt idx="244">
                  <c:v>69.345972355584649</c:v>
                </c:pt>
                <c:pt idx="245">
                  <c:v>44.439607690129606</c:v>
                </c:pt>
                <c:pt idx="246">
                  <c:v>30.425325584148482</c:v>
                </c:pt>
                <c:pt idx="247">
                  <c:v>44.380371528966521</c:v>
                </c:pt>
                <c:pt idx="248">
                  <c:v>69.497451125755902</c:v>
                </c:pt>
                <c:pt idx="249">
                  <c:v>74.683087436282108</c:v>
                </c:pt>
                <c:pt idx="250">
                  <c:v>50.628368363410004</c:v>
                </c:pt>
                <c:pt idx="251">
                  <c:v>47.686277185387326</c:v>
                </c:pt>
                <c:pt idx="252">
                  <c:v>71.220981707970168</c:v>
                </c:pt>
                <c:pt idx="253">
                  <c:v>87.030152099330735</c:v>
                </c:pt>
                <c:pt idx="254">
                  <c:v>104.49621757630405</c:v>
                </c:pt>
                <c:pt idx="255">
                  <c:v>138.75977946402224</c:v>
                </c:pt>
                <c:pt idx="256">
                  <c:v>134.33033759601346</c:v>
                </c:pt>
                <c:pt idx="257">
                  <c:v>111.64372931513662</c:v>
                </c:pt>
                <c:pt idx="258">
                  <c:v>110.89696521812095</c:v>
                </c:pt>
                <c:pt idx="259">
                  <c:v>131.05757643634354</c:v>
                </c:pt>
                <c:pt idx="260">
                  <c:v>141.45219537985997</c:v>
                </c:pt>
                <c:pt idx="261">
                  <c:v>112.84197733795213</c:v>
                </c:pt>
                <c:pt idx="262">
                  <c:v>159.28326287160507</c:v>
                </c:pt>
                <c:pt idx="263">
                  <c:v>239.73707812043904</c:v>
                </c:pt>
                <c:pt idx="264">
                  <c:v>307.78377452305017</c:v>
                </c:pt>
                <c:pt idx="265">
                  <c:v>282.63229101090235</c:v>
                </c:pt>
                <c:pt idx="266">
                  <c:v>212.0599057850626</c:v>
                </c:pt>
                <c:pt idx="267">
                  <c:v>198.9874502889478</c:v>
                </c:pt>
                <c:pt idx="268">
                  <c:v>164.3347626590504</c:v>
                </c:pt>
                <c:pt idx="269">
                  <c:v>96.697221260900164</c:v>
                </c:pt>
                <c:pt idx="270">
                  <c:v>72.198105318991111</c:v>
                </c:pt>
                <c:pt idx="271">
                  <c:v>85.564793872101745</c:v>
                </c:pt>
                <c:pt idx="272">
                  <c:v>109.59394409440677</c:v>
                </c:pt>
                <c:pt idx="273">
                  <c:v>145.12469060148908</c:v>
                </c:pt>
                <c:pt idx="274">
                  <c:v>121.34991728004434</c:v>
                </c:pt>
                <c:pt idx="275">
                  <c:v>126.88383229848569</c:v>
                </c:pt>
                <c:pt idx="276">
                  <c:v>149.49028110783831</c:v>
                </c:pt>
                <c:pt idx="277">
                  <c:v>117.52654942729055</c:v>
                </c:pt>
                <c:pt idx="278">
                  <c:v>74.625465906013346</c:v>
                </c:pt>
                <c:pt idx="279">
                  <c:v>69.595177157469152</c:v>
                </c:pt>
                <c:pt idx="280">
                  <c:v>48.634275598208546</c:v>
                </c:pt>
                <c:pt idx="281">
                  <c:v>43.705109881394719</c:v>
                </c:pt>
                <c:pt idx="282">
                  <c:v>54.432662698107151</c:v>
                </c:pt>
                <c:pt idx="283">
                  <c:v>80.176954617113552</c:v>
                </c:pt>
                <c:pt idx="284">
                  <c:v>125.79179425785105</c:v>
                </c:pt>
                <c:pt idx="285">
                  <c:v>227.55524863591882</c:v>
                </c:pt>
                <c:pt idx="286">
                  <c:v>265.19548029760858</c:v>
                </c:pt>
                <c:pt idx="287">
                  <c:v>220.87763930678307</c:v>
                </c:pt>
                <c:pt idx="288">
                  <c:v>143.04166963728801</c:v>
                </c:pt>
                <c:pt idx="289">
                  <c:v>75.851212606258741</c:v>
                </c:pt>
                <c:pt idx="290">
                  <c:v>43.60602264745512</c:v>
                </c:pt>
                <c:pt idx="291">
                  <c:v>42.938352502826774</c:v>
                </c:pt>
                <c:pt idx="292">
                  <c:v>53.591082782777221</c:v>
                </c:pt>
                <c:pt idx="293">
                  <c:v>79.919108027601055</c:v>
                </c:pt>
                <c:pt idx="294">
                  <c:v>84.619820283103422</c:v>
                </c:pt>
                <c:pt idx="295">
                  <c:v>79.219454870445816</c:v>
                </c:pt>
                <c:pt idx="296">
                  <c:v>65.7086555247364</c:v>
                </c:pt>
                <c:pt idx="297">
                  <c:v>46.605288164030412</c:v>
                </c:pt>
                <c:pt idx="298">
                  <c:v>63.565281128631796</c:v>
                </c:pt>
                <c:pt idx="299">
                  <c:v>47.220457441433268</c:v>
                </c:pt>
                <c:pt idx="300">
                  <c:v>46.60275126837621</c:v>
                </c:pt>
                <c:pt idx="301">
                  <c:v>61.675701500645118</c:v>
                </c:pt>
                <c:pt idx="302">
                  <c:v>79.995521438683227</c:v>
                </c:pt>
                <c:pt idx="303">
                  <c:v>76.840470602586834</c:v>
                </c:pt>
                <c:pt idx="304">
                  <c:v>76.397714629567076</c:v>
                </c:pt>
                <c:pt idx="305">
                  <c:v>80.294968355121796</c:v>
                </c:pt>
                <c:pt idx="306">
                  <c:v>82.591012020473613</c:v>
                </c:pt>
                <c:pt idx="307">
                  <c:v>69.426060621485021</c:v>
                </c:pt>
                <c:pt idx="308">
                  <c:v>55.419252771869765</c:v>
                </c:pt>
                <c:pt idx="309">
                  <c:v>69.923153926424447</c:v>
                </c:pt>
                <c:pt idx="310">
                  <c:v>88.459074357746204</c:v>
                </c:pt>
                <c:pt idx="311">
                  <c:v>92.082791129861903</c:v>
                </c:pt>
                <c:pt idx="312">
                  <c:v>82.066778304034187</c:v>
                </c:pt>
                <c:pt idx="313">
                  <c:v>96.923048040354502</c:v>
                </c:pt>
                <c:pt idx="314">
                  <c:v>127.28858152025794</c:v>
                </c:pt>
                <c:pt idx="315">
                  <c:v>138.55183139543874</c:v>
                </c:pt>
                <c:pt idx="316">
                  <c:v>107.43797217406529</c:v>
                </c:pt>
                <c:pt idx="317">
                  <c:v>127.71307025034935</c:v>
                </c:pt>
                <c:pt idx="318">
                  <c:v>149.89701201070397</c:v>
                </c:pt>
                <c:pt idx="319">
                  <c:v>140.92865742570416</c:v>
                </c:pt>
                <c:pt idx="320">
                  <c:v>154.96134113356982</c:v>
                </c:pt>
                <c:pt idx="321">
                  <c:v>102.44647667755601</c:v>
                </c:pt>
                <c:pt idx="322">
                  <c:v>107.17637457108026</c:v>
                </c:pt>
                <c:pt idx="323">
                  <c:v>126.37458556369188</c:v>
                </c:pt>
                <c:pt idx="324">
                  <c:v>140.37159293055674</c:v>
                </c:pt>
                <c:pt idx="325">
                  <c:v>90.028932471994722</c:v>
                </c:pt>
                <c:pt idx="326">
                  <c:v>83.208611674559279</c:v>
                </c:pt>
                <c:pt idx="327">
                  <c:v>121.44693606091778</c:v>
                </c:pt>
                <c:pt idx="328">
                  <c:v>188.21802513734258</c:v>
                </c:pt>
                <c:pt idx="329">
                  <c:v>282.35974201346113</c:v>
                </c:pt>
                <c:pt idx="330">
                  <c:v>320.63881813412161</c:v>
                </c:pt>
                <c:pt idx="331">
                  <c:v>193.30709429256569</c:v>
                </c:pt>
                <c:pt idx="332">
                  <c:v>105.07117402481163</c:v>
                </c:pt>
                <c:pt idx="333">
                  <c:v>78.952437648378009</c:v>
                </c:pt>
                <c:pt idx="334">
                  <c:v>83.033546284368867</c:v>
                </c:pt>
                <c:pt idx="335">
                  <c:v>94.076656657582703</c:v>
                </c:pt>
                <c:pt idx="336">
                  <c:v>79.806708120003236</c:v>
                </c:pt>
                <c:pt idx="337">
                  <c:v>80.891372116919001</c:v>
                </c:pt>
                <c:pt idx="338">
                  <c:v>82.361552161469263</c:v>
                </c:pt>
                <c:pt idx="339">
                  <c:v>91.824684332405127</c:v>
                </c:pt>
                <c:pt idx="340">
                  <c:v>97.22174313251287</c:v>
                </c:pt>
                <c:pt idx="341">
                  <c:v>74.73646133697514</c:v>
                </c:pt>
                <c:pt idx="342">
                  <c:v>72.346553338434546</c:v>
                </c:pt>
                <c:pt idx="343">
                  <c:v>74.330514145087932</c:v>
                </c:pt>
                <c:pt idx="344">
                  <c:v>93.199263596328819</c:v>
                </c:pt>
                <c:pt idx="345">
                  <c:v>90.211118723763889</c:v>
                </c:pt>
                <c:pt idx="346">
                  <c:v>121.25399665522809</c:v>
                </c:pt>
                <c:pt idx="347">
                  <c:v>114.84267202686749</c:v>
                </c:pt>
                <c:pt idx="348">
                  <c:v>140.24110899250115</c:v>
                </c:pt>
                <c:pt idx="349">
                  <c:v>202.74541668593235</c:v>
                </c:pt>
                <c:pt idx="350">
                  <c:v>197.13940928923239</c:v>
                </c:pt>
                <c:pt idx="351">
                  <c:v>152.28018452446781</c:v>
                </c:pt>
                <c:pt idx="352">
                  <c:v>156.82552598975337</c:v>
                </c:pt>
                <c:pt idx="353">
                  <c:v>153.03976201286878</c:v>
                </c:pt>
                <c:pt idx="354">
                  <c:v>103.40842522727678</c:v>
                </c:pt>
                <c:pt idx="355">
                  <c:v>69.846371999282383</c:v>
                </c:pt>
                <c:pt idx="356">
                  <c:v>68.889969803112194</c:v>
                </c:pt>
                <c:pt idx="357">
                  <c:v>108.5720244468672</c:v>
                </c:pt>
                <c:pt idx="358">
                  <c:v>135.83568054765726</c:v>
                </c:pt>
                <c:pt idx="359">
                  <c:v>85.011924927954169</c:v>
                </c:pt>
                <c:pt idx="360">
                  <c:v>148.70460508679162</c:v>
                </c:pt>
                <c:pt idx="361">
                  <c:v>124.27486119858804</c:v>
                </c:pt>
                <c:pt idx="362">
                  <c:v>169.76605791837255</c:v>
                </c:pt>
                <c:pt idx="363">
                  <c:v>209.40869118682031</c:v>
                </c:pt>
                <c:pt idx="364">
                  <c:v>170.4793938340224</c:v>
                </c:pt>
              </c:numCache>
            </c:numRef>
          </c:val>
          <c:extLst>
            <c:ext xmlns:c16="http://schemas.microsoft.com/office/drawing/2014/chart" uri="{C3380CC4-5D6E-409C-BE32-E72D297353CC}">
              <c16:uniqueId val="{00000001-D224-431A-A7AB-127A7FEAEAB3}"/>
            </c:ext>
          </c:extLst>
        </c:ser>
        <c:dLbls>
          <c:showLegendKey val="0"/>
          <c:showVal val="0"/>
          <c:showCatName val="0"/>
          <c:showSerName val="0"/>
          <c:showPercent val="0"/>
          <c:showBubbleSize val="0"/>
        </c:dLbls>
        <c:axId val="982534751"/>
        <c:axId val="1"/>
      </c:areaChart>
      <c:catAx>
        <c:axId val="9825347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Century Gothic"/>
                <a:ea typeface="Verdana"/>
                <a:cs typeface="Inter"/>
              </a:defRPr>
            </a:pPr>
            <a:endParaRPr lang="en-US"/>
          </a:p>
        </c:txPr>
        <c:crossAx val="982534751"/>
        <c:crosses val="min"/>
        <c:crossBetween val="midCat"/>
        <c:majorUnit val="100"/>
      </c:valAx>
    </c:plotArea>
    <c:plotVisOnly val="0"/>
    <c:dispBlanksAs val="zero"/>
    <c:showDLblsOverMax val="1"/>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32567049808429E-2"/>
          <c:y val="1.9832189168573607E-2"/>
          <c:w val="0.96934865900383138"/>
          <c:h val="0.9603356216628528"/>
        </c:manualLayout>
      </c:layout>
      <c:lineChart>
        <c:grouping val="standard"/>
        <c:varyColors val="0"/>
        <c:ser>
          <c:idx val="0"/>
          <c:order val="0"/>
          <c:spPr>
            <a:ln w="28575" cmpd="sng" algn="ctr">
              <a:solidFill>
                <a:schemeClr val="tx2"/>
              </a:solidFill>
              <a:prstDash val="solid"/>
            </a:ln>
          </c:spPr>
          <c:marker>
            <c:symbol val="none"/>
          </c:marker>
          <c:val>
            <c:numRef>
              <c:f>Sheet1!$A$1:$NA$1</c:f>
              <c:numCache>
                <c:formatCode>General</c:formatCode>
                <c:ptCount val="365"/>
                <c:pt idx="0">
                  <c:v>600.47430928476422</c:v>
                </c:pt>
                <c:pt idx="1">
                  <c:v>615.35436233714677</c:v>
                </c:pt>
                <c:pt idx="2">
                  <c:v>625.52069016152518</c:v>
                </c:pt>
                <c:pt idx="3">
                  <c:v>629.43488546162905</c:v>
                </c:pt>
                <c:pt idx="4">
                  <c:v>632.57015433679021</c:v>
                </c:pt>
                <c:pt idx="5">
                  <c:v>631.92168226228205</c:v>
                </c:pt>
                <c:pt idx="6">
                  <c:v>606.65810207796426</c:v>
                </c:pt>
                <c:pt idx="7">
                  <c:v>627.73067901304114</c:v>
                </c:pt>
                <c:pt idx="8">
                  <c:v>633.66418610340611</c:v>
                </c:pt>
                <c:pt idx="9">
                  <c:v>633.68063932210362</c:v>
                </c:pt>
                <c:pt idx="10">
                  <c:v>637.73268706178897</c:v>
                </c:pt>
                <c:pt idx="11">
                  <c:v>643.81838705528457</c:v>
                </c:pt>
                <c:pt idx="12">
                  <c:v>638.90111516181673</c:v>
                </c:pt>
                <c:pt idx="13">
                  <c:v>592.99839577842647</c:v>
                </c:pt>
                <c:pt idx="14">
                  <c:v>600.58471654535833</c:v>
                </c:pt>
                <c:pt idx="15">
                  <c:v>617.71414860750349</c:v>
                </c:pt>
                <c:pt idx="16">
                  <c:v>632.376079065044</c:v>
                </c:pt>
                <c:pt idx="17">
                  <c:v>635.37227533730265</c:v>
                </c:pt>
                <c:pt idx="18">
                  <c:v>637.75659425291133</c:v>
                </c:pt>
                <c:pt idx="19">
                  <c:v>632.41528135708768</c:v>
                </c:pt>
                <c:pt idx="20">
                  <c:v>610.45734896582326</c:v>
                </c:pt>
                <c:pt idx="21">
                  <c:v>627.05553340837957</c:v>
                </c:pt>
                <c:pt idx="22">
                  <c:v>620.53429909550198</c:v>
                </c:pt>
                <c:pt idx="23">
                  <c:v>620.26871180478577</c:v>
                </c:pt>
                <c:pt idx="24">
                  <c:v>626.63238044424781</c:v>
                </c:pt>
                <c:pt idx="25">
                  <c:v>590.58093054249412</c:v>
                </c:pt>
                <c:pt idx="26">
                  <c:v>605.64355606138088</c:v>
                </c:pt>
                <c:pt idx="27">
                  <c:v>602.10753057155387</c:v>
                </c:pt>
                <c:pt idx="28">
                  <c:v>618.93545477470411</c:v>
                </c:pt>
                <c:pt idx="29">
                  <c:v>623.56706221153581</c:v>
                </c:pt>
                <c:pt idx="30">
                  <c:v>624.8720876732134</c:v>
                </c:pt>
                <c:pt idx="31">
                  <c:v>622.37894255506376</c:v>
                </c:pt>
                <c:pt idx="32">
                  <c:v>629.98602798715285</c:v>
                </c:pt>
                <c:pt idx="33">
                  <c:v>629.44581829967865</c:v>
                </c:pt>
                <c:pt idx="34">
                  <c:v>604.75142048011082</c:v>
                </c:pt>
                <c:pt idx="35">
                  <c:v>620.80885786758688</c:v>
                </c:pt>
                <c:pt idx="36">
                  <c:v>630.09356892963103</c:v>
                </c:pt>
                <c:pt idx="37">
                  <c:v>627.35220730769129</c:v>
                </c:pt>
                <c:pt idx="38">
                  <c:v>624.20525984053666</c:v>
                </c:pt>
                <c:pt idx="39">
                  <c:v>632.60593345242637</c:v>
                </c:pt>
                <c:pt idx="40">
                  <c:v>627.81756746877909</c:v>
                </c:pt>
                <c:pt idx="41">
                  <c:v>585.98599243413344</c:v>
                </c:pt>
                <c:pt idx="42">
                  <c:v>576.53015602164953</c:v>
                </c:pt>
                <c:pt idx="43">
                  <c:v>588.3821512192236</c:v>
                </c:pt>
                <c:pt idx="44">
                  <c:v>596.4473408823136</c:v>
                </c:pt>
                <c:pt idx="45">
                  <c:v>610.27062034569587</c:v>
                </c:pt>
                <c:pt idx="46">
                  <c:v>624.04636509240152</c:v>
                </c:pt>
                <c:pt idx="47">
                  <c:v>623.89764281412931</c:v>
                </c:pt>
                <c:pt idx="48">
                  <c:v>602.06626298433378</c:v>
                </c:pt>
                <c:pt idx="49">
                  <c:v>618.88961793756175</c:v>
                </c:pt>
                <c:pt idx="50">
                  <c:v>632.20623939841266</c:v>
                </c:pt>
                <c:pt idx="51">
                  <c:v>639.54421194468023</c:v>
                </c:pt>
                <c:pt idx="52">
                  <c:v>647.99302945019974</c:v>
                </c:pt>
                <c:pt idx="53">
                  <c:v>649.56935917103715</c:v>
                </c:pt>
                <c:pt idx="54">
                  <c:v>644.79058594080027</c:v>
                </c:pt>
                <c:pt idx="55">
                  <c:v>622.12585078916652</c:v>
                </c:pt>
                <c:pt idx="56">
                  <c:v>647.11541457536453</c:v>
                </c:pt>
                <c:pt idx="57">
                  <c:v>656.47411865063316</c:v>
                </c:pt>
                <c:pt idx="58">
                  <c:v>667.93630026467281</c:v>
                </c:pt>
                <c:pt idx="59">
                  <c:v>659.5985152734039</c:v>
                </c:pt>
                <c:pt idx="60">
                  <c:v>585.48752793723565</c:v>
                </c:pt>
                <c:pt idx="61">
                  <c:v>601.28631531187204</c:v>
                </c:pt>
                <c:pt idx="62">
                  <c:v>615.06450170357016</c:v>
                </c:pt>
                <c:pt idx="63">
                  <c:v>641.06700714641511</c:v>
                </c:pt>
                <c:pt idx="64">
                  <c:v>654.64272156359721</c:v>
                </c:pt>
                <c:pt idx="65">
                  <c:v>660.38400216829962</c:v>
                </c:pt>
                <c:pt idx="66">
                  <c:v>657.6229316258607</c:v>
                </c:pt>
                <c:pt idx="67">
                  <c:v>661.91331280185091</c:v>
                </c:pt>
                <c:pt idx="68">
                  <c:v>662.13769251343956</c:v>
                </c:pt>
                <c:pt idx="69">
                  <c:v>640.7603580999679</c:v>
                </c:pt>
                <c:pt idx="70">
                  <c:v>665.88477411714484</c:v>
                </c:pt>
                <c:pt idx="71">
                  <c:v>675.55100685289881</c:v>
                </c:pt>
                <c:pt idx="72">
                  <c:v>673.25787090354697</c:v>
                </c:pt>
                <c:pt idx="73">
                  <c:v>666.96494187206088</c:v>
                </c:pt>
                <c:pt idx="74">
                  <c:v>653.83391150551176</c:v>
                </c:pt>
                <c:pt idx="75">
                  <c:v>635.95234516662163</c:v>
                </c:pt>
                <c:pt idx="76">
                  <c:v>619.10859875882977</c:v>
                </c:pt>
                <c:pt idx="77">
                  <c:v>641.99669724244302</c:v>
                </c:pt>
                <c:pt idx="78">
                  <c:v>656.82598019983379</c:v>
                </c:pt>
                <c:pt idx="79">
                  <c:v>651.27449546684716</c:v>
                </c:pt>
                <c:pt idx="80">
                  <c:v>662.62160106130716</c:v>
                </c:pt>
                <c:pt idx="81">
                  <c:v>671.33768463956187</c:v>
                </c:pt>
                <c:pt idx="82">
                  <c:v>671.6876242393131</c:v>
                </c:pt>
                <c:pt idx="83">
                  <c:v>640.20407145463525</c:v>
                </c:pt>
                <c:pt idx="84">
                  <c:v>669.39709420206691</c:v>
                </c:pt>
                <c:pt idx="85">
                  <c:v>679.43167441793571</c:v>
                </c:pt>
                <c:pt idx="86">
                  <c:v>686.45595051352939</c:v>
                </c:pt>
                <c:pt idx="87">
                  <c:v>685.20551922819038</c:v>
                </c:pt>
                <c:pt idx="88">
                  <c:v>674.61678893025476</c:v>
                </c:pt>
                <c:pt idx="89">
                  <c:v>654.88269076101915</c:v>
                </c:pt>
                <c:pt idx="90">
                  <c:v>649.01585249477853</c:v>
                </c:pt>
                <c:pt idx="91">
                  <c:v>617.54699836223028</c:v>
                </c:pt>
                <c:pt idx="92">
                  <c:v>642.41689342470625</c:v>
                </c:pt>
                <c:pt idx="93">
                  <c:v>645.75973693009485</c:v>
                </c:pt>
                <c:pt idx="94">
                  <c:v>626.71474303982131</c:v>
                </c:pt>
                <c:pt idx="95">
                  <c:v>631.20970139856217</c:v>
                </c:pt>
                <c:pt idx="96">
                  <c:v>647.48202739026658</c:v>
                </c:pt>
                <c:pt idx="97">
                  <c:v>640.44071784041671</c:v>
                </c:pt>
                <c:pt idx="98">
                  <c:v>606.15056380108342</c:v>
                </c:pt>
                <c:pt idx="99">
                  <c:v>620.4469869543999</c:v>
                </c:pt>
                <c:pt idx="100">
                  <c:v>638.57216127520599</c:v>
                </c:pt>
                <c:pt idx="101">
                  <c:v>655.05226162711119</c:v>
                </c:pt>
                <c:pt idx="102">
                  <c:v>667.57293059344613</c:v>
                </c:pt>
                <c:pt idx="103">
                  <c:v>660.64951032147371</c:v>
                </c:pt>
                <c:pt idx="104">
                  <c:v>656.90123409860689</c:v>
                </c:pt>
                <c:pt idx="105">
                  <c:v>627.93571501374731</c:v>
                </c:pt>
                <c:pt idx="106">
                  <c:v>658.79481021522486</c:v>
                </c:pt>
                <c:pt idx="107">
                  <c:v>678.22337927989008</c:v>
                </c:pt>
                <c:pt idx="108">
                  <c:v>682.05457973392868</c:v>
                </c:pt>
                <c:pt idx="109">
                  <c:v>682.625785777283</c:v>
                </c:pt>
                <c:pt idx="110">
                  <c:v>678.58048221284412</c:v>
                </c:pt>
                <c:pt idx="111">
                  <c:v>655.8959124763519</c:v>
                </c:pt>
                <c:pt idx="112">
                  <c:v>632.44669879438254</c:v>
                </c:pt>
                <c:pt idx="113">
                  <c:v>645.05600240990429</c:v>
                </c:pt>
                <c:pt idx="114">
                  <c:v>657.85375234233777</c:v>
                </c:pt>
                <c:pt idx="115">
                  <c:v>659.23934243132396</c:v>
                </c:pt>
                <c:pt idx="116">
                  <c:v>667.75639860251579</c:v>
                </c:pt>
                <c:pt idx="117">
                  <c:v>667.9851993225775</c:v>
                </c:pt>
                <c:pt idx="118">
                  <c:v>655.65676302589759</c:v>
                </c:pt>
                <c:pt idx="119">
                  <c:v>622.28165827984583</c:v>
                </c:pt>
                <c:pt idx="120">
                  <c:v>612.2191507634783</c:v>
                </c:pt>
                <c:pt idx="121">
                  <c:v>655.96391292535168</c:v>
                </c:pt>
                <c:pt idx="122">
                  <c:v>659.73198810485121</c:v>
                </c:pt>
                <c:pt idx="123">
                  <c:v>666.75474240545282</c:v>
                </c:pt>
                <c:pt idx="124">
                  <c:v>686.4772965933073</c:v>
                </c:pt>
                <c:pt idx="125">
                  <c:v>678.99833862811249</c:v>
                </c:pt>
                <c:pt idx="126">
                  <c:v>637.10068763359288</c:v>
                </c:pt>
                <c:pt idx="127">
                  <c:v>664.19456363934273</c:v>
                </c:pt>
                <c:pt idx="128">
                  <c:v>660.07666191852127</c:v>
                </c:pt>
                <c:pt idx="129">
                  <c:v>662.41325644919527</c:v>
                </c:pt>
                <c:pt idx="130">
                  <c:v>676.29263518679215</c:v>
                </c:pt>
                <c:pt idx="131">
                  <c:v>694.63678597419141</c:v>
                </c:pt>
                <c:pt idx="132">
                  <c:v>687.7266111538637</c:v>
                </c:pt>
                <c:pt idx="133">
                  <c:v>672.61234203954098</c:v>
                </c:pt>
                <c:pt idx="134">
                  <c:v>684.04476539790562</c:v>
                </c:pt>
                <c:pt idx="135">
                  <c:v>687.82145376702749</c:v>
                </c:pt>
                <c:pt idx="136">
                  <c:v>676.69077652272892</c:v>
                </c:pt>
                <c:pt idx="137">
                  <c:v>678.39368532966489</c:v>
                </c:pt>
                <c:pt idx="138">
                  <c:v>673.90699555731851</c:v>
                </c:pt>
                <c:pt idx="139">
                  <c:v>673.06366067806073</c:v>
                </c:pt>
                <c:pt idx="140">
                  <c:v>639.45326679535549</c:v>
                </c:pt>
                <c:pt idx="141">
                  <c:v>644.18731555735826</c:v>
                </c:pt>
                <c:pt idx="142">
                  <c:v>667.21761550803501</c:v>
                </c:pt>
                <c:pt idx="143">
                  <c:v>682.82996603346635</c:v>
                </c:pt>
                <c:pt idx="144">
                  <c:v>693.56725806709017</c:v>
                </c:pt>
                <c:pt idx="145">
                  <c:v>695.28898004494795</c:v>
                </c:pt>
                <c:pt idx="146">
                  <c:v>657.13637451997909</c:v>
                </c:pt>
                <c:pt idx="147">
                  <c:v>633.42637598531519</c:v>
                </c:pt>
                <c:pt idx="148">
                  <c:v>624.54651403852154</c:v>
                </c:pt>
                <c:pt idx="149">
                  <c:v>646.60525483960055</c:v>
                </c:pt>
                <c:pt idx="150">
                  <c:v>653.22034380628259</c:v>
                </c:pt>
                <c:pt idx="151">
                  <c:v>658.29360671344409</c:v>
                </c:pt>
                <c:pt idx="152">
                  <c:v>668.85233601932089</c:v>
                </c:pt>
                <c:pt idx="153">
                  <c:v>668.06776289378615</c:v>
                </c:pt>
                <c:pt idx="154">
                  <c:v>648.89806138429003</c:v>
                </c:pt>
                <c:pt idx="155">
                  <c:v>681.88046201155794</c:v>
                </c:pt>
                <c:pt idx="156">
                  <c:v>672.24705533486383</c:v>
                </c:pt>
                <c:pt idx="157">
                  <c:v>627.95283543698542</c:v>
                </c:pt>
                <c:pt idx="158">
                  <c:v>630.85426971870402</c:v>
                </c:pt>
                <c:pt idx="159">
                  <c:v>633.66706588355601</c:v>
                </c:pt>
                <c:pt idx="160">
                  <c:v>619.78486921043157</c:v>
                </c:pt>
                <c:pt idx="161">
                  <c:v>581.89548369082138</c:v>
                </c:pt>
                <c:pt idx="162">
                  <c:v>620.8805691651288</c:v>
                </c:pt>
                <c:pt idx="163">
                  <c:v>631.48001650755305</c:v>
                </c:pt>
                <c:pt idx="164">
                  <c:v>650.23742063906968</c:v>
                </c:pt>
                <c:pt idx="165">
                  <c:v>654.25641431896838</c:v>
                </c:pt>
                <c:pt idx="166">
                  <c:v>638.51041412080826</c:v>
                </c:pt>
                <c:pt idx="167">
                  <c:v>642.28448228127843</c:v>
                </c:pt>
                <c:pt idx="168">
                  <c:v>644.77857801545758</c:v>
                </c:pt>
                <c:pt idx="169">
                  <c:v>648.50069887523625</c:v>
                </c:pt>
                <c:pt idx="170">
                  <c:v>626.75799257874291</c:v>
                </c:pt>
                <c:pt idx="171">
                  <c:v>627.79265879193667</c:v>
                </c:pt>
                <c:pt idx="172">
                  <c:v>635.95340372188514</c:v>
                </c:pt>
                <c:pt idx="173">
                  <c:v>651.23072487633522</c:v>
                </c:pt>
                <c:pt idx="174">
                  <c:v>647.0983984984332</c:v>
                </c:pt>
                <c:pt idx="175">
                  <c:v>624.12339288593114</c:v>
                </c:pt>
                <c:pt idx="176">
                  <c:v>633.70969487544664</c:v>
                </c:pt>
                <c:pt idx="177">
                  <c:v>633.27442560827251</c:v>
                </c:pt>
                <c:pt idx="178">
                  <c:v>606.44446277366274</c:v>
                </c:pt>
                <c:pt idx="179">
                  <c:v>571.49301004326662</c:v>
                </c:pt>
                <c:pt idx="180">
                  <c:v>579.19803854013753</c:v>
                </c:pt>
                <c:pt idx="181">
                  <c:v>575.0316766179285</c:v>
                </c:pt>
                <c:pt idx="182">
                  <c:v>557.54113100176937</c:v>
                </c:pt>
                <c:pt idx="183">
                  <c:v>596.03898980646795</c:v>
                </c:pt>
                <c:pt idx="184">
                  <c:v>610.31887273981295</c:v>
                </c:pt>
                <c:pt idx="185">
                  <c:v>616.14764322547069</c:v>
                </c:pt>
                <c:pt idx="186">
                  <c:v>622.51452801101016</c:v>
                </c:pt>
                <c:pt idx="187">
                  <c:v>632.5497032310401</c:v>
                </c:pt>
                <c:pt idx="188">
                  <c:v>648.38304464269913</c:v>
                </c:pt>
                <c:pt idx="189">
                  <c:v>640.84361461714047</c:v>
                </c:pt>
                <c:pt idx="190">
                  <c:v>657.57669348744435</c:v>
                </c:pt>
                <c:pt idx="191">
                  <c:v>653.59244566882307</c:v>
                </c:pt>
                <c:pt idx="192">
                  <c:v>628.73117157685465</c:v>
                </c:pt>
                <c:pt idx="193">
                  <c:v>628.43511945291482</c:v>
                </c:pt>
                <c:pt idx="194">
                  <c:v>632.02121631062937</c:v>
                </c:pt>
                <c:pt idx="195">
                  <c:v>631.6503291245416</c:v>
                </c:pt>
                <c:pt idx="196">
                  <c:v>607.20377146200235</c:v>
                </c:pt>
                <c:pt idx="197">
                  <c:v>626.65911507673388</c:v>
                </c:pt>
                <c:pt idx="198">
                  <c:v>626.9282769396259</c:v>
                </c:pt>
                <c:pt idx="199">
                  <c:v>625.82921325990787</c:v>
                </c:pt>
                <c:pt idx="200">
                  <c:v>621.03671152360232</c:v>
                </c:pt>
                <c:pt idx="201">
                  <c:v>630.08457959792156</c:v>
                </c:pt>
                <c:pt idx="202">
                  <c:v>622.5590783625637</c:v>
                </c:pt>
                <c:pt idx="203">
                  <c:v>598.05742399940902</c:v>
                </c:pt>
                <c:pt idx="204">
                  <c:v>605.69926952648802</c:v>
                </c:pt>
                <c:pt idx="205">
                  <c:v>625.47917498395566</c:v>
                </c:pt>
                <c:pt idx="206">
                  <c:v>634.69255716612383</c:v>
                </c:pt>
                <c:pt idx="207">
                  <c:v>634.53705703836158</c:v>
                </c:pt>
                <c:pt idx="208">
                  <c:v>646.27807975585574</c:v>
                </c:pt>
                <c:pt idx="209">
                  <c:v>651.8999347704497</c:v>
                </c:pt>
                <c:pt idx="210">
                  <c:v>629.89976184543707</c:v>
                </c:pt>
                <c:pt idx="211">
                  <c:v>646.54236954827832</c:v>
                </c:pt>
                <c:pt idx="212">
                  <c:v>631.25243243389491</c:v>
                </c:pt>
                <c:pt idx="213">
                  <c:v>633.00391413426223</c:v>
                </c:pt>
                <c:pt idx="214">
                  <c:v>641.18594592929105</c:v>
                </c:pt>
                <c:pt idx="215">
                  <c:v>655.13516424388786</c:v>
                </c:pt>
                <c:pt idx="216">
                  <c:v>663.79771870197339</c:v>
                </c:pt>
                <c:pt idx="217">
                  <c:v>648.70799827574228</c:v>
                </c:pt>
                <c:pt idx="218">
                  <c:v>638.44628450163259</c:v>
                </c:pt>
                <c:pt idx="219">
                  <c:v>651.59495037746024</c:v>
                </c:pt>
                <c:pt idx="220">
                  <c:v>656.53832721614549</c:v>
                </c:pt>
                <c:pt idx="221">
                  <c:v>649.89955353659002</c:v>
                </c:pt>
                <c:pt idx="222">
                  <c:v>649.89955353659002</c:v>
                </c:pt>
                <c:pt idx="223">
                  <c:v>658.15700139662999</c:v>
                </c:pt>
                <c:pt idx="224">
                  <c:v>649.89955353659002</c:v>
                </c:pt>
                <c:pt idx="225">
                  <c:v>658.15864146857189</c:v>
                </c:pt>
                <c:pt idx="226">
                  <c:v>628.53618502780137</c:v>
                </c:pt>
                <c:pt idx="227">
                  <c:v>669.8332986005986</c:v>
                </c:pt>
                <c:pt idx="228">
                  <c:v>704.07458854297124</c:v>
                </c:pt>
                <c:pt idx="229">
                  <c:v>706.02533767340162</c:v>
                </c:pt>
                <c:pt idx="230">
                  <c:v>670.65338407941078</c:v>
                </c:pt>
                <c:pt idx="231">
                  <c:v>610.17583989681589</c:v>
                </c:pt>
                <c:pt idx="232">
                  <c:v>635.96900342707409</c:v>
                </c:pt>
                <c:pt idx="233">
                  <c:v>651.97722162985258</c:v>
                </c:pt>
                <c:pt idx="234">
                  <c:v>655.77779429256873</c:v>
                </c:pt>
                <c:pt idx="235">
                  <c:v>656.37343625456583</c:v>
                </c:pt>
                <c:pt idx="236">
                  <c:v>624.91965623370254</c:v>
                </c:pt>
                <c:pt idx="237">
                  <c:v>622.51876736038389</c:v>
                </c:pt>
                <c:pt idx="238">
                  <c:v>614.29219112132921</c:v>
                </c:pt>
                <c:pt idx="239">
                  <c:v>627.97310609234569</c:v>
                </c:pt>
                <c:pt idx="240">
                  <c:v>613.43038866354402</c:v>
                </c:pt>
                <c:pt idx="241">
                  <c:v>615.07432882046305</c:v>
                </c:pt>
                <c:pt idx="242">
                  <c:v>623.05762767536828</c:v>
                </c:pt>
                <c:pt idx="243">
                  <c:v>598.35039334702742</c:v>
                </c:pt>
                <c:pt idx="244">
                  <c:v>599.87450224705867</c:v>
                </c:pt>
                <c:pt idx="245">
                  <c:v>584.55091110272008</c:v>
                </c:pt>
                <c:pt idx="246">
                  <c:v>621.54618981281919</c:v>
                </c:pt>
                <c:pt idx="247">
                  <c:v>633.22735745984926</c:v>
                </c:pt>
                <c:pt idx="248">
                  <c:v>650.77331497342595</c:v>
                </c:pt>
                <c:pt idx="249">
                  <c:v>653.14858896235899</c:v>
                </c:pt>
                <c:pt idx="250">
                  <c:v>658.1717682543175</c:v>
                </c:pt>
                <c:pt idx="251">
                  <c:v>666.99442204728848</c:v>
                </c:pt>
                <c:pt idx="252">
                  <c:v>657.77778129157969</c:v>
                </c:pt>
                <c:pt idx="253">
                  <c:v>676.50842994069103</c:v>
                </c:pt>
                <c:pt idx="254">
                  <c:v>682.38610019765349</c:v>
                </c:pt>
                <c:pt idx="255">
                  <c:v>681.88835603581572</c:v>
                </c:pt>
                <c:pt idx="256">
                  <c:v>673.52171311332052</c:v>
                </c:pt>
                <c:pt idx="257">
                  <c:v>670.8407546792032</c:v>
                </c:pt>
                <c:pt idx="258">
                  <c:v>664.41561411803343</c:v>
                </c:pt>
                <c:pt idx="259">
                  <c:v>620.40345869657506</c:v>
                </c:pt>
                <c:pt idx="260">
                  <c:v>630.91870332395933</c:v>
                </c:pt>
                <c:pt idx="261">
                  <c:v>648.99550666510697</c:v>
                </c:pt>
                <c:pt idx="262">
                  <c:v>655.08443155877274</c:v>
                </c:pt>
                <c:pt idx="263">
                  <c:v>662.40694383577011</c:v>
                </c:pt>
                <c:pt idx="264">
                  <c:v>632.71121222648731</c:v>
                </c:pt>
                <c:pt idx="265">
                  <c:v>614.5417110582888</c:v>
                </c:pt>
                <c:pt idx="266">
                  <c:v>617.77243558630016</c:v>
                </c:pt>
                <c:pt idx="267">
                  <c:v>643.83141441511555</c:v>
                </c:pt>
                <c:pt idx="268">
                  <c:v>656.77064108460002</c:v>
                </c:pt>
                <c:pt idx="269">
                  <c:v>664.24743405658069</c:v>
                </c:pt>
                <c:pt idx="270">
                  <c:v>659.19125577052716</c:v>
                </c:pt>
                <c:pt idx="271">
                  <c:v>634.40010118557848</c:v>
                </c:pt>
                <c:pt idx="272">
                  <c:v>614.69625014133794</c:v>
                </c:pt>
                <c:pt idx="273">
                  <c:v>602.99257282635358</c:v>
                </c:pt>
                <c:pt idx="274">
                  <c:v>617.41301386603425</c:v>
                </c:pt>
                <c:pt idx="275">
                  <c:v>640.3300171103275</c:v>
                </c:pt>
                <c:pt idx="276">
                  <c:v>663.50417002732161</c:v>
                </c:pt>
                <c:pt idx="277">
                  <c:v>667.45128684867893</c:v>
                </c:pt>
                <c:pt idx="278">
                  <c:v>663.90715813954887</c:v>
                </c:pt>
                <c:pt idx="279">
                  <c:v>660.92168262674261</c:v>
                </c:pt>
                <c:pt idx="280">
                  <c:v>636.54376484183979</c:v>
                </c:pt>
                <c:pt idx="281">
                  <c:v>650.664106044302</c:v>
                </c:pt>
                <c:pt idx="282">
                  <c:v>656.02070832935863</c:v>
                </c:pt>
                <c:pt idx="283">
                  <c:v>648.52010209138439</c:v>
                </c:pt>
                <c:pt idx="284">
                  <c:v>643.30410841308651</c:v>
                </c:pt>
                <c:pt idx="285">
                  <c:v>643.80685709020338</c:v>
                </c:pt>
                <c:pt idx="286">
                  <c:v>637.35477126889566</c:v>
                </c:pt>
                <c:pt idx="287">
                  <c:v>615.54751234264586</c:v>
                </c:pt>
                <c:pt idx="288">
                  <c:v>623.76865195446089</c:v>
                </c:pt>
                <c:pt idx="289">
                  <c:v>635.59240939247445</c:v>
                </c:pt>
                <c:pt idx="290">
                  <c:v>615.85308392282582</c:v>
                </c:pt>
                <c:pt idx="291">
                  <c:v>575.28557332801415</c:v>
                </c:pt>
                <c:pt idx="292">
                  <c:v>558.71534744163694</c:v>
                </c:pt>
                <c:pt idx="293">
                  <c:v>561.16237956975158</c:v>
                </c:pt>
                <c:pt idx="294">
                  <c:v>569.75747818218952</c:v>
                </c:pt>
                <c:pt idx="295">
                  <c:v>599.72777509106561</c:v>
                </c:pt>
                <c:pt idx="296">
                  <c:v>618.52072645411317</c:v>
                </c:pt>
                <c:pt idx="297">
                  <c:v>619.92135661625139</c:v>
                </c:pt>
                <c:pt idx="298">
                  <c:v>617.85096722504409</c:v>
                </c:pt>
                <c:pt idx="299">
                  <c:v>624.64699992457861</c:v>
                </c:pt>
                <c:pt idx="300">
                  <c:v>621.83612379646297</c:v>
                </c:pt>
                <c:pt idx="301">
                  <c:v>600.67724260008447</c:v>
                </c:pt>
                <c:pt idx="302">
                  <c:v>607.43100278208499</c:v>
                </c:pt>
                <c:pt idx="303">
                  <c:v>608.51259764811982</c:v>
                </c:pt>
                <c:pt idx="304">
                  <c:v>601.21354258574979</c:v>
                </c:pt>
                <c:pt idx="305">
                  <c:v>607.75667276986883</c:v>
                </c:pt>
                <c:pt idx="306">
                  <c:v>608.57372431686974</c:v>
                </c:pt>
                <c:pt idx="307">
                  <c:v>602.54090225728953</c:v>
                </c:pt>
                <c:pt idx="308">
                  <c:v>580.75391033412893</c:v>
                </c:pt>
                <c:pt idx="309">
                  <c:v>599.71081276300231</c:v>
                </c:pt>
                <c:pt idx="310">
                  <c:v>604.47618902253885</c:v>
                </c:pt>
                <c:pt idx="311">
                  <c:v>612.6330449890113</c:v>
                </c:pt>
                <c:pt idx="312">
                  <c:v>615.10985027217464</c:v>
                </c:pt>
                <c:pt idx="313">
                  <c:v>611.80823183333473</c:v>
                </c:pt>
                <c:pt idx="314">
                  <c:v>602.66483538429509</c:v>
                </c:pt>
                <c:pt idx="315">
                  <c:v>578.10833081779629</c:v>
                </c:pt>
                <c:pt idx="316">
                  <c:v>596.56707882144519</c:v>
                </c:pt>
                <c:pt idx="317">
                  <c:v>607.41815309469325</c:v>
                </c:pt>
                <c:pt idx="318">
                  <c:v>599.09463859393964</c:v>
                </c:pt>
                <c:pt idx="319">
                  <c:v>607.59907761285672</c:v>
                </c:pt>
                <c:pt idx="320">
                  <c:v>614.58122670252931</c:v>
                </c:pt>
                <c:pt idx="321">
                  <c:v>606.58579591653199</c:v>
                </c:pt>
                <c:pt idx="322">
                  <c:v>588.76766008004381</c:v>
                </c:pt>
                <c:pt idx="323">
                  <c:v>596.51697261058303</c:v>
                </c:pt>
                <c:pt idx="324">
                  <c:v>604.8926507320482</c:v>
                </c:pt>
                <c:pt idx="325">
                  <c:v>609.44170052922175</c:v>
                </c:pt>
                <c:pt idx="326">
                  <c:v>610.34848040220754</c:v>
                </c:pt>
                <c:pt idx="327">
                  <c:v>611.44711373234315</c:v>
                </c:pt>
                <c:pt idx="328">
                  <c:v>604.72873542416028</c:v>
                </c:pt>
                <c:pt idx="329">
                  <c:v>581.02791442364571</c:v>
                </c:pt>
                <c:pt idx="330">
                  <c:v>594.45886630691064</c:v>
                </c:pt>
                <c:pt idx="331">
                  <c:v>607.00592390462498</c:v>
                </c:pt>
                <c:pt idx="332">
                  <c:v>606.8422718342174</c:v>
                </c:pt>
                <c:pt idx="333">
                  <c:v>600.27342136971254</c:v>
                </c:pt>
                <c:pt idx="334">
                  <c:v>593.31992924982922</c:v>
                </c:pt>
                <c:pt idx="335">
                  <c:v>591.12885717861172</c:v>
                </c:pt>
                <c:pt idx="336">
                  <c:v>565.56800354566815</c:v>
                </c:pt>
                <c:pt idx="337">
                  <c:v>585.56760436036359</c:v>
                </c:pt>
                <c:pt idx="338">
                  <c:v>571.8350067047329</c:v>
                </c:pt>
                <c:pt idx="339">
                  <c:v>566.51308010785692</c:v>
                </c:pt>
                <c:pt idx="340">
                  <c:v>581.19763001782553</c:v>
                </c:pt>
                <c:pt idx="341">
                  <c:v>592.40717502469772</c:v>
                </c:pt>
                <c:pt idx="342">
                  <c:v>595.5499394060239</c:v>
                </c:pt>
                <c:pt idx="343">
                  <c:v>580.4736425165255</c:v>
                </c:pt>
                <c:pt idx="344">
                  <c:v>588.02657045991305</c:v>
                </c:pt>
                <c:pt idx="345">
                  <c:v>580.64605306959834</c:v>
                </c:pt>
                <c:pt idx="346">
                  <c:v>603.11206745560992</c:v>
                </c:pt>
                <c:pt idx="347">
                  <c:v>604.60828935072459</c:v>
                </c:pt>
                <c:pt idx="348">
                  <c:v>611.26006642914217</c:v>
                </c:pt>
                <c:pt idx="349">
                  <c:v>608.90864910657479</c:v>
                </c:pt>
                <c:pt idx="350">
                  <c:v>591.69323016567262</c:v>
                </c:pt>
                <c:pt idx="351">
                  <c:v>609.12214346158885</c:v>
                </c:pt>
                <c:pt idx="352">
                  <c:v>617.57012415122711</c:v>
                </c:pt>
                <c:pt idx="353">
                  <c:v>623.76340999543402</c:v>
                </c:pt>
                <c:pt idx="354">
                  <c:v>622.26497296440084</c:v>
                </c:pt>
                <c:pt idx="355">
                  <c:v>622.4107140975832</c:v>
                </c:pt>
                <c:pt idx="356">
                  <c:v>619.64279674682552</c:v>
                </c:pt>
                <c:pt idx="357">
                  <c:v>602.08136037768634</c:v>
                </c:pt>
                <c:pt idx="358">
                  <c:v>609.36363285325206</c:v>
                </c:pt>
                <c:pt idx="359">
                  <c:v>626.6836072873067</c:v>
                </c:pt>
                <c:pt idx="360">
                  <c:v>629.01323952604366</c:v>
                </c:pt>
                <c:pt idx="361">
                  <c:v>625.62246592475969</c:v>
                </c:pt>
                <c:pt idx="362">
                  <c:v>629.05641631065112</c:v>
                </c:pt>
                <c:pt idx="363">
                  <c:v>624.03799932640743</c:v>
                </c:pt>
                <c:pt idx="364">
                  <c:v>602.12053249904397</c:v>
                </c:pt>
              </c:numCache>
            </c:numRef>
          </c:val>
          <c:smooth val="0"/>
          <c:extLst>
            <c:ext xmlns:c16="http://schemas.microsoft.com/office/drawing/2014/chart" uri="{C3380CC4-5D6E-409C-BE32-E72D297353CC}">
              <c16:uniqueId val="{00000000-B7F5-412B-84FD-9DBC7B82D08E}"/>
            </c:ext>
          </c:extLst>
        </c:ser>
        <c:dLbls>
          <c:showLegendKey val="0"/>
          <c:showVal val="0"/>
          <c:showCatName val="0"/>
          <c:showSerName val="0"/>
          <c:showPercent val="0"/>
          <c:showBubbleSize val="0"/>
        </c:dLbls>
        <c:smooth val="0"/>
        <c:axId val="86378399"/>
        <c:axId val="1"/>
      </c:lineChart>
      <c:catAx>
        <c:axId val="863783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
          <c:min val="0"/>
        </c:scaling>
        <c:delete val="1"/>
        <c:axPos val="l"/>
        <c:numFmt formatCode="General" sourceLinked="1"/>
        <c:majorTickMark val="out"/>
        <c:minorTickMark val="none"/>
        <c:tickLblPos val="nextTo"/>
        <c:crossAx val="86378399"/>
        <c:crosses val="min"/>
        <c:crossBetween val="midCat"/>
      </c:valAx>
    </c:plotArea>
    <c:plotVisOnly val="0"/>
    <c:dispBlanksAs val="gap"/>
    <c:showDLblsOverMax val="1"/>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94092671220239E-3"/>
          <c:y val="5.6872037914691941E-2"/>
          <c:w val="0.95495661805427356"/>
          <c:h val="0.88625592417061616"/>
        </c:manualLayout>
      </c:layout>
      <c:barChart>
        <c:barDir val="bar"/>
        <c:grouping val="stacked"/>
        <c:varyColors val="0"/>
        <c:ser>
          <c:idx val="0"/>
          <c:order val="0"/>
          <c:spPr>
            <a:solidFill>
              <a:schemeClr val="accent1"/>
            </a:solidFill>
            <a:ln>
              <a:noFill/>
            </a:ln>
          </c:spPr>
          <c:invertIfNegative val="0"/>
          <c:dLbls>
            <c:dLbl>
              <c:idx val="0"/>
              <c:layout>
                <c:manualLayout>
                  <c:x val="0.49510799335425515"/>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EA8-4705-9FB2-473A346A089F}"/>
                </c:ext>
              </c:extLst>
            </c:dLbl>
            <c:dLbl>
              <c:idx val="1"/>
              <c:layout>
                <c:manualLayout>
                  <c:x val="0.47941665128299799"/>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A8-4705-9FB2-473A346A089F}"/>
                </c:ext>
              </c:extLst>
            </c:dLbl>
            <c:dLbl>
              <c:idx val="2"/>
              <c:layout>
                <c:manualLayout>
                  <c:x val="0.41572826287613068"/>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EA8-4705-9FB2-473A346A089F}"/>
                </c:ext>
              </c:extLst>
            </c:dLbl>
            <c:dLbl>
              <c:idx val="3"/>
              <c:layout>
                <c:manualLayout>
                  <c:x val="0.3996677127561381"/>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A8-4705-9FB2-473A346A089F}"/>
                </c:ext>
              </c:extLst>
            </c:dLbl>
            <c:dLbl>
              <c:idx val="4"/>
              <c:layout>
                <c:manualLayout>
                  <c:x val="0.36791582056488831"/>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A8-4705-9FB2-473A346A089F}"/>
                </c:ext>
              </c:extLst>
            </c:dLbl>
            <c:dLbl>
              <c:idx val="5"/>
              <c:layout>
                <c:manualLayout>
                  <c:x val="0.25659959387114639"/>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EA8-4705-9FB2-473A346A089F}"/>
                </c:ext>
              </c:extLst>
            </c:dLbl>
            <c:dLbl>
              <c:idx val="6"/>
              <c:layout>
                <c:manualLayout>
                  <c:x val="0.20860254753553628"/>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EA8-4705-9FB2-473A346A089F}"/>
                </c:ext>
              </c:extLst>
            </c:dLbl>
            <c:dLbl>
              <c:idx val="7"/>
              <c:layout>
                <c:manualLayout>
                  <c:x val="0.20860254753553628"/>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EA8-4705-9FB2-473A346A089F}"/>
                </c:ext>
              </c:extLst>
            </c:dLbl>
            <c:dLbl>
              <c:idx val="8"/>
              <c:layout>
                <c:manualLayout>
                  <c:x val="0.20860254753553628"/>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EA8-4705-9FB2-473A346A089F}"/>
                </c:ext>
              </c:extLst>
            </c:dLbl>
            <c:dLbl>
              <c:idx val="9"/>
              <c:layout>
                <c:manualLayout>
                  <c:x val="0.17685065534428651"/>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EA8-4705-9FB2-473A346A089F}"/>
                </c:ext>
              </c:extLst>
            </c:dLbl>
            <c:dLbl>
              <c:idx val="10"/>
              <c:layout>
                <c:manualLayout>
                  <c:x val="0.16097470924866161"/>
                  <c:y val="1.015572105619499E-3"/>
                </c:manualLayout>
              </c:layout>
              <c:numFmt formatCode="#,##0.0;&quot;-&quot;#,##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EA8-4705-9FB2-473A346A08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c:v>
                </c:pt>
                <c:pt idx="1">
                  <c:v>2.9</c:v>
                </c:pt>
                <c:pt idx="2">
                  <c:v>2.5</c:v>
                </c:pt>
                <c:pt idx="3">
                  <c:v>2.4</c:v>
                </c:pt>
                <c:pt idx="4">
                  <c:v>2.2000000000000002</c:v>
                </c:pt>
                <c:pt idx="5">
                  <c:v>1.5</c:v>
                </c:pt>
                <c:pt idx="6">
                  <c:v>1.2</c:v>
                </c:pt>
                <c:pt idx="7">
                  <c:v>1.2</c:v>
                </c:pt>
                <c:pt idx="8">
                  <c:v>1.2</c:v>
                </c:pt>
                <c:pt idx="9">
                  <c:v>1</c:v>
                </c:pt>
                <c:pt idx="10">
                  <c:v>0.9</c:v>
                </c:pt>
              </c:numCache>
            </c:numRef>
          </c:val>
          <c:extLst>
            <c:ext xmlns:c16="http://schemas.microsoft.com/office/drawing/2014/chart" uri="{C3380CC4-5D6E-409C-BE32-E72D297353CC}">
              <c16:uniqueId val="{0000000B-EEA8-4705-9FB2-473A346A089F}"/>
            </c:ext>
          </c:extLst>
        </c:ser>
        <c:dLbls>
          <c:showLegendKey val="0"/>
          <c:showVal val="0"/>
          <c:showCatName val="0"/>
          <c:showSerName val="0"/>
          <c:showPercent val="0"/>
          <c:showBubbleSize val="0"/>
        </c:dLbls>
        <c:gapWidth val="80"/>
        <c:overlap val="100"/>
        <c:axId val="1986585567"/>
        <c:axId val="1"/>
      </c:barChart>
      <c:catAx>
        <c:axId val="1986585567"/>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
          <c:min val="0"/>
        </c:scaling>
        <c:delete val="1"/>
        <c:axPos val="t"/>
        <c:numFmt formatCode="General" sourceLinked="1"/>
        <c:majorTickMark val="out"/>
        <c:minorTickMark val="none"/>
        <c:tickLblPos val="nextTo"/>
        <c:crossAx val="1986585567"/>
        <c:crosses val="min"/>
        <c:crossBetween val="between"/>
      </c:valAx>
    </c:plotArea>
    <c:plotVisOnly val="0"/>
    <c:dispBlanksAs val="gap"/>
    <c:showDLblsOverMax val="1"/>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94736842105262E-2"/>
          <c:y val="4.3624161073825503E-2"/>
          <c:w val="0.95621052631578951"/>
          <c:h val="0.91275167785234901"/>
        </c:manualLayout>
      </c:layout>
      <c:areaChart>
        <c:grouping val="stacked"/>
        <c:varyColors val="0"/>
        <c:ser>
          <c:idx val="0"/>
          <c:order val="0"/>
          <c:spPr>
            <a:solidFill>
              <a:schemeClr val="accent2"/>
            </a:solidFill>
            <a:ln>
              <a:noFill/>
            </a:ln>
          </c:spPr>
          <c:val>
            <c:numRef>
              <c:f>Sheet1!$A$1:$X$1</c:f>
              <c:numCache>
                <c:formatCode>General</c:formatCode>
                <c:ptCount val="24"/>
                <c:pt idx="0">
                  <c:v>13.124551908019972</c:v>
                </c:pt>
                <c:pt idx="1">
                  <c:v>13.686169832685353</c:v>
                </c:pt>
                <c:pt idx="2">
                  <c:v>13.97508955432286</c:v>
                </c:pt>
                <c:pt idx="3">
                  <c:v>14.601138159584973</c:v>
                </c:pt>
                <c:pt idx="4">
                  <c:v>15.389284829970334</c:v>
                </c:pt>
                <c:pt idx="5">
                  <c:v>16.437045483010746</c:v>
                </c:pt>
                <c:pt idx="6">
                  <c:v>17.003123790422407</c:v>
                </c:pt>
                <c:pt idx="7">
                  <c:v>18.041980010559975</c:v>
                </c:pt>
                <c:pt idx="8">
                  <c:v>16.013893972354108</c:v>
                </c:pt>
                <c:pt idx="9">
                  <c:v>14.056945746850319</c:v>
                </c:pt>
                <c:pt idx="10">
                  <c:v>12.447880545826409</c:v>
                </c:pt>
                <c:pt idx="11">
                  <c:v>11.327647486442284</c:v>
                </c:pt>
                <c:pt idx="12">
                  <c:v>10.595645893710683</c:v>
                </c:pt>
                <c:pt idx="13">
                  <c:v>10.191653492420393</c:v>
                </c:pt>
                <c:pt idx="14">
                  <c:v>10.578764080157182</c:v>
                </c:pt>
                <c:pt idx="15">
                  <c:v>7.3606417289501733</c:v>
                </c:pt>
                <c:pt idx="16">
                  <c:v>7.2909171676085078</c:v>
                </c:pt>
                <c:pt idx="17">
                  <c:v>9.7842851123422676</c:v>
                </c:pt>
                <c:pt idx="18">
                  <c:v>10.921863847948925</c:v>
                </c:pt>
                <c:pt idx="19">
                  <c:v>11.714538947328579</c:v>
                </c:pt>
                <c:pt idx="20">
                  <c:v>13.250066159865888</c:v>
                </c:pt>
                <c:pt idx="21">
                  <c:v>13.933492448485602</c:v>
                </c:pt>
                <c:pt idx="22">
                  <c:v>13.451312931426713</c:v>
                </c:pt>
                <c:pt idx="23">
                  <c:v>13.136798927941191</c:v>
                </c:pt>
              </c:numCache>
            </c:numRef>
          </c:val>
          <c:extLst>
            <c:ext xmlns:c16="http://schemas.microsoft.com/office/drawing/2014/chart" uri="{C3380CC4-5D6E-409C-BE32-E72D297353CC}">
              <c16:uniqueId val="{00000000-63D7-472B-B32C-7317EE166813}"/>
            </c:ext>
          </c:extLst>
        </c:ser>
        <c:ser>
          <c:idx val="1"/>
          <c:order val="1"/>
          <c:spPr>
            <a:solidFill>
              <a:schemeClr val="accent1"/>
            </a:solidFill>
            <a:ln>
              <a:noFill/>
            </a:ln>
          </c:spPr>
          <c:val>
            <c:numRef>
              <c:f>Sheet1!$A$2:$X$2</c:f>
              <c:numCache>
                <c:formatCode>General</c:formatCode>
                <c:ptCount val="24"/>
                <c:pt idx="0">
                  <c:v>57.835636387247938</c:v>
                </c:pt>
                <c:pt idx="1">
                  <c:v>55.500430055841662</c:v>
                </c:pt>
                <c:pt idx="2">
                  <c:v>55.222003914791657</c:v>
                </c:pt>
                <c:pt idx="3">
                  <c:v>57.149879150235819</c:v>
                </c:pt>
                <c:pt idx="4">
                  <c:v>63.885654184684995</c:v>
                </c:pt>
                <c:pt idx="5">
                  <c:v>87.723034453589165</c:v>
                </c:pt>
                <c:pt idx="6">
                  <c:v>98.713159140841697</c:v>
                </c:pt>
                <c:pt idx="7">
                  <c:v>98.294584700150011</c:v>
                </c:pt>
                <c:pt idx="8">
                  <c:v>93.322190017249994</c:v>
                </c:pt>
                <c:pt idx="9">
                  <c:v>74.516496036050029</c:v>
                </c:pt>
                <c:pt idx="10">
                  <c:v>67.616961747783321</c:v>
                </c:pt>
                <c:pt idx="11">
                  <c:v>66.838542943066642</c:v>
                </c:pt>
                <c:pt idx="12">
                  <c:v>66.752270022383328</c:v>
                </c:pt>
                <c:pt idx="13">
                  <c:v>66.576012922833314</c:v>
                </c:pt>
                <c:pt idx="14">
                  <c:v>66.088864132033336</c:v>
                </c:pt>
                <c:pt idx="15">
                  <c:v>69.921334853457495</c:v>
                </c:pt>
                <c:pt idx="16">
                  <c:v>88.073970600275004</c:v>
                </c:pt>
                <c:pt idx="17">
                  <c:v>106.881382573575</c:v>
                </c:pt>
                <c:pt idx="18">
                  <c:v>115.21490514951665</c:v>
                </c:pt>
                <c:pt idx="19">
                  <c:v>123.67587893219999</c:v>
                </c:pt>
                <c:pt idx="20">
                  <c:v>122.02500488118329</c:v>
                </c:pt>
                <c:pt idx="21">
                  <c:v>99.916960741632437</c:v>
                </c:pt>
                <c:pt idx="22">
                  <c:v>72.525800503216672</c:v>
                </c:pt>
                <c:pt idx="23">
                  <c:v>60.522811331266645</c:v>
                </c:pt>
              </c:numCache>
            </c:numRef>
          </c:val>
          <c:extLst>
            <c:ext xmlns:c16="http://schemas.microsoft.com/office/drawing/2014/chart" uri="{C3380CC4-5D6E-409C-BE32-E72D297353CC}">
              <c16:uniqueId val="{00000001-63D7-472B-B32C-7317EE166813}"/>
            </c:ext>
          </c:extLst>
        </c:ser>
        <c:dLbls>
          <c:showLegendKey val="0"/>
          <c:showVal val="0"/>
          <c:showCatName val="0"/>
          <c:showSerName val="0"/>
          <c:showPercent val="0"/>
          <c:showBubbleSize val="0"/>
        </c:dLbls>
        <c:axId val="525351311"/>
        <c:axId val="1"/>
      </c:areaChart>
      <c:catAx>
        <c:axId val="5253513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50" kern="1200">
                <a:latin typeface="Century Gothic"/>
                <a:ea typeface="Verdana"/>
                <a:cs typeface="Inter"/>
              </a:defRPr>
            </a:pPr>
            <a:endParaRPr lang="en-US"/>
          </a:p>
        </c:txPr>
        <c:crossAx val="525351311"/>
        <c:crosses val="min"/>
        <c:crossBetween val="midCat"/>
        <c:majorUnit val="20"/>
      </c:valAx>
    </c:plotArea>
    <c:plotVisOnly val="0"/>
    <c:dispBlanksAs val="zero"/>
    <c:showDLblsOverMax val="1"/>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05924672027083E-2"/>
          <c:y val="4.3624161073825503E-2"/>
          <c:w val="0.95598815065594578"/>
          <c:h val="0.91275167785234901"/>
        </c:manualLayout>
      </c:layout>
      <c:lineChart>
        <c:grouping val="standard"/>
        <c:varyColors val="0"/>
        <c:ser>
          <c:idx val="0"/>
          <c:order val="0"/>
          <c:spPr>
            <a:ln w="38100" cmpd="sng" algn="ctr">
              <a:solidFill>
                <a:schemeClr val="accent3"/>
              </a:solidFill>
              <a:prstDash val="solid"/>
            </a:ln>
          </c:spPr>
          <c:marker>
            <c:symbol val="none"/>
          </c:marker>
          <c:val>
            <c:numRef>
              <c:f>Sheet1!$A$1:$X$1</c:f>
              <c:numCache>
                <c:formatCode>General</c:formatCode>
                <c:ptCount val="24"/>
                <c:pt idx="0">
                  <c:v>0</c:v>
                </c:pt>
                <c:pt idx="1">
                  <c:v>0</c:v>
                </c:pt>
                <c:pt idx="2">
                  <c:v>0</c:v>
                </c:pt>
                <c:pt idx="3">
                  <c:v>0</c:v>
                </c:pt>
                <c:pt idx="4">
                  <c:v>8.9996677745754518E-3</c:v>
                </c:pt>
                <c:pt idx="5">
                  <c:v>0.3153057126250739</c:v>
                </c:pt>
                <c:pt idx="6">
                  <c:v>1.7840423868348201</c:v>
                </c:pt>
                <c:pt idx="7">
                  <c:v>9.1418664671480663</c:v>
                </c:pt>
                <c:pt idx="8">
                  <c:v>20.344601371884345</c:v>
                </c:pt>
                <c:pt idx="9">
                  <c:v>25.317627191543579</c:v>
                </c:pt>
                <c:pt idx="10">
                  <c:v>30.009524605671565</c:v>
                </c:pt>
                <c:pt idx="11">
                  <c:v>31.939872606595358</c:v>
                </c:pt>
                <c:pt idx="12">
                  <c:v>30.848700062433878</c:v>
                </c:pt>
                <c:pt idx="13">
                  <c:v>26.111020347476007</c:v>
                </c:pt>
                <c:pt idx="14">
                  <c:v>17.977158807466427</c:v>
                </c:pt>
                <c:pt idx="15">
                  <c:v>7.7350212736055255</c:v>
                </c:pt>
                <c:pt idx="16">
                  <c:v>1.1310893362698455</c:v>
                </c:pt>
                <c:pt idx="17">
                  <c:v>4.3550982683276139E-2</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0-9F4D-49C6-A4A8-E415195F7C96}"/>
            </c:ext>
          </c:extLst>
        </c:ser>
        <c:dLbls>
          <c:showLegendKey val="0"/>
          <c:showVal val="0"/>
          <c:showCatName val="0"/>
          <c:showSerName val="0"/>
          <c:showPercent val="0"/>
          <c:showBubbleSize val="0"/>
        </c:dLbls>
        <c:smooth val="0"/>
        <c:axId val="1029568191"/>
        <c:axId val="1"/>
      </c:lineChart>
      <c:catAx>
        <c:axId val="1029568191"/>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40"/>
          <c:min val="0"/>
        </c:scaling>
        <c:delete val="1"/>
        <c:axPos val="l"/>
        <c:numFmt formatCode="General" sourceLinked="1"/>
        <c:majorTickMark val="out"/>
        <c:minorTickMark val="none"/>
        <c:tickLblPos val="nextTo"/>
        <c:crossAx val="1029568191"/>
        <c:crosses val="min"/>
        <c:crossBetween val="midCat"/>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2FE4-44DB-A28C-88A647E9899F}"/>
              </c:ext>
            </c:extLst>
          </c:dPt>
          <c:dPt>
            <c:idx val="1"/>
            <c:bubble3D val="0"/>
            <c:spPr>
              <a:solidFill>
                <a:srgbClr val="C0C0C0"/>
              </a:solidFill>
              <a:ln>
                <a:noFill/>
              </a:ln>
            </c:spPr>
            <c:extLst>
              <c:ext xmlns:c16="http://schemas.microsoft.com/office/drawing/2014/chart" uri="{C3380CC4-5D6E-409C-BE32-E72D297353CC}">
                <c16:uniqueId val="{00000001-2FE4-44DB-A28C-88A647E9899F}"/>
              </c:ext>
            </c:extLst>
          </c:dPt>
          <c:val>
            <c:numRef>
              <c:f>Sheet1!$A$1:$A$2</c:f>
              <c:numCache>
                <c:formatCode>General</c:formatCode>
                <c:ptCount val="2"/>
                <c:pt idx="0">
                  <c:v>15</c:v>
                </c:pt>
                <c:pt idx="1">
                  <c:v>85</c:v>
                </c:pt>
              </c:numCache>
            </c:numRef>
          </c:val>
          <c:extLst>
            <c:ext xmlns:c16="http://schemas.microsoft.com/office/drawing/2014/chart" uri="{C3380CC4-5D6E-409C-BE32-E72D297353CC}">
              <c16:uniqueId val="{00000002-2FE4-44DB-A28C-88A647E9899F}"/>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50199521149242E-2"/>
          <c:y val="4.3624161073825503E-2"/>
          <c:w val="0.95849960095770148"/>
          <c:h val="0.91275167785234901"/>
        </c:manualLayout>
      </c:layout>
      <c:areaChart>
        <c:grouping val="stacked"/>
        <c:varyColors val="0"/>
        <c:ser>
          <c:idx val="0"/>
          <c:order val="0"/>
          <c:spPr>
            <a:solidFill>
              <a:schemeClr val="accent2"/>
            </a:solidFill>
            <a:ln>
              <a:noFill/>
            </a:ln>
          </c:spPr>
          <c:val>
            <c:numRef>
              <c:f>Sheet1!$A$1:$X$1</c:f>
              <c:numCache>
                <c:formatCode>General</c:formatCode>
                <c:ptCount val="24"/>
                <c:pt idx="0">
                  <c:v>61.977160225417457</c:v>
                </c:pt>
                <c:pt idx="1">
                  <c:v>67.063659974373095</c:v>
                </c:pt>
                <c:pt idx="2">
                  <c:v>81.270311144240551</c:v>
                </c:pt>
                <c:pt idx="3">
                  <c:v>89.434465487454446</c:v>
                </c:pt>
                <c:pt idx="4">
                  <c:v>91.377783144693908</c:v>
                </c:pt>
                <c:pt idx="5">
                  <c:v>359.89885070176302</c:v>
                </c:pt>
                <c:pt idx="6">
                  <c:v>387.64253079533518</c:v>
                </c:pt>
                <c:pt idx="7">
                  <c:v>266.64464017084958</c:v>
                </c:pt>
                <c:pt idx="8">
                  <c:v>186.0632211343088</c:v>
                </c:pt>
                <c:pt idx="9">
                  <c:v>146.58253049134012</c:v>
                </c:pt>
                <c:pt idx="10">
                  <c:v>123.32276363064589</c:v>
                </c:pt>
                <c:pt idx="11">
                  <c:v>118.59866111072473</c:v>
                </c:pt>
                <c:pt idx="12">
                  <c:v>98.268773257266631</c:v>
                </c:pt>
                <c:pt idx="13">
                  <c:v>88.822043417991196</c:v>
                </c:pt>
                <c:pt idx="14">
                  <c:v>90.81400172870373</c:v>
                </c:pt>
                <c:pt idx="15">
                  <c:v>100.03932456399656</c:v>
                </c:pt>
                <c:pt idx="16">
                  <c:v>127.3007428656601</c:v>
                </c:pt>
                <c:pt idx="17">
                  <c:v>135.04972684007052</c:v>
                </c:pt>
                <c:pt idx="18">
                  <c:v>142.51517954926473</c:v>
                </c:pt>
                <c:pt idx="19">
                  <c:v>164.6326124640641</c:v>
                </c:pt>
                <c:pt idx="20">
                  <c:v>185.981784871976</c:v>
                </c:pt>
                <c:pt idx="21">
                  <c:v>72.646883300201793</c:v>
                </c:pt>
                <c:pt idx="22">
                  <c:v>40.166276319494038</c:v>
                </c:pt>
                <c:pt idx="23">
                  <c:v>54.645274726571557</c:v>
                </c:pt>
              </c:numCache>
            </c:numRef>
          </c:val>
          <c:extLst>
            <c:ext xmlns:c16="http://schemas.microsoft.com/office/drawing/2014/chart" uri="{C3380CC4-5D6E-409C-BE32-E72D297353CC}">
              <c16:uniqueId val="{00000000-FC4C-4B6C-8551-519F663EDA7A}"/>
            </c:ext>
          </c:extLst>
        </c:ser>
        <c:ser>
          <c:idx val="1"/>
          <c:order val="1"/>
          <c:spPr>
            <a:solidFill>
              <a:schemeClr val="accent1"/>
            </a:solidFill>
            <a:ln>
              <a:noFill/>
            </a:ln>
          </c:spPr>
          <c:val>
            <c:numRef>
              <c:f>Sheet1!$A$2:$X$2</c:f>
              <c:numCache>
                <c:formatCode>General</c:formatCode>
                <c:ptCount val="24"/>
                <c:pt idx="0">
                  <c:v>338.1233981902962</c:v>
                </c:pt>
                <c:pt idx="1">
                  <c:v>346.32827049282736</c:v>
                </c:pt>
                <c:pt idx="2">
                  <c:v>353.63881304791079</c:v>
                </c:pt>
                <c:pt idx="3">
                  <c:v>374.03256185768578</c:v>
                </c:pt>
                <c:pt idx="4">
                  <c:v>417.58537917134817</c:v>
                </c:pt>
                <c:pt idx="5">
                  <c:v>549.06678106466666</c:v>
                </c:pt>
                <c:pt idx="6">
                  <c:v>585.09133579489981</c:v>
                </c:pt>
                <c:pt idx="7">
                  <c:v>966.31459926601667</c:v>
                </c:pt>
                <c:pt idx="8">
                  <c:v>1074.2476220906244</c:v>
                </c:pt>
                <c:pt idx="9">
                  <c:v>1040.3491907260081</c:v>
                </c:pt>
                <c:pt idx="10">
                  <c:v>1034.0179114035523</c:v>
                </c:pt>
                <c:pt idx="11">
                  <c:v>1015.5775374980084</c:v>
                </c:pt>
                <c:pt idx="12">
                  <c:v>1036.0731365766835</c:v>
                </c:pt>
                <c:pt idx="13">
                  <c:v>1012.4523874547128</c:v>
                </c:pt>
                <c:pt idx="14">
                  <c:v>1003.4800440011174</c:v>
                </c:pt>
                <c:pt idx="15">
                  <c:v>1042.6670545107586</c:v>
                </c:pt>
                <c:pt idx="16">
                  <c:v>1004.1313200073162</c:v>
                </c:pt>
                <c:pt idx="17">
                  <c:v>848.19227587248338</c:v>
                </c:pt>
                <c:pt idx="18">
                  <c:v>779.26692300945001</c:v>
                </c:pt>
                <c:pt idx="19">
                  <c:v>667.04504062506669</c:v>
                </c:pt>
                <c:pt idx="20">
                  <c:v>616.19108546720827</c:v>
                </c:pt>
                <c:pt idx="21">
                  <c:v>440.40537067925845</c:v>
                </c:pt>
                <c:pt idx="22">
                  <c:v>351.14806020196647</c:v>
                </c:pt>
                <c:pt idx="23">
                  <c:v>334.50615113083154</c:v>
                </c:pt>
              </c:numCache>
            </c:numRef>
          </c:val>
          <c:extLst>
            <c:ext xmlns:c16="http://schemas.microsoft.com/office/drawing/2014/chart" uri="{C3380CC4-5D6E-409C-BE32-E72D297353CC}">
              <c16:uniqueId val="{00000001-FC4C-4B6C-8551-519F663EDA7A}"/>
            </c:ext>
          </c:extLst>
        </c:ser>
        <c:dLbls>
          <c:showLegendKey val="0"/>
          <c:showVal val="0"/>
          <c:showCatName val="0"/>
          <c:showSerName val="0"/>
          <c:showPercent val="0"/>
          <c:showBubbleSize val="0"/>
        </c:dLbls>
        <c:axId val="1013563952"/>
        <c:axId val="1"/>
      </c:areaChart>
      <c:catAx>
        <c:axId val="10135639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50" kern="1200">
                <a:latin typeface="Century Gothic"/>
                <a:ea typeface="Verdana"/>
                <a:cs typeface="Inter"/>
              </a:defRPr>
            </a:pPr>
            <a:endParaRPr lang="en-US"/>
          </a:p>
        </c:txPr>
        <c:crossAx val="1013563952"/>
        <c:crosses val="min"/>
        <c:crossBetween val="midCat"/>
        <c:majorUnit val="200"/>
      </c:valAx>
    </c:plotArea>
    <c:plotVisOnly val="0"/>
    <c:dispBlanksAs val="zero"/>
    <c:showDLblsOverMax val="1"/>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50199521149242E-2"/>
          <c:y val="4.3624161073825503E-2"/>
          <c:w val="0.95849960095770148"/>
          <c:h val="0.91275167785234901"/>
        </c:manualLayout>
      </c:layout>
      <c:lineChart>
        <c:grouping val="standard"/>
        <c:varyColors val="0"/>
        <c:ser>
          <c:idx val="0"/>
          <c:order val="0"/>
          <c:spPr>
            <a:ln w="38100" cmpd="sng" algn="ctr">
              <a:solidFill>
                <a:schemeClr val="accent3"/>
              </a:solidFill>
              <a:prstDash val="solid"/>
            </a:ln>
          </c:spPr>
          <c:marker>
            <c:symbol val="none"/>
          </c:marker>
          <c:val>
            <c:numRef>
              <c:f>Sheet1!$A$1:$X$1</c:f>
              <c:numCache>
                <c:formatCode>General</c:formatCode>
                <c:ptCount val="24"/>
                <c:pt idx="0">
                  <c:v>0</c:v>
                </c:pt>
                <c:pt idx="1">
                  <c:v>0</c:v>
                </c:pt>
                <c:pt idx="2">
                  <c:v>0</c:v>
                </c:pt>
                <c:pt idx="3">
                  <c:v>0</c:v>
                </c:pt>
                <c:pt idx="4">
                  <c:v>1.0656635571892063E-2</c:v>
                </c:pt>
                <c:pt idx="5">
                  <c:v>0.37335801034544908</c:v>
                </c:pt>
                <c:pt idx="6">
                  <c:v>2.112510144834717</c:v>
                </c:pt>
                <c:pt idx="7">
                  <c:v>10.825015012423197</c:v>
                </c:pt>
                <c:pt idx="8">
                  <c:v>24.09033384025097</c:v>
                </c:pt>
                <c:pt idx="9">
                  <c:v>29.978965028127035</c:v>
                </c:pt>
                <c:pt idx="10">
                  <c:v>35.534707951545712</c:v>
                </c:pt>
                <c:pt idx="11">
                  <c:v>37.820460771520935</c:v>
                </c:pt>
                <c:pt idx="12">
                  <c:v>36.528387511769928</c:v>
                </c:pt>
                <c:pt idx="13">
                  <c:v>30.918433215717474</c:v>
                </c:pt>
                <c:pt idx="14">
                  <c:v>21.287011303255955</c:v>
                </c:pt>
                <c:pt idx="15">
                  <c:v>9.15914945024997</c:v>
                </c:pt>
                <c:pt idx="16">
                  <c:v>1.3393390837591141</c:v>
                </c:pt>
                <c:pt idx="17">
                  <c:v>5.1569343777373433E-2</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0-9C89-463B-8599-5E74D9F7E3E1}"/>
            </c:ext>
          </c:extLst>
        </c:ser>
        <c:dLbls>
          <c:showLegendKey val="0"/>
          <c:showVal val="0"/>
          <c:showCatName val="0"/>
          <c:showSerName val="0"/>
          <c:showPercent val="0"/>
          <c:showBubbleSize val="0"/>
        </c:dLbls>
        <c:smooth val="0"/>
        <c:axId val="208714848"/>
        <c:axId val="1"/>
      </c:lineChart>
      <c:catAx>
        <c:axId val="208714848"/>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400"/>
          <c:min val="0"/>
        </c:scaling>
        <c:delete val="1"/>
        <c:axPos val="l"/>
        <c:numFmt formatCode="General" sourceLinked="1"/>
        <c:majorTickMark val="out"/>
        <c:minorTickMark val="none"/>
        <c:tickLblPos val="nextTo"/>
        <c:crossAx val="208714848"/>
        <c:crosses val="min"/>
        <c:crossBetween val="midCat"/>
      </c:valAx>
    </c:plotArea>
    <c:plotVisOnly val="0"/>
    <c:dispBlanksAs val="gap"/>
    <c:showDLblsOverMax val="1"/>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94736842105262E-2"/>
          <c:y val="4.3624161073825503E-2"/>
          <c:w val="0.95621052631578951"/>
          <c:h val="0.91275167785234901"/>
        </c:manualLayout>
      </c:layout>
      <c:areaChart>
        <c:grouping val="stacked"/>
        <c:varyColors val="0"/>
        <c:ser>
          <c:idx val="0"/>
          <c:order val="0"/>
          <c:spPr>
            <a:solidFill>
              <a:schemeClr val="accent2"/>
            </a:solidFill>
            <a:ln>
              <a:noFill/>
            </a:ln>
          </c:spPr>
          <c:val>
            <c:numRef>
              <c:f>Sheet1!$A$1:$X$1</c:f>
              <c:numCache>
                <c:formatCode>General</c:formatCode>
                <c:ptCount val="24"/>
                <c:pt idx="0">
                  <c:v>29.10316692382143</c:v>
                </c:pt>
                <c:pt idx="1">
                  <c:v>31.761061539934214</c:v>
                </c:pt>
                <c:pt idx="2">
                  <c:v>34.113346857591218</c:v>
                </c:pt>
                <c:pt idx="3">
                  <c:v>40.954123960504425</c:v>
                </c:pt>
                <c:pt idx="4">
                  <c:v>43.120095712999905</c:v>
                </c:pt>
                <c:pt idx="5">
                  <c:v>403.89638270052512</c:v>
                </c:pt>
                <c:pt idx="6">
                  <c:v>439.62081093268785</c:v>
                </c:pt>
                <c:pt idx="7">
                  <c:v>344.08013350503694</c:v>
                </c:pt>
                <c:pt idx="8">
                  <c:v>284.52770635882365</c:v>
                </c:pt>
                <c:pt idx="9">
                  <c:v>251.69121096904431</c:v>
                </c:pt>
                <c:pt idx="10">
                  <c:v>222.40738462959547</c:v>
                </c:pt>
                <c:pt idx="11">
                  <c:v>201.92667071703733</c:v>
                </c:pt>
                <c:pt idx="12">
                  <c:v>192.75854251135237</c:v>
                </c:pt>
                <c:pt idx="13">
                  <c:v>186.42415947523457</c:v>
                </c:pt>
                <c:pt idx="14">
                  <c:v>179.93997899321849</c:v>
                </c:pt>
                <c:pt idx="15">
                  <c:v>172.42340658735765</c:v>
                </c:pt>
                <c:pt idx="16">
                  <c:v>199.09522137480579</c:v>
                </c:pt>
                <c:pt idx="17">
                  <c:v>224.43631869267392</c:v>
                </c:pt>
                <c:pt idx="18">
                  <c:v>239.40591127170711</c:v>
                </c:pt>
                <c:pt idx="19">
                  <c:v>252.932941034847</c:v>
                </c:pt>
                <c:pt idx="20">
                  <c:v>77.776637540891926</c:v>
                </c:pt>
                <c:pt idx="21">
                  <c:v>19.750725923744543</c:v>
                </c:pt>
                <c:pt idx="22">
                  <c:v>21.179633876276679</c:v>
                </c:pt>
                <c:pt idx="23">
                  <c:v>22.727218611750619</c:v>
                </c:pt>
              </c:numCache>
            </c:numRef>
          </c:val>
          <c:extLst>
            <c:ext xmlns:c16="http://schemas.microsoft.com/office/drawing/2014/chart" uri="{C3380CC4-5D6E-409C-BE32-E72D297353CC}">
              <c16:uniqueId val="{00000000-0994-4B09-9557-E856AE8E2C0F}"/>
            </c:ext>
          </c:extLst>
        </c:ser>
        <c:ser>
          <c:idx val="1"/>
          <c:order val="1"/>
          <c:spPr>
            <a:solidFill>
              <a:schemeClr val="accent1"/>
            </a:solidFill>
            <a:ln>
              <a:noFill/>
            </a:ln>
          </c:spPr>
          <c:val>
            <c:numRef>
              <c:f>Sheet1!$A$2:$X$2</c:f>
              <c:numCache>
                <c:formatCode>General</c:formatCode>
                <c:ptCount val="24"/>
                <c:pt idx="0">
                  <c:v>148.96507169066106</c:v>
                </c:pt>
                <c:pt idx="1">
                  <c:v>150.97097173266673</c:v>
                </c:pt>
                <c:pt idx="2">
                  <c:v>152.22106161940002</c:v>
                </c:pt>
                <c:pt idx="3">
                  <c:v>154.98453150922504</c:v>
                </c:pt>
                <c:pt idx="4">
                  <c:v>156.11757771650005</c:v>
                </c:pt>
                <c:pt idx="5">
                  <c:v>181.89954970244332</c:v>
                </c:pt>
                <c:pt idx="6">
                  <c:v>284.28794140975253</c:v>
                </c:pt>
                <c:pt idx="7">
                  <c:v>357.38965260165759</c:v>
                </c:pt>
                <c:pt idx="8">
                  <c:v>372.62138702839997</c:v>
                </c:pt>
                <c:pt idx="9">
                  <c:v>375.74930188398343</c:v>
                </c:pt>
                <c:pt idx="10">
                  <c:v>377.7172598268333</c:v>
                </c:pt>
                <c:pt idx="11">
                  <c:v>376.79776834674982</c:v>
                </c:pt>
                <c:pt idx="12">
                  <c:v>373.80177112233332</c:v>
                </c:pt>
                <c:pt idx="13">
                  <c:v>372.0937279051667</c:v>
                </c:pt>
                <c:pt idx="14">
                  <c:v>367.36065478066678</c:v>
                </c:pt>
                <c:pt idx="15">
                  <c:v>364.54447185408327</c:v>
                </c:pt>
                <c:pt idx="16">
                  <c:v>337.62035179816667</c:v>
                </c:pt>
                <c:pt idx="17">
                  <c:v>329.9186447975834</c:v>
                </c:pt>
                <c:pt idx="18">
                  <c:v>330.47677430691652</c:v>
                </c:pt>
                <c:pt idx="19">
                  <c:v>331.22042742925009</c:v>
                </c:pt>
                <c:pt idx="20">
                  <c:v>187.32875452691675</c:v>
                </c:pt>
                <c:pt idx="21">
                  <c:v>142.55385678808335</c:v>
                </c:pt>
                <c:pt idx="22">
                  <c:v>146.59538247275003</c:v>
                </c:pt>
                <c:pt idx="23">
                  <c:v>147.18643759000003</c:v>
                </c:pt>
              </c:numCache>
            </c:numRef>
          </c:val>
          <c:extLst>
            <c:ext xmlns:c16="http://schemas.microsoft.com/office/drawing/2014/chart" uri="{C3380CC4-5D6E-409C-BE32-E72D297353CC}">
              <c16:uniqueId val="{00000001-0994-4B09-9557-E856AE8E2C0F}"/>
            </c:ext>
          </c:extLst>
        </c:ser>
        <c:dLbls>
          <c:showLegendKey val="0"/>
          <c:showVal val="0"/>
          <c:showCatName val="0"/>
          <c:showSerName val="0"/>
          <c:showPercent val="0"/>
          <c:showBubbleSize val="0"/>
        </c:dLbls>
        <c:axId val="913221615"/>
        <c:axId val="1"/>
      </c:areaChart>
      <c:catAx>
        <c:axId val="9132216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50" kern="1200">
                <a:latin typeface="Century Gothic"/>
                <a:ea typeface="Verdana"/>
                <a:cs typeface="Inter"/>
              </a:defRPr>
            </a:pPr>
            <a:endParaRPr lang="en-US"/>
          </a:p>
        </c:txPr>
        <c:crossAx val="913221615"/>
        <c:crosses val="min"/>
        <c:crossBetween val="midCat"/>
        <c:majorUnit val="100"/>
      </c:valAx>
    </c:plotArea>
    <c:plotVisOnly val="0"/>
    <c:dispBlanksAs val="zero"/>
    <c:showDLblsOverMax val="1"/>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94736842105262E-2"/>
          <c:y val="4.3624161073825503E-2"/>
          <c:w val="0.95621052631578951"/>
          <c:h val="0.91275167785234901"/>
        </c:manualLayout>
      </c:layout>
      <c:lineChart>
        <c:grouping val="standard"/>
        <c:varyColors val="0"/>
        <c:ser>
          <c:idx val="0"/>
          <c:order val="0"/>
          <c:spPr>
            <a:ln w="38100" cmpd="sng" algn="ctr">
              <a:solidFill>
                <a:schemeClr val="accent3"/>
              </a:solidFill>
              <a:prstDash val="solid"/>
            </a:ln>
          </c:spPr>
          <c:marker>
            <c:symbol val="none"/>
          </c:marker>
          <c:val>
            <c:numRef>
              <c:f>Sheet1!$A$1:$X$1</c:f>
              <c:numCache>
                <c:formatCode>General</c:formatCode>
                <c:ptCount val="24"/>
                <c:pt idx="0">
                  <c:v>0</c:v>
                </c:pt>
                <c:pt idx="1">
                  <c:v>0</c:v>
                </c:pt>
                <c:pt idx="2">
                  <c:v>0</c:v>
                </c:pt>
                <c:pt idx="3">
                  <c:v>0</c:v>
                </c:pt>
                <c:pt idx="4">
                  <c:v>0.10679366653785109</c:v>
                </c:pt>
                <c:pt idx="5">
                  <c:v>3.7415439633031684</c:v>
                </c:pt>
                <c:pt idx="6">
                  <c:v>21.17016205539306</c:v>
                </c:pt>
                <c:pt idx="7">
                  <c:v>108.48105155229568</c:v>
                </c:pt>
                <c:pt idx="8">
                  <c:v>241.41719396909079</c:v>
                </c:pt>
                <c:pt idx="9">
                  <c:v>300.42911001841225</c:v>
                </c:pt>
                <c:pt idx="10">
                  <c:v>356.1050463994344</c:v>
                </c:pt>
                <c:pt idx="11">
                  <c:v>379.01133103370665</c:v>
                </c:pt>
                <c:pt idx="12">
                  <c:v>366.06303991476693</c:v>
                </c:pt>
                <c:pt idx="13">
                  <c:v>309.84383270740511</c:v>
                </c:pt>
                <c:pt idx="14">
                  <c:v>213.32417234579722</c:v>
                </c:pt>
                <c:pt idx="15">
                  <c:v>91.786862662434572</c:v>
                </c:pt>
                <c:pt idx="16">
                  <c:v>13.421959365655978</c:v>
                </c:pt>
                <c:pt idx="17">
                  <c:v>0.51679342063143852</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0-681E-43A1-BBB8-25789C0DEC24}"/>
            </c:ext>
          </c:extLst>
        </c:ser>
        <c:dLbls>
          <c:showLegendKey val="0"/>
          <c:showVal val="0"/>
          <c:showCatName val="0"/>
          <c:showSerName val="0"/>
          <c:showPercent val="0"/>
          <c:showBubbleSize val="0"/>
        </c:dLbls>
        <c:smooth val="0"/>
        <c:axId val="1847001487"/>
        <c:axId val="1"/>
      </c:lineChart>
      <c:catAx>
        <c:axId val="1847001487"/>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800"/>
          <c:min val="0"/>
        </c:scaling>
        <c:delete val="1"/>
        <c:axPos val="l"/>
        <c:numFmt formatCode="General" sourceLinked="1"/>
        <c:majorTickMark val="out"/>
        <c:minorTickMark val="none"/>
        <c:tickLblPos val="nextTo"/>
        <c:crossAx val="1847001487"/>
        <c:crosses val="min"/>
        <c:crossBetween val="midCat"/>
      </c:valAx>
    </c:plotArea>
    <c:plotVisOnly val="0"/>
    <c:dispBlanksAs val="gap"/>
    <c:showDLblsOverMax val="1"/>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99999999999999E-2"/>
          <c:y val="4.3624161073825503E-2"/>
          <c:w val="0.95840000000000003"/>
          <c:h val="0.91275167785234901"/>
        </c:manualLayout>
      </c:layout>
      <c:areaChart>
        <c:grouping val="stacked"/>
        <c:varyColors val="0"/>
        <c:ser>
          <c:idx val="0"/>
          <c:order val="0"/>
          <c:spPr>
            <a:solidFill>
              <a:schemeClr val="accent2"/>
            </a:solidFill>
            <a:ln>
              <a:noFill/>
            </a:ln>
          </c:spPr>
          <c:val>
            <c:numRef>
              <c:f>Sheet1!$A$1:$X$1</c:f>
              <c:numCache>
                <c:formatCode>General</c:formatCode>
                <c:ptCount val="24"/>
                <c:pt idx="0">
                  <c:v>15.095855658307054</c:v>
                </c:pt>
                <c:pt idx="1">
                  <c:v>17.477946063326911</c:v>
                </c:pt>
                <c:pt idx="2">
                  <c:v>18.57090516489933</c:v>
                </c:pt>
                <c:pt idx="3">
                  <c:v>20.149128786864377</c:v>
                </c:pt>
                <c:pt idx="4">
                  <c:v>21.615207180410543</c:v>
                </c:pt>
                <c:pt idx="5">
                  <c:v>64.909297589694205</c:v>
                </c:pt>
                <c:pt idx="6">
                  <c:v>62.914822610229066</c:v>
                </c:pt>
                <c:pt idx="7">
                  <c:v>60.425397280621368</c:v>
                </c:pt>
                <c:pt idx="8">
                  <c:v>46.831064651907731</c:v>
                </c:pt>
                <c:pt idx="9">
                  <c:v>36.340163255683343</c:v>
                </c:pt>
                <c:pt idx="10">
                  <c:v>29.452039575057789</c:v>
                </c:pt>
                <c:pt idx="11">
                  <c:v>24.594746541101991</c:v>
                </c:pt>
                <c:pt idx="12">
                  <c:v>21.427716902021736</c:v>
                </c:pt>
                <c:pt idx="13">
                  <c:v>19.797184396320286</c:v>
                </c:pt>
                <c:pt idx="14">
                  <c:v>19.021699792723386</c:v>
                </c:pt>
                <c:pt idx="15">
                  <c:v>20.243826966120309</c:v>
                </c:pt>
                <c:pt idx="16">
                  <c:v>26.313383755821224</c:v>
                </c:pt>
                <c:pt idx="17">
                  <c:v>32.678167729941684</c:v>
                </c:pt>
                <c:pt idx="18">
                  <c:v>29.684368184465566</c:v>
                </c:pt>
                <c:pt idx="19">
                  <c:v>30.678859435741291</c:v>
                </c:pt>
                <c:pt idx="20">
                  <c:v>14.90566041043817</c:v>
                </c:pt>
                <c:pt idx="21">
                  <c:v>7.5974298082424294</c:v>
                </c:pt>
                <c:pt idx="22">
                  <c:v>9.653034346569374</c:v>
                </c:pt>
                <c:pt idx="23">
                  <c:v>12.423686168643943</c:v>
                </c:pt>
              </c:numCache>
            </c:numRef>
          </c:val>
          <c:extLst>
            <c:ext xmlns:c16="http://schemas.microsoft.com/office/drawing/2014/chart" uri="{C3380CC4-5D6E-409C-BE32-E72D297353CC}">
              <c16:uniqueId val="{00000000-2C08-4E3E-832D-593A62885AC6}"/>
            </c:ext>
          </c:extLst>
        </c:ser>
        <c:ser>
          <c:idx val="1"/>
          <c:order val="1"/>
          <c:spPr>
            <a:solidFill>
              <a:schemeClr val="accent1"/>
            </a:solidFill>
            <a:ln>
              <a:noFill/>
            </a:ln>
          </c:spPr>
          <c:val>
            <c:numRef>
              <c:f>Sheet1!$A$2:$X$2</c:f>
              <c:numCache>
                <c:formatCode>General</c:formatCode>
                <c:ptCount val="24"/>
                <c:pt idx="0">
                  <c:v>20.360890008264455</c:v>
                </c:pt>
                <c:pt idx="1">
                  <c:v>20.740697641666671</c:v>
                </c:pt>
                <c:pt idx="2">
                  <c:v>20.84459773333333</c:v>
                </c:pt>
                <c:pt idx="3">
                  <c:v>20.980780591666662</c:v>
                </c:pt>
                <c:pt idx="4">
                  <c:v>21.118886215833321</c:v>
                </c:pt>
                <c:pt idx="5">
                  <c:v>27.50504475000001</c:v>
                </c:pt>
                <c:pt idx="6">
                  <c:v>28.697054733333346</c:v>
                </c:pt>
                <c:pt idx="7">
                  <c:v>44.189932516666701</c:v>
                </c:pt>
                <c:pt idx="8">
                  <c:v>70.133816833333327</c:v>
                </c:pt>
                <c:pt idx="9">
                  <c:v>83.188460799999945</c:v>
                </c:pt>
                <c:pt idx="10">
                  <c:v>85.386655627499863</c:v>
                </c:pt>
                <c:pt idx="11">
                  <c:v>87.907102945999924</c:v>
                </c:pt>
                <c:pt idx="12">
                  <c:v>88.778698894833212</c:v>
                </c:pt>
                <c:pt idx="13">
                  <c:v>88.814580770833189</c:v>
                </c:pt>
                <c:pt idx="14">
                  <c:v>88.791910590499853</c:v>
                </c:pt>
                <c:pt idx="15">
                  <c:v>89.829014212000089</c:v>
                </c:pt>
                <c:pt idx="16">
                  <c:v>96.249632879999965</c:v>
                </c:pt>
                <c:pt idx="17">
                  <c:v>80.078181377499988</c:v>
                </c:pt>
                <c:pt idx="18">
                  <c:v>68.216116400000061</c:v>
                </c:pt>
                <c:pt idx="19">
                  <c:v>61.885798356666669</c:v>
                </c:pt>
                <c:pt idx="20">
                  <c:v>38.621746277499952</c:v>
                </c:pt>
                <c:pt idx="21">
                  <c:v>22.676884483333346</c:v>
                </c:pt>
                <c:pt idx="22">
                  <c:v>20.025682883333328</c:v>
                </c:pt>
                <c:pt idx="23">
                  <c:v>20.24466113333332</c:v>
                </c:pt>
              </c:numCache>
            </c:numRef>
          </c:val>
          <c:extLst>
            <c:ext xmlns:c16="http://schemas.microsoft.com/office/drawing/2014/chart" uri="{C3380CC4-5D6E-409C-BE32-E72D297353CC}">
              <c16:uniqueId val="{00000001-2C08-4E3E-832D-593A62885AC6}"/>
            </c:ext>
          </c:extLst>
        </c:ser>
        <c:dLbls>
          <c:showLegendKey val="0"/>
          <c:showVal val="0"/>
          <c:showCatName val="0"/>
          <c:showSerName val="0"/>
          <c:showPercent val="0"/>
          <c:showBubbleSize val="0"/>
        </c:dLbls>
        <c:axId val="790953231"/>
        <c:axId val="1"/>
      </c:areaChart>
      <c:catAx>
        <c:axId val="7909532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50" kern="1200">
                <a:latin typeface="Century Gothic"/>
                <a:ea typeface="Verdana"/>
                <a:cs typeface="Inter"/>
              </a:defRPr>
            </a:pPr>
            <a:endParaRPr lang="en-US"/>
          </a:p>
        </c:txPr>
        <c:crossAx val="790953231"/>
        <c:crosses val="min"/>
        <c:crossBetween val="midCat"/>
        <c:majorUnit val="20"/>
      </c:valAx>
    </c:plotArea>
    <c:plotVisOnly val="0"/>
    <c:dispBlanksAs val="zero"/>
    <c:showDLblsOverMax val="1"/>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99999999999999E-2"/>
          <c:y val="4.3624161073825503E-2"/>
          <c:w val="0.95840000000000003"/>
          <c:h val="0.91275167785234901"/>
        </c:manualLayout>
      </c:layout>
      <c:lineChart>
        <c:grouping val="standard"/>
        <c:varyColors val="0"/>
        <c:ser>
          <c:idx val="0"/>
          <c:order val="0"/>
          <c:spPr>
            <a:ln w="38100" cmpd="sng" algn="ctr">
              <a:solidFill>
                <a:schemeClr val="accent3"/>
              </a:solidFill>
              <a:prstDash val="solid"/>
            </a:ln>
          </c:spPr>
          <c:marker>
            <c:symbol val="none"/>
          </c:marker>
          <c:val>
            <c:numRef>
              <c:f>Sheet1!$A$1:$X$1</c:f>
              <c:numCache>
                <c:formatCode>General</c:formatCode>
                <c:ptCount val="24"/>
                <c:pt idx="0">
                  <c:v>0</c:v>
                </c:pt>
                <c:pt idx="1">
                  <c:v>0</c:v>
                </c:pt>
                <c:pt idx="2">
                  <c:v>0</c:v>
                </c:pt>
                <c:pt idx="3">
                  <c:v>0</c:v>
                </c:pt>
                <c:pt idx="4">
                  <c:v>3.1255077640525999E-2</c:v>
                </c:pt>
                <c:pt idx="5">
                  <c:v>1.0950298109091818</c:v>
                </c:pt>
                <c:pt idx="6">
                  <c:v>6.1958268541842703</c:v>
                </c:pt>
                <c:pt idx="7">
                  <c:v>31.748921330273152</c:v>
                </c:pt>
                <c:pt idx="8">
                  <c:v>70.655062838395438</c:v>
                </c:pt>
                <c:pt idx="9">
                  <c:v>87.925956523418421</c:v>
                </c:pt>
                <c:pt idx="10">
                  <c:v>104.22051574786504</c:v>
                </c:pt>
                <c:pt idx="11">
                  <c:v>110.92445015907288</c:v>
                </c:pt>
                <c:pt idx="12">
                  <c:v>107.13490064541499</c:v>
                </c:pt>
                <c:pt idx="13">
                  <c:v>90.681343656778338</c:v>
                </c:pt>
                <c:pt idx="14">
                  <c:v>62.433137325445813</c:v>
                </c:pt>
                <c:pt idx="15">
                  <c:v>26.863068109626571</c:v>
                </c:pt>
                <c:pt idx="16">
                  <c:v>3.9281766792138417</c:v>
                </c:pt>
                <c:pt idx="17">
                  <c:v>0.15124884405328581</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0-1331-4CF8-9218-4698E3AA2B80}"/>
            </c:ext>
          </c:extLst>
        </c:ser>
        <c:dLbls>
          <c:showLegendKey val="0"/>
          <c:showVal val="0"/>
          <c:showCatName val="0"/>
          <c:showSerName val="0"/>
          <c:showPercent val="0"/>
          <c:showBubbleSize val="0"/>
        </c:dLbls>
        <c:smooth val="0"/>
        <c:axId val="1838178287"/>
        <c:axId val="1"/>
      </c:lineChart>
      <c:catAx>
        <c:axId val="1838178287"/>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140"/>
          <c:min val="0"/>
        </c:scaling>
        <c:delete val="1"/>
        <c:axPos val="l"/>
        <c:numFmt formatCode="General" sourceLinked="1"/>
        <c:majorTickMark val="out"/>
        <c:minorTickMark val="none"/>
        <c:tickLblPos val="nextTo"/>
        <c:crossAx val="1838178287"/>
        <c:crosses val="min"/>
        <c:crossBetween val="midCat"/>
      </c:valAx>
    </c:plotArea>
    <c:plotVisOnly val="0"/>
    <c:dispBlanksAs val="gap"/>
    <c:showDLblsOverMax val="1"/>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70383513033987E-3"/>
          <c:y val="2.3070097604259095E-2"/>
          <c:w val="0.98580592329739325"/>
          <c:h val="0.9538598047914818"/>
        </c:manualLayout>
      </c:layout>
      <c:barChart>
        <c:barDir val="col"/>
        <c:grouping val="stacked"/>
        <c:varyColors val="0"/>
        <c:ser>
          <c:idx val="0"/>
          <c:order val="0"/>
          <c:spPr>
            <a:noFill/>
            <a:ln>
              <a:noFill/>
            </a:ln>
          </c:spPr>
          <c:invertIfNegative val="0"/>
          <c:dPt>
            <c:idx val="0"/>
            <c:invertIfNegative val="0"/>
            <c:bubble3D val="0"/>
            <c:spPr>
              <a:solidFill>
                <a:srgbClr val="C30C3E"/>
              </a:solidFill>
              <a:ln>
                <a:noFill/>
              </a:ln>
            </c:spPr>
            <c:extLst>
              <c:ext xmlns:c16="http://schemas.microsoft.com/office/drawing/2014/chart" uri="{C3380CC4-5D6E-409C-BE32-E72D297353CC}">
                <c16:uniqueId val="{00000000-5A71-4BBF-A26F-DB65807D2AD8}"/>
              </c:ext>
            </c:extLst>
          </c:dPt>
          <c:dPt>
            <c:idx val="2"/>
            <c:invertIfNegative val="0"/>
            <c:bubble3D val="0"/>
            <c:spPr>
              <a:solidFill>
                <a:schemeClr val="tx2"/>
              </a:solidFill>
              <a:ln>
                <a:noFill/>
              </a:ln>
            </c:spPr>
            <c:extLst>
              <c:ext xmlns:c16="http://schemas.microsoft.com/office/drawing/2014/chart" uri="{C3380CC4-5D6E-409C-BE32-E72D297353CC}">
                <c16:uniqueId val="{00000001-5A71-4BBF-A26F-DB65807D2AD8}"/>
              </c:ext>
            </c:extLst>
          </c:dPt>
          <c:dPt>
            <c:idx val="8"/>
            <c:invertIfNegative val="0"/>
            <c:bubble3D val="0"/>
            <c:spPr>
              <a:solidFill>
                <a:schemeClr val="tx2"/>
              </a:solidFill>
              <a:ln>
                <a:noFill/>
              </a:ln>
            </c:spPr>
            <c:extLst>
              <c:ext xmlns:c16="http://schemas.microsoft.com/office/drawing/2014/chart" uri="{C3380CC4-5D6E-409C-BE32-E72D297353CC}">
                <c16:uniqueId val="{00000002-5A71-4BBF-A26F-DB65807D2AD8}"/>
              </c:ext>
            </c:extLst>
          </c:dPt>
          <c:val>
            <c:numRef>
              <c:f>Sheet1!$A$1:$I$1</c:f>
              <c:numCache>
                <c:formatCode>General</c:formatCode>
                <c:ptCount val="9"/>
                <c:pt idx="0">
                  <c:v>16527.791000000001</c:v>
                </c:pt>
                <c:pt idx="1">
                  <c:v>36641.858254732389</c:v>
                </c:pt>
                <c:pt idx="2">
                  <c:v>57473.892079256882</c:v>
                </c:pt>
                <c:pt idx="3">
                  <c:v>41358.39369718606</c:v>
                </c:pt>
                <c:pt idx="4">
                  <c:v>30006.605788998109</c:v>
                </c:pt>
                <c:pt idx="5">
                  <c:v>26386.644895672343</c:v>
                </c:pt>
                <c:pt idx="6">
                  <c:v>24645.865725272346</c:v>
                </c:pt>
                <c:pt idx="7">
                  <c:v>23199.204867223336</c:v>
                </c:pt>
                <c:pt idx="8">
                  <c:v>23199.204867223343</c:v>
                </c:pt>
              </c:numCache>
            </c:numRef>
          </c:val>
          <c:extLst>
            <c:ext xmlns:c16="http://schemas.microsoft.com/office/drawing/2014/chart" uri="{C3380CC4-5D6E-409C-BE32-E72D297353CC}">
              <c16:uniqueId val="{00000003-5A71-4BBF-A26F-DB65807D2AD8}"/>
            </c:ext>
          </c:extLst>
        </c:ser>
        <c:ser>
          <c:idx val="1"/>
          <c:order val="1"/>
          <c:spPr>
            <a:solidFill>
              <a:srgbClr val="C30C3E"/>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4-5A71-4BBF-A26F-DB65807D2AD8}"/>
              </c:ext>
            </c:extLst>
          </c:dPt>
          <c:dPt>
            <c:idx val="5"/>
            <c:invertIfNegative val="0"/>
            <c:bubble3D val="0"/>
            <c:spPr>
              <a:solidFill>
                <a:schemeClr val="tx2"/>
              </a:solidFill>
              <a:ln>
                <a:noFill/>
              </a:ln>
            </c:spPr>
            <c:extLst>
              <c:ext xmlns:c16="http://schemas.microsoft.com/office/drawing/2014/chart" uri="{C3380CC4-5D6E-409C-BE32-E72D297353CC}">
                <c16:uniqueId val="{00000005-5A71-4BBF-A26F-DB65807D2AD8}"/>
              </c:ext>
            </c:extLst>
          </c:dPt>
          <c:dPt>
            <c:idx val="7"/>
            <c:invertIfNegative val="0"/>
            <c:bubble3D val="0"/>
            <c:spPr>
              <a:solidFill>
                <a:schemeClr val="tx2"/>
              </a:solidFill>
              <a:ln>
                <a:noFill/>
              </a:ln>
            </c:spPr>
            <c:extLst>
              <c:ext xmlns:c16="http://schemas.microsoft.com/office/drawing/2014/chart" uri="{C3380CC4-5D6E-409C-BE32-E72D297353CC}">
                <c16:uniqueId val="{00000006-5A71-4BBF-A26F-DB65807D2AD8}"/>
              </c:ext>
            </c:extLst>
          </c:dPt>
          <c:val>
            <c:numRef>
              <c:f>Sheet1!$A$2:$I$2</c:f>
              <c:numCache>
                <c:formatCode>General</c:formatCode>
                <c:ptCount val="9"/>
                <c:pt idx="0">
                  <c:v>2200.0017599999992</c:v>
                </c:pt>
                <c:pt idx="1">
                  <c:v>4989.0041971582978</c:v>
                </c:pt>
                <c:pt idx="3">
                  <c:v>6731.7220192382592</c:v>
                </c:pt>
                <c:pt idx="4">
                  <c:v>2312.917336539711</c:v>
                </c:pt>
                <c:pt idx="5">
                  <c:v>3619.9608933257587</c:v>
                </c:pt>
                <c:pt idx="6">
                  <c:v>1652.7790999999997</c:v>
                </c:pt>
                <c:pt idx="7">
                  <c:v>1446.6608580490174</c:v>
                </c:pt>
              </c:numCache>
            </c:numRef>
          </c:val>
          <c:extLst>
            <c:ext xmlns:c16="http://schemas.microsoft.com/office/drawing/2014/chart" uri="{C3380CC4-5D6E-409C-BE32-E72D297353CC}">
              <c16:uniqueId val="{00000007-5A71-4BBF-A26F-DB65807D2AD8}"/>
            </c:ext>
          </c:extLst>
        </c:ser>
        <c:ser>
          <c:idx val="2"/>
          <c:order val="2"/>
          <c:spPr>
            <a:solidFill>
              <a:schemeClr val="accent1"/>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8-5A71-4BBF-A26F-DB65807D2AD8}"/>
              </c:ext>
            </c:extLst>
          </c:dPt>
          <c:dPt>
            <c:idx val="3"/>
            <c:invertIfNegative val="0"/>
            <c:bubble3D val="0"/>
            <c:spPr>
              <a:solidFill>
                <a:schemeClr val="accent5"/>
              </a:solidFill>
              <a:ln>
                <a:noFill/>
              </a:ln>
            </c:spPr>
            <c:extLst>
              <c:ext xmlns:c16="http://schemas.microsoft.com/office/drawing/2014/chart" uri="{C3380CC4-5D6E-409C-BE32-E72D297353CC}">
                <c16:uniqueId val="{00000009-5A71-4BBF-A26F-DB65807D2AD8}"/>
              </c:ext>
            </c:extLst>
          </c:dPt>
          <c:val>
            <c:numRef>
              <c:f>Sheet1!$A$3:$I$3</c:f>
              <c:numCache>
                <c:formatCode>General</c:formatCode>
                <c:ptCount val="9"/>
                <c:pt idx="0">
                  <c:v>1800.00144</c:v>
                </c:pt>
                <c:pt idx="1">
                  <c:v>3060</c:v>
                </c:pt>
                <c:pt idx="3">
                  <c:v>9383.7763628325556</c:v>
                </c:pt>
                <c:pt idx="4">
                  <c:v>2584.1675100000029</c:v>
                </c:pt>
                <c:pt idx="6">
                  <c:v>88.000070400001277</c:v>
                </c:pt>
              </c:numCache>
            </c:numRef>
          </c:val>
          <c:extLst>
            <c:ext xmlns:c16="http://schemas.microsoft.com/office/drawing/2014/chart" uri="{C3380CC4-5D6E-409C-BE32-E72D297353CC}">
              <c16:uniqueId val="{0000000A-5A71-4BBF-A26F-DB65807D2AD8}"/>
            </c:ext>
          </c:extLst>
        </c:ser>
        <c:ser>
          <c:idx val="3"/>
          <c:order val="3"/>
          <c:spPr>
            <a:solidFill>
              <a:schemeClr val="accent3"/>
            </a:solidFill>
            <a:ln>
              <a:noFill/>
            </a:ln>
          </c:spPr>
          <c:invertIfNegative val="0"/>
          <c:dPt>
            <c:idx val="0"/>
            <c:invertIfNegative val="0"/>
            <c:bubble3D val="0"/>
            <c:spPr>
              <a:solidFill>
                <a:srgbClr val="007770"/>
              </a:solidFill>
              <a:ln>
                <a:noFill/>
              </a:ln>
            </c:spPr>
            <c:extLst>
              <c:ext xmlns:c16="http://schemas.microsoft.com/office/drawing/2014/chart" uri="{C3380CC4-5D6E-409C-BE32-E72D297353CC}">
                <c16:uniqueId val="{0000000B-5A71-4BBF-A26F-DB65807D2AD8}"/>
              </c:ext>
            </c:extLst>
          </c:dPt>
          <c:val>
            <c:numRef>
              <c:f>Sheet1!$A$4:$I$4</c:f>
              <c:numCache>
                <c:formatCode>General</c:formatCode>
                <c:ptCount val="9"/>
                <c:pt idx="0">
                  <c:v>6000.0047999999988</c:v>
                </c:pt>
                <c:pt idx="1">
                  <c:v>1934</c:v>
                </c:pt>
                <c:pt idx="4">
                  <c:v>1646.5506209999949</c:v>
                </c:pt>
              </c:numCache>
            </c:numRef>
          </c:val>
          <c:extLst>
            <c:ext xmlns:c16="http://schemas.microsoft.com/office/drawing/2014/chart" uri="{C3380CC4-5D6E-409C-BE32-E72D297353CC}">
              <c16:uniqueId val="{0000000C-5A71-4BBF-A26F-DB65807D2AD8}"/>
            </c:ext>
          </c:extLst>
        </c:ser>
        <c:ser>
          <c:idx val="4"/>
          <c:order val="4"/>
          <c:spPr>
            <a:solidFill>
              <a:srgbClr val="007770"/>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D-5A71-4BBF-A26F-DB65807D2AD8}"/>
              </c:ext>
            </c:extLst>
          </c:dPt>
          <c:val>
            <c:numRef>
              <c:f>Sheet1!$A$5:$I$5</c:f>
              <c:numCache>
                <c:formatCode>General</c:formatCode>
                <c:ptCount val="9"/>
                <c:pt idx="0">
                  <c:v>10114.05925473239</c:v>
                </c:pt>
                <c:pt idx="1">
                  <c:v>5792</c:v>
                </c:pt>
                <c:pt idx="4">
                  <c:v>4344.6259433795713</c:v>
                </c:pt>
              </c:numCache>
            </c:numRef>
          </c:val>
          <c:extLst>
            <c:ext xmlns:c16="http://schemas.microsoft.com/office/drawing/2014/chart" uri="{C3380CC4-5D6E-409C-BE32-E72D297353CC}">
              <c16:uniqueId val="{0000000E-5A71-4BBF-A26F-DB65807D2AD8}"/>
            </c:ext>
          </c:extLst>
        </c:ser>
        <c:ser>
          <c:idx val="5"/>
          <c:order val="5"/>
          <c:spPr>
            <a:solidFill>
              <a:schemeClr val="accent5"/>
            </a:solidFill>
            <a:ln>
              <a:noFill/>
            </a:ln>
          </c:spPr>
          <c:invertIfNegative val="0"/>
          <c:val>
            <c:numRef>
              <c:f>Sheet1!$A$6:$I$6</c:f>
              <c:numCache>
                <c:formatCode>General</c:formatCode>
                <c:ptCount val="9"/>
                <c:pt idx="1">
                  <c:v>5057.0296273661952</c:v>
                </c:pt>
                <c:pt idx="4">
                  <c:v>463.52649726867821</c:v>
                </c:pt>
              </c:numCache>
            </c:numRef>
          </c:val>
          <c:extLst>
            <c:ext xmlns:c16="http://schemas.microsoft.com/office/drawing/2014/chart" uri="{C3380CC4-5D6E-409C-BE32-E72D297353CC}">
              <c16:uniqueId val="{0000000F-5A71-4BBF-A26F-DB65807D2AD8}"/>
            </c:ext>
          </c:extLst>
        </c:ser>
        <c:dLbls>
          <c:showLegendKey val="0"/>
          <c:showVal val="0"/>
          <c:showCatName val="0"/>
          <c:showSerName val="0"/>
          <c:showPercent val="0"/>
          <c:showBubbleSize val="0"/>
        </c:dLbls>
        <c:gapWidth val="80"/>
        <c:overlap val="100"/>
        <c:axId val="1490535264"/>
        <c:axId val="1"/>
      </c:barChart>
      <c:catAx>
        <c:axId val="14905352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7473.892079256882"/>
          <c:min val="0"/>
        </c:scaling>
        <c:delete val="1"/>
        <c:axPos val="l"/>
        <c:numFmt formatCode="General" sourceLinked="1"/>
        <c:majorTickMark val="out"/>
        <c:minorTickMark val="none"/>
        <c:tickLblPos val="nextTo"/>
        <c:crossAx val="1490535264"/>
        <c:crosses val="min"/>
        <c:crossBetween val="between"/>
      </c:valAx>
    </c:plotArea>
    <c:plotVisOnly val="0"/>
    <c:dispBlanksAs val="gap"/>
    <c:showDLblsOverMax val="1"/>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4516349705842E-3"/>
          <c:y val="2.115541090317331E-2"/>
          <c:w val="0.98577096730058833"/>
          <c:h val="0.9576891781936534"/>
        </c:manualLayout>
      </c:layout>
      <c:barChart>
        <c:barDir val="col"/>
        <c:grouping val="stacked"/>
        <c:varyColors val="0"/>
        <c:ser>
          <c:idx val="0"/>
          <c:order val="0"/>
          <c:spPr>
            <a:noFill/>
            <a:ln>
              <a:noFill/>
            </a:ln>
          </c:spPr>
          <c:invertIfNegative val="0"/>
          <c:dPt>
            <c:idx val="0"/>
            <c:invertIfNegative val="0"/>
            <c:bubble3D val="0"/>
            <c:spPr>
              <a:solidFill>
                <a:srgbClr val="C30C3E"/>
              </a:solidFill>
              <a:ln>
                <a:noFill/>
              </a:ln>
            </c:spPr>
            <c:extLst>
              <c:ext xmlns:c16="http://schemas.microsoft.com/office/drawing/2014/chart" uri="{C3380CC4-5D6E-409C-BE32-E72D297353CC}">
                <c16:uniqueId val="{00000000-7816-4907-8ECD-EAB15EA80084}"/>
              </c:ext>
            </c:extLst>
          </c:dPt>
          <c:dPt>
            <c:idx val="3"/>
            <c:invertIfNegative val="0"/>
            <c:bubble3D val="0"/>
            <c:spPr>
              <a:solidFill>
                <a:schemeClr val="tx2"/>
              </a:solidFill>
              <a:ln>
                <a:noFill/>
              </a:ln>
            </c:spPr>
            <c:extLst>
              <c:ext xmlns:c16="http://schemas.microsoft.com/office/drawing/2014/chart" uri="{C3380CC4-5D6E-409C-BE32-E72D297353CC}">
                <c16:uniqueId val="{00000001-7816-4907-8ECD-EAB15EA80084}"/>
              </c:ext>
            </c:extLst>
          </c:dPt>
          <c:dPt>
            <c:idx val="6"/>
            <c:invertIfNegative val="0"/>
            <c:bubble3D val="0"/>
            <c:spPr>
              <a:solidFill>
                <a:schemeClr val="tx2"/>
              </a:solidFill>
              <a:ln>
                <a:noFill/>
              </a:ln>
            </c:spPr>
            <c:extLst>
              <c:ext xmlns:c16="http://schemas.microsoft.com/office/drawing/2014/chart" uri="{C3380CC4-5D6E-409C-BE32-E72D297353CC}">
                <c16:uniqueId val="{00000002-7816-4907-8ECD-EAB15EA80084}"/>
              </c:ext>
            </c:extLst>
          </c:dPt>
          <c:val>
            <c:numRef>
              <c:f>Sheet1!$A$1:$G$1</c:f>
              <c:numCache>
                <c:formatCode>General</c:formatCode>
                <c:ptCount val="7"/>
                <c:pt idx="0">
                  <c:v>2638.8910000000001</c:v>
                </c:pt>
                <c:pt idx="1">
                  <c:v>12774.886459005735</c:v>
                </c:pt>
                <c:pt idx="2">
                  <c:v>24771.2136885086</c:v>
                </c:pt>
                <c:pt idx="3">
                  <c:v>35442.910934530599</c:v>
                </c:pt>
                <c:pt idx="4">
                  <c:v>24090.649523611319</c:v>
                </c:pt>
                <c:pt idx="5">
                  <c:v>18599.07973838496</c:v>
                </c:pt>
                <c:pt idx="6">
                  <c:v>18599.079738384957</c:v>
                </c:pt>
              </c:numCache>
            </c:numRef>
          </c:val>
          <c:extLst>
            <c:ext xmlns:c16="http://schemas.microsoft.com/office/drawing/2014/chart" uri="{C3380CC4-5D6E-409C-BE32-E72D297353CC}">
              <c16:uniqueId val="{00000003-7816-4907-8ECD-EAB15EA80084}"/>
            </c:ext>
          </c:extLst>
        </c:ser>
        <c:ser>
          <c:idx val="1"/>
          <c:order val="1"/>
          <c:spPr>
            <a:solidFill>
              <a:srgbClr val="C30C3E"/>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4-7816-4907-8ECD-EAB15EA80084}"/>
              </c:ext>
            </c:extLst>
          </c:dPt>
          <c:dPt>
            <c:idx val="5"/>
            <c:invertIfNegative val="0"/>
            <c:bubble3D val="0"/>
            <c:spPr>
              <a:solidFill>
                <a:schemeClr val="tx2"/>
              </a:solidFill>
              <a:ln>
                <a:noFill/>
              </a:ln>
            </c:spPr>
            <c:extLst>
              <c:ext xmlns:c16="http://schemas.microsoft.com/office/drawing/2014/chart" uri="{C3380CC4-5D6E-409C-BE32-E72D297353CC}">
                <c16:uniqueId val="{00000005-7816-4907-8ECD-EAB15EA80084}"/>
              </c:ext>
            </c:extLst>
          </c:dPt>
          <c:val>
            <c:numRef>
              <c:f>Sheet1!$A$2:$G$2</c:f>
              <c:numCache>
                <c:formatCode>General</c:formatCode>
                <c:ptCount val="7"/>
                <c:pt idx="0">
                  <c:v>2108.33502</c:v>
                </c:pt>
                <c:pt idx="1">
                  <c:v>934</c:v>
                </c:pt>
                <c:pt idx="2">
                  <c:v>6731.7220192382592</c:v>
                </c:pt>
                <c:pt idx="4">
                  <c:v>2312.9173365397073</c:v>
                </c:pt>
                <c:pt idx="5">
                  <c:v>5491.5697852263584</c:v>
                </c:pt>
              </c:numCache>
            </c:numRef>
          </c:val>
          <c:extLst>
            <c:ext xmlns:c16="http://schemas.microsoft.com/office/drawing/2014/chart" uri="{C3380CC4-5D6E-409C-BE32-E72D297353CC}">
              <c16:uniqueId val="{00000006-7816-4907-8ECD-EAB15EA80084}"/>
            </c:ext>
          </c:extLst>
        </c:ser>
        <c:ser>
          <c:idx val="2"/>
          <c:order val="2"/>
          <c:spPr>
            <a:solidFill>
              <a:schemeClr val="accent1"/>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7-7816-4907-8ECD-EAB15EA80084}"/>
              </c:ext>
            </c:extLst>
          </c:dPt>
          <c:dPt>
            <c:idx val="2"/>
            <c:invertIfNegative val="0"/>
            <c:bubble3D val="0"/>
            <c:spPr>
              <a:solidFill>
                <a:schemeClr val="accent5"/>
              </a:solidFill>
              <a:ln>
                <a:noFill/>
              </a:ln>
            </c:spPr>
            <c:extLst>
              <c:ext xmlns:c16="http://schemas.microsoft.com/office/drawing/2014/chart" uri="{C3380CC4-5D6E-409C-BE32-E72D297353CC}">
                <c16:uniqueId val="{00000008-7816-4907-8ECD-EAB15EA80084}"/>
              </c:ext>
            </c:extLst>
          </c:dPt>
          <c:val>
            <c:numRef>
              <c:f>Sheet1!$A$3:$G$3</c:f>
              <c:numCache>
                <c:formatCode>General</c:formatCode>
                <c:ptCount val="7"/>
                <c:pt idx="0">
                  <c:v>1725.0013799999997</c:v>
                </c:pt>
                <c:pt idx="1">
                  <c:v>3060</c:v>
                </c:pt>
                <c:pt idx="2">
                  <c:v>3939.9752267837393</c:v>
                </c:pt>
                <c:pt idx="4">
                  <c:v>2584.1675099999993</c:v>
                </c:pt>
              </c:numCache>
            </c:numRef>
          </c:val>
          <c:extLst>
            <c:ext xmlns:c16="http://schemas.microsoft.com/office/drawing/2014/chart" uri="{C3380CC4-5D6E-409C-BE32-E72D297353CC}">
              <c16:uniqueId val="{00000009-7816-4907-8ECD-EAB15EA80084}"/>
            </c:ext>
          </c:extLst>
        </c:ser>
        <c:ser>
          <c:idx val="3"/>
          <c:order val="3"/>
          <c:spPr>
            <a:solidFill>
              <a:schemeClr val="accent3"/>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A-7816-4907-8ECD-EAB15EA80084}"/>
              </c:ext>
            </c:extLst>
          </c:dPt>
          <c:val>
            <c:numRef>
              <c:f>Sheet1!$A$4:$G$4</c:f>
              <c:numCache>
                <c:formatCode>General</c:formatCode>
                <c:ptCount val="7"/>
                <c:pt idx="0">
                  <c:v>5750.0046000000002</c:v>
                </c:pt>
                <c:pt idx="1">
                  <c:v>1934</c:v>
                </c:pt>
                <c:pt idx="4">
                  <c:v>1646.5506210000021</c:v>
                </c:pt>
              </c:numCache>
            </c:numRef>
          </c:val>
          <c:extLst>
            <c:ext xmlns:c16="http://schemas.microsoft.com/office/drawing/2014/chart" uri="{C3380CC4-5D6E-409C-BE32-E72D297353CC}">
              <c16:uniqueId val="{0000000B-7816-4907-8ECD-EAB15EA80084}"/>
            </c:ext>
          </c:extLst>
        </c:ser>
        <c:ser>
          <c:idx val="4"/>
          <c:order val="4"/>
          <c:spPr>
            <a:solidFill>
              <a:schemeClr val="accent4"/>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C-7816-4907-8ECD-EAB15EA80084}"/>
              </c:ext>
            </c:extLst>
          </c:dPt>
          <c:val>
            <c:numRef>
              <c:f>Sheet1!$A$5:$G$5</c:f>
              <c:numCache>
                <c:formatCode>General</c:formatCode>
                <c:ptCount val="7"/>
                <c:pt idx="0">
                  <c:v>552.65445900573468</c:v>
                </c:pt>
                <c:pt idx="1">
                  <c:v>5792</c:v>
                </c:pt>
                <c:pt idx="4">
                  <c:v>4344.6259433795713</c:v>
                </c:pt>
              </c:numCache>
            </c:numRef>
          </c:val>
          <c:extLst>
            <c:ext xmlns:c16="http://schemas.microsoft.com/office/drawing/2014/chart" uri="{C3380CC4-5D6E-409C-BE32-E72D297353CC}">
              <c16:uniqueId val="{0000000D-7816-4907-8ECD-EAB15EA80084}"/>
            </c:ext>
          </c:extLst>
        </c:ser>
        <c:ser>
          <c:idx val="5"/>
          <c:order val="5"/>
          <c:spPr>
            <a:solidFill>
              <a:schemeClr val="accent5"/>
            </a:solidFill>
            <a:ln>
              <a:noFill/>
            </a:ln>
          </c:spPr>
          <c:invertIfNegative val="0"/>
          <c:val>
            <c:numRef>
              <c:f>Sheet1!$A$6:$G$6</c:f>
              <c:numCache>
                <c:formatCode>General</c:formatCode>
                <c:ptCount val="7"/>
                <c:pt idx="1">
                  <c:v>276.32722950286552</c:v>
                </c:pt>
                <c:pt idx="4">
                  <c:v>464</c:v>
                </c:pt>
              </c:numCache>
            </c:numRef>
          </c:val>
          <c:extLst>
            <c:ext xmlns:c16="http://schemas.microsoft.com/office/drawing/2014/chart" uri="{C3380CC4-5D6E-409C-BE32-E72D297353CC}">
              <c16:uniqueId val="{0000000E-7816-4907-8ECD-EAB15EA80084}"/>
            </c:ext>
          </c:extLst>
        </c:ser>
        <c:dLbls>
          <c:showLegendKey val="0"/>
          <c:showVal val="0"/>
          <c:showCatName val="0"/>
          <c:showSerName val="0"/>
          <c:showPercent val="0"/>
          <c:showBubbleSize val="0"/>
        </c:dLbls>
        <c:gapWidth val="80"/>
        <c:overlap val="100"/>
        <c:axId val="233413104"/>
        <c:axId val="1"/>
      </c:barChart>
      <c:catAx>
        <c:axId val="2334131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5442.910934530599"/>
          <c:min val="0"/>
        </c:scaling>
        <c:delete val="1"/>
        <c:axPos val="l"/>
        <c:numFmt formatCode="General" sourceLinked="1"/>
        <c:majorTickMark val="out"/>
        <c:minorTickMark val="none"/>
        <c:tickLblPos val="nextTo"/>
        <c:crossAx val="233413104"/>
        <c:crosses val="min"/>
        <c:crossBetween val="between"/>
      </c:valAx>
    </c:plotArea>
    <c:plotVisOnly val="0"/>
    <c:dispBlanksAs val="gap"/>
    <c:showDLblsOverMax val="1"/>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950799507995073E-3"/>
          <c:y val="2.0733652312599681E-2"/>
          <c:w val="0.98400984009840098"/>
          <c:h val="0.95853269537480068"/>
        </c:manualLayout>
      </c:layout>
      <c:barChart>
        <c:barDir val="col"/>
        <c:grouping val="stacked"/>
        <c:varyColors val="0"/>
        <c:ser>
          <c:idx val="0"/>
          <c:order val="0"/>
          <c:spPr>
            <a:solidFill>
              <a:schemeClr val="accent1"/>
            </a:solidFill>
            <a:ln>
              <a:noFill/>
            </a:ln>
          </c:spPr>
          <c:invertIfNegative val="0"/>
          <c:dPt>
            <c:idx val="3"/>
            <c:invertIfNegative val="0"/>
            <c:bubble3D val="0"/>
            <c:spPr>
              <a:solidFill>
                <a:schemeClr val="accent2"/>
              </a:solidFill>
              <a:ln>
                <a:noFill/>
              </a:ln>
            </c:spPr>
            <c:extLst>
              <c:ext xmlns:c16="http://schemas.microsoft.com/office/drawing/2014/chart" uri="{C3380CC4-5D6E-409C-BE32-E72D297353CC}">
                <c16:uniqueId val="{00000000-8842-4923-B680-5962236C0DA6}"/>
              </c:ext>
            </c:extLst>
          </c:dPt>
          <c:dPt>
            <c:idx val="4"/>
            <c:invertIfNegative val="0"/>
            <c:bubble3D val="0"/>
            <c:spPr>
              <a:solidFill>
                <a:schemeClr val="accent2"/>
              </a:solidFill>
              <a:ln>
                <a:noFill/>
              </a:ln>
            </c:spPr>
            <c:extLst>
              <c:ext xmlns:c16="http://schemas.microsoft.com/office/drawing/2014/chart" uri="{C3380CC4-5D6E-409C-BE32-E72D297353CC}">
                <c16:uniqueId val="{00000001-8842-4923-B680-5962236C0DA6}"/>
              </c:ext>
            </c:extLst>
          </c:dPt>
          <c:val>
            <c:numRef>
              <c:f>Sheet1!$A$1:$E$1</c:f>
              <c:numCache>
                <c:formatCode>General</c:formatCode>
                <c:ptCount val="5"/>
                <c:pt idx="0">
                  <c:v>968.80291780644234</c:v>
                </c:pt>
                <c:pt idx="2">
                  <c:v>414.28706631685685</c:v>
                </c:pt>
                <c:pt idx="3">
                  <c:v>1189.3027653247746</c:v>
                </c:pt>
                <c:pt idx="4">
                  <c:v>83.885675918394227</c:v>
                </c:pt>
              </c:numCache>
            </c:numRef>
          </c:val>
          <c:extLst>
            <c:ext xmlns:c16="http://schemas.microsoft.com/office/drawing/2014/chart" uri="{C3380CC4-5D6E-409C-BE32-E72D297353CC}">
              <c16:uniqueId val="{00000002-8842-4923-B680-5962236C0DA6}"/>
            </c:ext>
          </c:extLst>
        </c:ser>
        <c:ser>
          <c:idx val="1"/>
          <c:order val="1"/>
          <c:spPr>
            <a:solidFill>
              <a:schemeClr val="accent2"/>
            </a:solidFill>
            <a:ln>
              <a:noFill/>
            </a:ln>
          </c:spPr>
          <c:invertIfNegative val="0"/>
          <c:dPt>
            <c:idx val="3"/>
            <c:invertIfNegative val="0"/>
            <c:bubble3D val="0"/>
            <c:spPr>
              <a:solidFill>
                <a:schemeClr val="accent3"/>
              </a:solidFill>
              <a:ln>
                <a:noFill/>
              </a:ln>
            </c:spPr>
            <c:extLst>
              <c:ext xmlns:c16="http://schemas.microsoft.com/office/drawing/2014/chart" uri="{C3380CC4-5D6E-409C-BE32-E72D297353CC}">
                <c16:uniqueId val="{00000003-8842-4923-B680-5962236C0DA6}"/>
              </c:ext>
            </c:extLst>
          </c:dPt>
          <c:dPt>
            <c:idx val="4"/>
            <c:invertIfNegative val="0"/>
            <c:bubble3D val="0"/>
            <c:spPr>
              <a:solidFill>
                <a:schemeClr val="accent3"/>
              </a:solidFill>
              <a:ln>
                <a:noFill/>
              </a:ln>
            </c:spPr>
            <c:extLst>
              <c:ext xmlns:c16="http://schemas.microsoft.com/office/drawing/2014/chart" uri="{C3380CC4-5D6E-409C-BE32-E72D297353CC}">
                <c16:uniqueId val="{00000004-8842-4923-B680-5962236C0DA6}"/>
              </c:ext>
            </c:extLst>
          </c:dPt>
          <c:val>
            <c:numRef>
              <c:f>Sheet1!$A$2:$E$2</c:f>
              <c:numCache>
                <c:formatCode>General</c:formatCode>
                <c:ptCount val="5"/>
                <c:pt idx="0">
                  <c:v>4240.6241053535978</c:v>
                </c:pt>
                <c:pt idx="2">
                  <c:v>3761.1482863801584</c:v>
                </c:pt>
                <c:pt idx="3">
                  <c:v>2122.8005696068844</c:v>
                </c:pt>
                <c:pt idx="4">
                  <c:v>421.09041610379251</c:v>
                </c:pt>
              </c:numCache>
            </c:numRef>
          </c:val>
          <c:extLst>
            <c:ext xmlns:c16="http://schemas.microsoft.com/office/drawing/2014/chart" uri="{C3380CC4-5D6E-409C-BE32-E72D297353CC}">
              <c16:uniqueId val="{00000005-8842-4923-B680-5962236C0DA6}"/>
            </c:ext>
          </c:extLst>
        </c:ser>
        <c:ser>
          <c:idx val="2"/>
          <c:order val="2"/>
          <c:spPr>
            <a:solidFill>
              <a:schemeClr val="accent1"/>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6-8842-4923-B680-5962236C0DA6}"/>
              </c:ext>
            </c:extLst>
          </c:dPt>
          <c:dPt>
            <c:idx val="2"/>
            <c:invertIfNegative val="0"/>
            <c:bubble3D val="0"/>
            <c:spPr>
              <a:solidFill>
                <a:schemeClr val="accent3"/>
              </a:solidFill>
              <a:ln>
                <a:noFill/>
              </a:ln>
            </c:spPr>
            <c:extLst>
              <c:ext xmlns:c16="http://schemas.microsoft.com/office/drawing/2014/chart" uri="{C3380CC4-5D6E-409C-BE32-E72D297353CC}">
                <c16:uniqueId val="{00000007-8842-4923-B680-5962236C0DA6}"/>
              </c:ext>
            </c:extLst>
          </c:dPt>
          <c:val>
            <c:numRef>
              <c:f>Sheet1!$A$3:$E$3</c:f>
              <c:numCache>
                <c:formatCode>General</c:formatCode>
                <c:ptCount val="5"/>
                <c:pt idx="0">
                  <c:v>8419.2874844098696</c:v>
                </c:pt>
                <c:pt idx="2">
                  <c:v>7307.3421029985111</c:v>
                </c:pt>
                <c:pt idx="3">
                  <c:v>0</c:v>
                </c:pt>
                <c:pt idx="4">
                  <c:v>0</c:v>
                </c:pt>
              </c:numCache>
            </c:numRef>
          </c:val>
          <c:extLst>
            <c:ext xmlns:c16="http://schemas.microsoft.com/office/drawing/2014/chart" uri="{C3380CC4-5D6E-409C-BE32-E72D297353CC}">
              <c16:uniqueId val="{00000008-8842-4923-B680-5962236C0DA6}"/>
            </c:ext>
          </c:extLst>
        </c:ser>
        <c:dLbls>
          <c:showLegendKey val="0"/>
          <c:showVal val="0"/>
          <c:showCatName val="0"/>
          <c:showSerName val="0"/>
          <c:showPercent val="0"/>
          <c:showBubbleSize val="0"/>
        </c:dLbls>
        <c:gapWidth val="80"/>
        <c:overlap val="100"/>
        <c:axId val="1988262576"/>
        <c:axId val="1"/>
      </c:barChart>
      <c:catAx>
        <c:axId val="19882625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628.71450756991"/>
          <c:min val="0"/>
        </c:scaling>
        <c:delete val="1"/>
        <c:axPos val="l"/>
        <c:numFmt formatCode="General" sourceLinked="1"/>
        <c:majorTickMark val="out"/>
        <c:minorTickMark val="none"/>
        <c:tickLblPos val="nextTo"/>
        <c:crossAx val="1988262576"/>
        <c:crosses val="min"/>
        <c:crossBetween val="between"/>
      </c:valAx>
    </c:plotArea>
    <c:plotVisOnly val="0"/>
    <c:dispBlanksAs val="gap"/>
    <c:showDLblsOverMax val="1"/>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016753321779321E-2"/>
          <c:y val="0.11677788369876073"/>
          <c:w val="0.92894280762564996"/>
          <c:h val="0.76644423260247851"/>
        </c:manualLayout>
      </c:layout>
      <c:doughnutChart>
        <c:varyColors val="0"/>
        <c:ser>
          <c:idx val="0"/>
          <c:order val="0"/>
          <c:dPt>
            <c:idx val="0"/>
            <c:bubble3D val="0"/>
            <c:spPr>
              <a:solidFill>
                <a:schemeClr val="accent5"/>
              </a:solidFill>
              <a:ln>
                <a:noFill/>
              </a:ln>
            </c:spPr>
            <c:extLst>
              <c:ext xmlns:c16="http://schemas.microsoft.com/office/drawing/2014/chart" uri="{C3380CC4-5D6E-409C-BE32-E72D297353CC}">
                <c16:uniqueId val="{00000000-461D-41CA-9766-6E809FDA2B40}"/>
              </c:ext>
            </c:extLst>
          </c:dPt>
          <c:dPt>
            <c:idx val="1"/>
            <c:bubble3D val="0"/>
            <c:spPr>
              <a:solidFill>
                <a:schemeClr val="accent2"/>
              </a:solidFill>
              <a:ln>
                <a:noFill/>
              </a:ln>
            </c:spPr>
            <c:extLst>
              <c:ext xmlns:c16="http://schemas.microsoft.com/office/drawing/2014/chart" uri="{C3380CC4-5D6E-409C-BE32-E72D297353CC}">
                <c16:uniqueId val="{00000001-461D-41CA-9766-6E809FDA2B40}"/>
              </c:ext>
            </c:extLst>
          </c:dPt>
          <c:dPt>
            <c:idx val="2"/>
            <c:bubble3D val="0"/>
            <c:spPr>
              <a:solidFill>
                <a:schemeClr val="accent1"/>
              </a:solidFill>
              <a:ln>
                <a:noFill/>
              </a:ln>
            </c:spPr>
            <c:extLst>
              <c:ext xmlns:c16="http://schemas.microsoft.com/office/drawing/2014/chart" uri="{C3380CC4-5D6E-409C-BE32-E72D297353CC}">
                <c16:uniqueId val="{00000002-461D-41CA-9766-6E809FDA2B40}"/>
              </c:ext>
            </c:extLst>
          </c:dPt>
          <c:dPt>
            <c:idx val="3"/>
            <c:bubble3D val="0"/>
            <c:spPr>
              <a:solidFill>
                <a:srgbClr val="939597"/>
              </a:solidFill>
              <a:ln>
                <a:noFill/>
              </a:ln>
            </c:spPr>
            <c:extLst>
              <c:ext xmlns:c16="http://schemas.microsoft.com/office/drawing/2014/chart" uri="{C3380CC4-5D6E-409C-BE32-E72D297353CC}">
                <c16:uniqueId val="{00000003-461D-41CA-9766-6E809FDA2B40}"/>
              </c:ext>
            </c:extLst>
          </c:dPt>
          <c:dLbls>
            <c:dLbl>
              <c:idx val="0"/>
              <c:layout>
                <c:manualLayout>
                  <c:x val="1.7908723281340265E-2"/>
                  <c:y val="-9.5328884652049577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1D-41CA-9766-6E809FDA2B40}"/>
                </c:ext>
              </c:extLst>
            </c:dLbl>
            <c:dLbl>
              <c:idx val="1"/>
              <c:layout>
                <c:manualLayout>
                  <c:x val="1.4442518775274409E-2"/>
                  <c:y val="1.7159199237368923E-2"/>
                </c:manualLayout>
              </c:layout>
              <c:numFmt formatCode="#,##0&quot;%&quot;;&quot;-&quot;#,##0&quot;%&quot;" sourceLinked="0"/>
              <c:spPr>
                <a:noFill/>
                <a:ln>
                  <a:noFill/>
                </a:ln>
              </c:spPr>
              <c:txPr>
                <a:bodyPr wrap="none"/>
                <a:lstStyle/>
                <a:p>
                  <a:pPr>
                    <a:defRPr sz="1400" kern="1200">
                      <a:solidFill>
                        <a:schemeClr val="tx1"/>
                      </a:solidFill>
                      <a:latin typeface="Century Gothic"/>
                      <a:ea typeface="Verdana"/>
                      <a:cs typeface="Inte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1D-41CA-9766-6E809FDA2B40}"/>
                </c:ext>
              </c:extLst>
            </c:dLbl>
            <c:dLbl>
              <c:idx val="3"/>
              <c:layout>
                <c:manualLayout>
                  <c:x val="-2.8885037550548817E-2"/>
                  <c:y val="-1.4299332697807435E-3"/>
                </c:manualLayout>
              </c:layout>
              <c:numFmt formatCode="#,##0&quot;%&quot;;&quot;-&quot;#,##0&quot;%&quot;" sourceLinked="0"/>
              <c:spPr>
                <a:noFill/>
                <a:ln>
                  <a:noFill/>
                </a:ln>
              </c:spPr>
              <c:txPr>
                <a:bodyPr wrap="none"/>
                <a:lstStyle/>
                <a:p>
                  <a:pPr>
                    <a:defRPr sz="1400" kern="1200">
                      <a:solidFill>
                        <a:schemeClr val="bg1"/>
                      </a:solidFill>
                      <a:latin typeface="Century Gothic"/>
                      <a:ea typeface="Verdana"/>
                      <a:cs typeface="Inte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1D-41CA-9766-6E809FDA2B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34</c:v>
                </c:pt>
                <c:pt idx="1">
                  <c:v>14.000000000000002</c:v>
                </c:pt>
                <c:pt idx="2">
                  <c:v>2</c:v>
                </c:pt>
                <c:pt idx="3">
                  <c:v>50</c:v>
                </c:pt>
              </c:numCache>
            </c:numRef>
          </c:val>
          <c:extLst>
            <c:ext xmlns:c16="http://schemas.microsoft.com/office/drawing/2014/chart" uri="{C3380CC4-5D6E-409C-BE32-E72D297353CC}">
              <c16:uniqueId val="{00000004-461D-41CA-9766-6E809FDA2B40}"/>
            </c:ext>
          </c:extLst>
        </c:ser>
        <c:dLbls>
          <c:showLegendKey val="0"/>
          <c:showVal val="0"/>
          <c:showCatName val="0"/>
          <c:showSerName val="0"/>
          <c:showPercent val="0"/>
          <c:showBubbleSize val="0"/>
          <c:showLeaderLines val="1"/>
        </c:dLbls>
        <c:firstSliceAng val="0"/>
        <c:holeSize val="59"/>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0735-425F-9E76-B689EB68DC1C}"/>
              </c:ext>
            </c:extLst>
          </c:dPt>
          <c:dPt>
            <c:idx val="1"/>
            <c:bubble3D val="0"/>
            <c:spPr>
              <a:solidFill>
                <a:srgbClr val="C0C0C0"/>
              </a:solidFill>
              <a:ln>
                <a:noFill/>
              </a:ln>
            </c:spPr>
            <c:extLst>
              <c:ext xmlns:c16="http://schemas.microsoft.com/office/drawing/2014/chart" uri="{C3380CC4-5D6E-409C-BE32-E72D297353CC}">
                <c16:uniqueId val="{00000001-0735-425F-9E76-B689EB68DC1C}"/>
              </c:ext>
            </c:extLst>
          </c:dPt>
          <c:val>
            <c:numRef>
              <c:f>Sheet1!$A$1:$A$2</c:f>
              <c:numCache>
                <c:formatCode>General</c:formatCode>
                <c:ptCount val="2"/>
                <c:pt idx="0">
                  <c:v>6</c:v>
                </c:pt>
                <c:pt idx="1">
                  <c:v>94</c:v>
                </c:pt>
              </c:numCache>
            </c:numRef>
          </c:val>
          <c:extLst>
            <c:ext xmlns:c16="http://schemas.microsoft.com/office/drawing/2014/chart" uri="{C3380CC4-5D6E-409C-BE32-E72D297353CC}">
              <c16:uniqueId val="{00000002-0735-425F-9E76-B689EB68DC1C}"/>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404761904761905E-2"/>
          <c:y val="9.1397849462365593E-2"/>
          <c:w val="0.95922619047619051"/>
          <c:h val="0.84408602150537637"/>
        </c:manualLayout>
      </c:layout>
      <c:barChart>
        <c:barDir val="col"/>
        <c:grouping val="stacked"/>
        <c:varyColors val="0"/>
        <c:ser>
          <c:idx val="0"/>
          <c:order val="0"/>
          <c:spPr>
            <a:solidFill>
              <a:schemeClr val="accent2"/>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0-C0BF-45BB-95F1-8857838CFEC1}"/>
              </c:ext>
            </c:extLst>
          </c:dPt>
          <c:dPt>
            <c:idx val="60"/>
            <c:invertIfNegative val="0"/>
            <c:bubble3D val="0"/>
            <c:spPr>
              <a:solidFill>
                <a:schemeClr val="accent1"/>
              </a:solidFill>
              <a:ln>
                <a:noFill/>
              </a:ln>
            </c:spPr>
            <c:extLst>
              <c:ext xmlns:c16="http://schemas.microsoft.com/office/drawing/2014/chart" uri="{C3380CC4-5D6E-409C-BE32-E72D297353CC}">
                <c16:uniqueId val="{00000001-C0BF-45BB-95F1-8857838CFEC1}"/>
              </c:ext>
            </c:extLst>
          </c:dPt>
          <c:dLbls>
            <c:dLbl>
              <c:idx val="0"/>
              <c:layout>
                <c:manualLayout>
                  <c:x val="0"/>
                  <c:y val="-0.44930875576036866"/>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BF-45BB-95F1-8857838CFEC1}"/>
                </c:ext>
              </c:extLst>
            </c:dLbl>
            <c:dLbl>
              <c:idx val="20"/>
              <c:layout>
                <c:manualLayout>
                  <c:x val="0"/>
                  <c:y val="-0.11021505376344086"/>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BF-45BB-95F1-8857838CFEC1}"/>
                </c:ext>
              </c:extLst>
            </c:dLbl>
            <c:dLbl>
              <c:idx val="30"/>
              <c:layout>
                <c:manualLayout>
                  <c:x val="0"/>
                  <c:y val="-9.9078341013824886E-2"/>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BF-45BB-95F1-8857838CFEC1}"/>
                </c:ext>
              </c:extLst>
            </c:dLbl>
            <c:dLbl>
              <c:idx val="40"/>
              <c:layout>
                <c:manualLayout>
                  <c:x val="0"/>
                  <c:y val="-0.11021505376344086"/>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BF-45BB-95F1-8857838CFEC1}"/>
                </c:ext>
              </c:extLst>
            </c:dLbl>
            <c:dLbl>
              <c:idx val="60"/>
              <c:layout>
                <c:manualLayout>
                  <c:x val="0"/>
                  <c:y val="-3.4562211981566823E-2"/>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BF-45BB-95F1-8857838CFE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Sheet1!$A$1:$BI$1</c:f>
              <c:numCache>
                <c:formatCode>General</c:formatCode>
                <c:ptCount val="61"/>
                <c:pt idx="0">
                  <c:v>560</c:v>
                </c:pt>
                <c:pt idx="20">
                  <c:v>110</c:v>
                </c:pt>
                <c:pt idx="30">
                  <c:v>95</c:v>
                </c:pt>
                <c:pt idx="40">
                  <c:v>110</c:v>
                </c:pt>
                <c:pt idx="60">
                  <c:v>10</c:v>
                </c:pt>
              </c:numCache>
            </c:numRef>
          </c:val>
          <c:extLst>
            <c:ext xmlns:c16="http://schemas.microsoft.com/office/drawing/2014/chart" uri="{C3380CC4-5D6E-409C-BE32-E72D297353CC}">
              <c16:uniqueId val="{00000005-C0BF-45BB-95F1-8857838CFEC1}"/>
            </c:ext>
          </c:extLst>
        </c:ser>
        <c:dLbls>
          <c:showLegendKey val="0"/>
          <c:showVal val="0"/>
          <c:showCatName val="0"/>
          <c:showSerName val="0"/>
          <c:showPercent val="0"/>
          <c:showBubbleSize val="0"/>
        </c:dLbls>
        <c:gapWidth val="80"/>
        <c:overlap val="100"/>
        <c:axId val="470503807"/>
        <c:axId val="1"/>
      </c:barChart>
      <c:catAx>
        <c:axId val="4705038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60"/>
          <c:min val="0"/>
        </c:scaling>
        <c:delete val="1"/>
        <c:axPos val="l"/>
        <c:numFmt formatCode="General" sourceLinked="1"/>
        <c:majorTickMark val="out"/>
        <c:minorTickMark val="none"/>
        <c:tickLblPos val="nextTo"/>
        <c:crossAx val="470503807"/>
        <c:crosses val="min"/>
        <c:crossBetween val="between"/>
      </c:valAx>
    </c:plotArea>
    <c:plotVisOnly val="0"/>
    <c:dispBlanksAs val="gap"/>
    <c:showDLblsOverMax val="1"/>
  </c:chart>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29696423204088E-2"/>
          <c:y val="2.2589052997393572E-2"/>
          <c:w val="0.96874060715359178"/>
          <c:h val="0.95482189400521289"/>
        </c:manualLayout>
      </c:layout>
      <c:areaChart>
        <c:grouping val="standard"/>
        <c:varyColors val="0"/>
        <c:ser>
          <c:idx val="0"/>
          <c:order val="0"/>
          <c:spPr>
            <a:solidFill>
              <a:srgbClr val="808080"/>
            </a:solidFill>
            <a:ln>
              <a:noFill/>
            </a:ln>
          </c:spPr>
          <c:val>
            <c:numRef>
              <c:f>Sheet1!$A$1:$BI$1</c:f>
              <c:numCache>
                <c:formatCode>General</c:formatCode>
                <c:ptCount val="61"/>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numCache>
            </c:numRef>
          </c:val>
          <c:extLst>
            <c:ext xmlns:c16="http://schemas.microsoft.com/office/drawing/2014/chart" uri="{C3380CC4-5D6E-409C-BE32-E72D297353CC}">
              <c16:uniqueId val="{00000000-C08E-4D5D-9909-C76A003E7ECB}"/>
            </c:ext>
          </c:extLst>
        </c:ser>
        <c:dLbls>
          <c:showLegendKey val="0"/>
          <c:showVal val="0"/>
          <c:showCatName val="0"/>
          <c:showSerName val="0"/>
          <c:showPercent val="0"/>
          <c:showBubbleSize val="0"/>
        </c:dLbls>
        <c:axId val="56483872"/>
        <c:axId val="1"/>
      </c:areaChart>
      <c:catAx>
        <c:axId val="564838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50"/>
          <c:min val="0"/>
        </c:scaling>
        <c:delete val="1"/>
        <c:axPos val="l"/>
        <c:numFmt formatCode="General" sourceLinked="1"/>
        <c:majorTickMark val="out"/>
        <c:minorTickMark val="none"/>
        <c:tickLblPos val="nextTo"/>
        <c:crossAx val="56483872"/>
        <c:crosses val="min"/>
        <c:crossBetween val="midCat"/>
      </c:valAx>
    </c:plotArea>
    <c:plotVisOnly val="0"/>
    <c:dispBlanksAs val="gap"/>
    <c:showDLblsOverMax val="1"/>
  </c:chart>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25E-2"/>
          <c:y val="2.2837066315327184E-2"/>
          <c:w val="0.96875"/>
          <c:h val="0.95432586736934566"/>
        </c:manualLayout>
      </c:layout>
      <c:areaChart>
        <c:grouping val="stacked"/>
        <c:varyColors val="0"/>
        <c:ser>
          <c:idx val="0"/>
          <c:order val="0"/>
          <c:spPr>
            <a:pattFill prst="ltDnDiag">
              <a:fgClr>
                <a:schemeClr val="tx1"/>
              </a:fgClr>
              <a:bgClr>
                <a:schemeClr val="bg1"/>
              </a:bgClr>
            </a:pattFill>
            <a:ln>
              <a:noFill/>
            </a:ln>
          </c:spPr>
          <c:val>
            <c:numRef>
              <c:f>Sheet1!$A$1:$AE$1</c:f>
              <c:numCache>
                <c:formatCode>General</c:formatCode>
                <c:ptCount val="31"/>
                <c:pt idx="0">
                  <c:v>2481.5072684936945</c:v>
                </c:pt>
                <c:pt idx="1">
                  <c:v>2455.9778737328925</c:v>
                </c:pt>
                <c:pt idx="2">
                  <c:v>2406.4504797742798</c:v>
                </c:pt>
                <c:pt idx="3">
                  <c:v>2376.4839006359803</c:v>
                </c:pt>
                <c:pt idx="4">
                  <c:v>2350.3242902328361</c:v>
                </c:pt>
                <c:pt idx="5">
                  <c:v>2312.5810086106621</c:v>
                </c:pt>
                <c:pt idx="6">
                  <c:v>2279.7941384088035</c:v>
                </c:pt>
                <c:pt idx="7">
                  <c:v>2259.9909025621905</c:v>
                </c:pt>
                <c:pt idx="8">
                  <c:v>2219.1400985642317</c:v>
                </c:pt>
                <c:pt idx="9">
                  <c:v>2189.731255695036</c:v>
                </c:pt>
                <c:pt idx="10">
                  <c:v>2163.4735676823148</c:v>
                </c:pt>
                <c:pt idx="11">
                  <c:v>2109.9871845273283</c:v>
                </c:pt>
                <c:pt idx="12">
                  <c:v>2011.1212235774674</c:v>
                </c:pt>
                <c:pt idx="13">
                  <c:v>1902.5775603826169</c:v>
                </c:pt>
                <c:pt idx="14">
                  <c:v>1814.1470609640235</c:v>
                </c:pt>
                <c:pt idx="15">
                  <c:v>1611.0666837572114</c:v>
                </c:pt>
                <c:pt idx="16">
                  <c:v>1421.2900460725052</c:v>
                </c:pt>
                <c:pt idx="17">
                  <c:v>1243.8028991208137</c:v>
                </c:pt>
                <c:pt idx="18">
                  <c:v>1081.6139648984959</c:v>
                </c:pt>
                <c:pt idx="19">
                  <c:v>937.36083824999548</c:v>
                </c:pt>
                <c:pt idx="20">
                  <c:v>790.20632884917245</c:v>
                </c:pt>
                <c:pt idx="21">
                  <c:v>670.09708905726029</c:v>
                </c:pt>
                <c:pt idx="22">
                  <c:v>564.44249321388463</c:v>
                </c:pt>
                <c:pt idx="23">
                  <c:v>484.57700745395783</c:v>
                </c:pt>
                <c:pt idx="24">
                  <c:v>397.07375030125269</c:v>
                </c:pt>
                <c:pt idx="25">
                  <c:v>316.29296759146416</c:v>
                </c:pt>
                <c:pt idx="26">
                  <c:v>249.94487704966994</c:v>
                </c:pt>
                <c:pt idx="27">
                  <c:v>182.62656413118845</c:v>
                </c:pt>
                <c:pt idx="28">
                  <c:v>115.85240015499451</c:v>
                </c:pt>
                <c:pt idx="29">
                  <c:v>49.294159340027889</c:v>
                </c:pt>
                <c:pt idx="30">
                  <c:v>-17.795625926065007</c:v>
                </c:pt>
              </c:numCache>
            </c:numRef>
          </c:val>
          <c:extLst>
            <c:ext xmlns:c16="http://schemas.microsoft.com/office/drawing/2014/chart" uri="{C3380CC4-5D6E-409C-BE32-E72D297353CC}">
              <c16:uniqueId val="{00000000-2103-4A33-9AC2-54DA8FBE9A7B}"/>
            </c:ext>
          </c:extLst>
        </c:ser>
        <c:ser>
          <c:idx val="1"/>
          <c:order val="1"/>
          <c:spPr>
            <a:solidFill>
              <a:srgbClr val="C0C0C0"/>
            </a:solidFill>
            <a:ln>
              <a:noFill/>
            </a:ln>
          </c:spPr>
          <c:val>
            <c:numRef>
              <c:f>Sheet1!$A$2:$AE$2</c:f>
              <c:numCache>
                <c:formatCode>General</c:formatCode>
                <c:ptCount val="31"/>
                <c:pt idx="0">
                  <c:v>321.09000000000015</c:v>
                </c:pt>
                <c:pt idx="1">
                  <c:v>320.46000000000004</c:v>
                </c:pt>
                <c:pt idx="2">
                  <c:v>316.4699999999998</c:v>
                </c:pt>
                <c:pt idx="3">
                  <c:v>315</c:v>
                </c:pt>
                <c:pt idx="4">
                  <c:v>313.94999999999982</c:v>
                </c:pt>
                <c:pt idx="5">
                  <c:v>313.11000000000013</c:v>
                </c:pt>
                <c:pt idx="6">
                  <c:v>312.90000000000009</c:v>
                </c:pt>
                <c:pt idx="7">
                  <c:v>312.90000000000009</c:v>
                </c:pt>
                <c:pt idx="8">
                  <c:v>313.5300000000002</c:v>
                </c:pt>
                <c:pt idx="9">
                  <c:v>314.15999999999985</c:v>
                </c:pt>
                <c:pt idx="10">
                  <c:v>315.63000000000011</c:v>
                </c:pt>
                <c:pt idx="11">
                  <c:v>312.05999999999995</c:v>
                </c:pt>
                <c:pt idx="12">
                  <c:v>308.07000000000016</c:v>
                </c:pt>
                <c:pt idx="13">
                  <c:v>304.07999999999993</c:v>
                </c:pt>
                <c:pt idx="14">
                  <c:v>301.1400000000001</c:v>
                </c:pt>
                <c:pt idx="15">
                  <c:v>297.77999999999997</c:v>
                </c:pt>
                <c:pt idx="16">
                  <c:v>295.26</c:v>
                </c:pt>
                <c:pt idx="17">
                  <c:v>291.69000000000005</c:v>
                </c:pt>
                <c:pt idx="18">
                  <c:v>289.17000000000007</c:v>
                </c:pt>
                <c:pt idx="19">
                  <c:v>286.64999999999998</c:v>
                </c:pt>
                <c:pt idx="20">
                  <c:v>283.5</c:v>
                </c:pt>
                <c:pt idx="21">
                  <c:v>281.39999999999998</c:v>
                </c:pt>
                <c:pt idx="22">
                  <c:v>278.88</c:v>
                </c:pt>
                <c:pt idx="23">
                  <c:v>277.2</c:v>
                </c:pt>
                <c:pt idx="24">
                  <c:v>274.89000000000004</c:v>
                </c:pt>
                <c:pt idx="25">
                  <c:v>272.37</c:v>
                </c:pt>
                <c:pt idx="26">
                  <c:v>270.89999999999998</c:v>
                </c:pt>
                <c:pt idx="27">
                  <c:v>269.43</c:v>
                </c:pt>
                <c:pt idx="28">
                  <c:v>267.96000000000004</c:v>
                </c:pt>
                <c:pt idx="29">
                  <c:v>266.27999999999997</c:v>
                </c:pt>
                <c:pt idx="30">
                  <c:v>264.39</c:v>
                </c:pt>
              </c:numCache>
            </c:numRef>
          </c:val>
          <c:extLst>
            <c:ext xmlns:c16="http://schemas.microsoft.com/office/drawing/2014/chart" uri="{C3380CC4-5D6E-409C-BE32-E72D297353CC}">
              <c16:uniqueId val="{00000001-2103-4A33-9AC2-54DA8FBE9A7B}"/>
            </c:ext>
          </c:extLst>
        </c:ser>
        <c:ser>
          <c:idx val="2"/>
          <c:order val="2"/>
          <c:spPr>
            <a:solidFill>
              <a:schemeClr val="accent5"/>
            </a:solidFill>
            <a:ln>
              <a:noFill/>
            </a:ln>
          </c:spPr>
          <c:val>
            <c:numRef>
              <c:f>Sheet1!$A$3:$AE$3</c:f>
              <c:numCache>
                <c:formatCode>General</c:formatCode>
                <c:ptCount val="31"/>
                <c:pt idx="0">
                  <c:v>0</c:v>
                </c:pt>
                <c:pt idx="1">
                  <c:v>18.680973732896746</c:v>
                </c:pt>
                <c:pt idx="2">
                  <c:v>37.086712007862388</c:v>
                </c:pt>
                <c:pt idx="3">
                  <c:v>56.658220378041733</c:v>
                </c:pt>
                <c:pt idx="4">
                  <c:v>77.027806072872409</c:v>
                </c:pt>
                <c:pt idx="5">
                  <c:v>98.29373196083543</c:v>
                </c:pt>
                <c:pt idx="6">
                  <c:v>120.56709597415738</c:v>
                </c:pt>
                <c:pt idx="7">
                  <c:v>143.97358124169023</c:v>
                </c:pt>
                <c:pt idx="8">
                  <c:v>168.65544556185932</c:v>
                </c:pt>
                <c:pt idx="9">
                  <c:v>194.77378270124382</c:v>
                </c:pt>
                <c:pt idx="10">
                  <c:v>222.51109236937782</c:v>
                </c:pt>
                <c:pt idx="11">
                  <c:v>245.42090714411552</c:v>
                </c:pt>
                <c:pt idx="12">
                  <c:v>268.73503169595278</c:v>
                </c:pt>
                <c:pt idx="13">
                  <c:v>292.48237065515286</c:v>
                </c:pt>
                <c:pt idx="14">
                  <c:v>316.69479277618075</c:v>
                </c:pt>
                <c:pt idx="15">
                  <c:v>341.40680948552745</c:v>
                </c:pt>
                <c:pt idx="16">
                  <c:v>366.65537982092792</c:v>
                </c:pt>
                <c:pt idx="17">
                  <c:v>392.47980175787143</c:v>
                </c:pt>
                <c:pt idx="18">
                  <c:v>418.92166447005457</c:v>
                </c:pt>
                <c:pt idx="19">
                  <c:v>446.02484497349383</c:v>
                </c:pt>
                <c:pt idx="20">
                  <c:v>473.83553819726808</c:v>
                </c:pt>
                <c:pt idx="21">
                  <c:v>502.40231312307253</c:v>
                </c:pt>
                <c:pt idx="22">
                  <c:v>531.77619000363984</c:v>
                </c:pt>
                <c:pt idx="23">
                  <c:v>562.01073526023492</c:v>
                </c:pt>
                <c:pt idx="24">
                  <c:v>593.16217174852318</c:v>
                </c:pt>
                <c:pt idx="25">
                  <c:v>625.28950284236089</c:v>
                </c:pt>
                <c:pt idx="26">
                  <c:v>658.45464932588345</c:v>
                </c:pt>
                <c:pt idx="27">
                  <c:v>692.72259847656846</c:v>
                </c:pt>
                <c:pt idx="28">
                  <c:v>728.161565012339</c:v>
                </c:pt>
                <c:pt idx="29">
                  <c:v>764.84316379540383</c:v>
                </c:pt>
                <c:pt idx="30">
                  <c:v>802.84259435567822</c:v>
                </c:pt>
              </c:numCache>
            </c:numRef>
          </c:val>
          <c:extLst>
            <c:ext xmlns:c16="http://schemas.microsoft.com/office/drawing/2014/chart" uri="{C3380CC4-5D6E-409C-BE32-E72D297353CC}">
              <c16:uniqueId val="{00000002-2103-4A33-9AC2-54DA8FBE9A7B}"/>
            </c:ext>
          </c:extLst>
        </c:ser>
        <c:ser>
          <c:idx val="3"/>
          <c:order val="3"/>
          <c:spPr>
            <a:solidFill>
              <a:srgbClr val="6F8DB9"/>
            </a:solidFill>
            <a:ln>
              <a:noFill/>
            </a:ln>
          </c:spPr>
          <c:val>
            <c:numRef>
              <c:f>Sheet1!$A$4:$AE$4</c:f>
              <c:numCache>
                <c:formatCode>General</c:formatCode>
                <c:ptCount val="31"/>
                <c:pt idx="0">
                  <c:v>0</c:v>
                </c:pt>
                <c:pt idx="1">
                  <c:v>35.061996929163342</c:v>
                </c:pt>
                <c:pt idx="2">
                  <c:v>99.274312881028891</c:v>
                </c:pt>
                <c:pt idx="3">
                  <c:v>148.23961640394145</c:v>
                </c:pt>
                <c:pt idx="4">
                  <c:v>197.0895916874224</c:v>
                </c:pt>
                <c:pt idx="5">
                  <c:v>259.88134924984934</c:v>
                </c:pt>
                <c:pt idx="6">
                  <c:v>323.00022974608873</c:v>
                </c:pt>
                <c:pt idx="7">
                  <c:v>375.73790133491002</c:v>
                </c:pt>
                <c:pt idx="8">
                  <c:v>455.20116830943789</c:v>
                </c:pt>
                <c:pt idx="9">
                  <c:v>524.71730560730384</c:v>
                </c:pt>
                <c:pt idx="10">
                  <c:v>598.64063112800113</c:v>
                </c:pt>
                <c:pt idx="11">
                  <c:v>644.56606684037479</c:v>
                </c:pt>
                <c:pt idx="12">
                  <c:v>732.96858110369067</c:v>
                </c:pt>
                <c:pt idx="13">
                  <c:v>831.21454543498794</c:v>
                </c:pt>
                <c:pt idx="14">
                  <c:v>916.85199984377505</c:v>
                </c:pt>
                <c:pt idx="15">
                  <c:v>1114.3615344492737</c:v>
                </c:pt>
                <c:pt idx="16">
                  <c:v>1304.6879148260523</c:v>
                </c:pt>
                <c:pt idx="17">
                  <c:v>1475.5853295569648</c:v>
                </c:pt>
                <c:pt idx="18">
                  <c:v>1638.799105314758</c:v>
                </c:pt>
                <c:pt idx="19">
                  <c:v>1784.3861528460611</c:v>
                </c:pt>
                <c:pt idx="20">
                  <c:v>1928.7671673766458</c:v>
                </c:pt>
                <c:pt idx="21">
                  <c:v>2053.8308666067555</c:v>
                </c:pt>
                <c:pt idx="22">
                  <c:v>2161.8472119919752</c:v>
                </c:pt>
                <c:pt idx="23">
                  <c:v>2250.3512278166372</c:v>
                </c:pt>
                <c:pt idx="24">
                  <c:v>2342.5135472850825</c:v>
                </c:pt>
                <c:pt idx="25">
                  <c:v>2426.9669429298865</c:v>
                </c:pt>
                <c:pt idx="26">
                  <c:v>2504.7995764421889</c:v>
                </c:pt>
                <c:pt idx="27">
                  <c:v>2584.1102150675388</c:v>
                </c:pt>
                <c:pt idx="28">
                  <c:v>2663.4282320846141</c:v>
                </c:pt>
                <c:pt idx="29">
                  <c:v>2741.6513986819205</c:v>
                </c:pt>
                <c:pt idx="30">
                  <c:v>2819.5692332852041</c:v>
                </c:pt>
              </c:numCache>
            </c:numRef>
          </c:val>
          <c:extLst>
            <c:ext xmlns:c16="http://schemas.microsoft.com/office/drawing/2014/chart" uri="{C3380CC4-5D6E-409C-BE32-E72D297353CC}">
              <c16:uniqueId val="{00000003-2103-4A33-9AC2-54DA8FBE9A7B}"/>
            </c:ext>
          </c:extLst>
        </c:ser>
        <c:dLbls>
          <c:showLegendKey val="0"/>
          <c:showVal val="0"/>
          <c:showCatName val="0"/>
          <c:showSerName val="0"/>
          <c:showPercent val="0"/>
          <c:showBubbleSize val="0"/>
        </c:dLbls>
        <c:axId val="27800400"/>
        <c:axId val="1"/>
      </c:areaChart>
      <c:catAx>
        <c:axId val="278004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4000"/>
          <c:min val="-17.795625926065007"/>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27800400"/>
        <c:crosses val="min"/>
        <c:crossBetween val="midCat"/>
      </c:valAx>
    </c:plotArea>
    <c:plotVisOnly val="0"/>
    <c:dispBlanksAs val="zero"/>
    <c:showDLblsOverMax val="1"/>
  </c:chart>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148727984344418E-2"/>
          <c:y val="4.7460449625312241E-2"/>
          <c:w val="0.90131395023762928"/>
          <c:h val="0.90466278101582009"/>
        </c:manualLayout>
      </c:layout>
      <c:areaChart>
        <c:grouping val="stacked"/>
        <c:varyColors val="0"/>
        <c:ser>
          <c:idx val="0"/>
          <c:order val="0"/>
          <c:spPr>
            <a:pattFill prst="ltDnDiag">
              <a:fgClr>
                <a:schemeClr val="tx1"/>
              </a:fgClr>
              <a:bgClr>
                <a:schemeClr val="bg1"/>
              </a:bgClr>
            </a:pattFill>
            <a:ln>
              <a:noFill/>
            </a:ln>
          </c:spPr>
          <c:val>
            <c:numRef>
              <c:f>Sheet1!$A$1:$AE$1</c:f>
              <c:numCache>
                <c:formatCode>General</c:formatCode>
                <c:ptCount val="31"/>
                <c:pt idx="0">
                  <c:v>3.131625562</c:v>
                </c:pt>
                <c:pt idx="1">
                  <c:v>3.1098071269999998</c:v>
                </c:pt>
                <c:pt idx="2">
                  <c:v>3.0572368600000002</c:v>
                </c:pt>
                <c:pt idx="3">
                  <c:v>3.008099294</c:v>
                </c:pt>
                <c:pt idx="4">
                  <c:v>2.9502505499999998</c:v>
                </c:pt>
                <c:pt idx="5">
                  <c:v>2.8687919079999999</c:v>
                </c:pt>
                <c:pt idx="6">
                  <c:v>2.7588739800000002</c:v>
                </c:pt>
                <c:pt idx="7">
                  <c:v>2.5777390859999998</c:v>
                </c:pt>
                <c:pt idx="8">
                  <c:v>2.411780963</c:v>
                </c:pt>
                <c:pt idx="9">
                  <c:v>2.2253852520000001</c:v>
                </c:pt>
                <c:pt idx="10">
                  <c:v>2.0828475979999999</c:v>
                </c:pt>
                <c:pt idx="11">
                  <c:v>1.9040694010000001</c:v>
                </c:pt>
                <c:pt idx="12">
                  <c:v>1.7706382110000001</c:v>
                </c:pt>
                <c:pt idx="13">
                  <c:v>1.616712484</c:v>
                </c:pt>
                <c:pt idx="14">
                  <c:v>1.479871648</c:v>
                </c:pt>
                <c:pt idx="15">
                  <c:v>1.3271325709999999</c:v>
                </c:pt>
                <c:pt idx="16">
                  <c:v>1.201776307</c:v>
                </c:pt>
                <c:pt idx="17">
                  <c:v>1.068761568</c:v>
                </c:pt>
                <c:pt idx="18">
                  <c:v>0.926556559</c:v>
                </c:pt>
                <c:pt idx="19">
                  <c:v>0.83448188899999998</c:v>
                </c:pt>
                <c:pt idx="20">
                  <c:v>0.74881417900000002</c:v>
                </c:pt>
                <c:pt idx="21">
                  <c:v>0.67748102200000004</c:v>
                </c:pt>
                <c:pt idx="22">
                  <c:v>0.60525778299999999</c:v>
                </c:pt>
                <c:pt idx="23">
                  <c:v>0.52714002199999999</c:v>
                </c:pt>
                <c:pt idx="24">
                  <c:v>0.47588161200000001</c:v>
                </c:pt>
                <c:pt idx="25">
                  <c:v>0.41979083900000003</c:v>
                </c:pt>
                <c:pt idx="26">
                  <c:v>0.38829179000000003</c:v>
                </c:pt>
                <c:pt idx="27">
                  <c:v>0.35445515500000002</c:v>
                </c:pt>
                <c:pt idx="28">
                  <c:v>0.320368084</c:v>
                </c:pt>
                <c:pt idx="29">
                  <c:v>0.27929880899999998</c:v>
                </c:pt>
                <c:pt idx="30">
                  <c:v>0.251826094</c:v>
                </c:pt>
              </c:numCache>
            </c:numRef>
          </c:val>
          <c:extLst>
            <c:ext xmlns:c16="http://schemas.microsoft.com/office/drawing/2014/chart" uri="{C3380CC4-5D6E-409C-BE32-E72D297353CC}">
              <c16:uniqueId val="{00000000-5152-434F-AAF9-2BAFBFED8C70}"/>
            </c:ext>
          </c:extLst>
        </c:ser>
        <c:ser>
          <c:idx val="1"/>
          <c:order val="1"/>
          <c:spPr>
            <a:solidFill>
              <a:srgbClr val="E1989D"/>
            </a:solidFill>
            <a:ln>
              <a:noFill/>
            </a:ln>
          </c:spPr>
          <c:val>
            <c:numRef>
              <c:f>Sheet1!$A$2:$AE$2</c:f>
              <c:numCache>
                <c:formatCode>General</c:formatCode>
                <c:ptCount val="31"/>
                <c:pt idx="0">
                  <c:v>1.0891708588758764E-2</c:v>
                </c:pt>
                <c:pt idx="1">
                  <c:v>2.1835220925590981E-2</c:v>
                </c:pt>
                <c:pt idx="2">
                  <c:v>3.412242650668551E-2</c:v>
                </c:pt>
                <c:pt idx="3">
                  <c:v>4.9670868901948495E-2</c:v>
                </c:pt>
                <c:pt idx="4">
                  <c:v>6.7816800149969936E-2</c:v>
                </c:pt>
                <c:pt idx="5">
                  <c:v>8.7323660282100146E-2</c:v>
                </c:pt>
                <c:pt idx="6">
                  <c:v>0.10833863958713863</c:v>
                </c:pt>
                <c:pt idx="7">
                  <c:v>0.13064851646600406</c:v>
                </c:pt>
                <c:pt idx="8">
                  <c:v>0.15419232098084201</c:v>
                </c:pt>
                <c:pt idx="9">
                  <c:v>0.17698056654364303</c:v>
                </c:pt>
                <c:pt idx="10">
                  <c:v>0.1993465494151172</c:v>
                </c:pt>
                <c:pt idx="11">
                  <c:v>0.21904795072155459</c:v>
                </c:pt>
                <c:pt idx="12">
                  <c:v>0.2358593592450875</c:v>
                </c:pt>
                <c:pt idx="13">
                  <c:v>0.24823170743202194</c:v>
                </c:pt>
                <c:pt idx="14">
                  <c:v>0.25697938250904562</c:v>
                </c:pt>
                <c:pt idx="15">
                  <c:v>0.26058686759334138</c:v>
                </c:pt>
                <c:pt idx="16">
                  <c:v>0.26212812483115067</c:v>
                </c:pt>
                <c:pt idx="17">
                  <c:v>0.26256110609692906</c:v>
                </c:pt>
                <c:pt idx="18">
                  <c:v>0.26081310498654187</c:v>
                </c:pt>
                <c:pt idx="19">
                  <c:v>0.26042041877121369</c:v>
                </c:pt>
                <c:pt idx="20">
                  <c:v>0.26039152745297534</c:v>
                </c:pt>
                <c:pt idx="21">
                  <c:v>0.26285765127344507</c:v>
                </c:pt>
                <c:pt idx="22">
                  <c:v>0.26592062919644355</c:v>
                </c:pt>
                <c:pt idx="23">
                  <c:v>0.27069102532025036</c:v>
                </c:pt>
                <c:pt idx="24">
                  <c:v>0.27796277464209762</c:v>
                </c:pt>
                <c:pt idx="25">
                  <c:v>0.28679437379203609</c:v>
                </c:pt>
                <c:pt idx="26">
                  <c:v>0.29792975867714333</c:v>
                </c:pt>
                <c:pt idx="27">
                  <c:v>0.31056222155754964</c:v>
                </c:pt>
                <c:pt idx="28">
                  <c:v>0.32404932465628572</c:v>
                </c:pt>
                <c:pt idx="29">
                  <c:v>0.33517055720112826</c:v>
                </c:pt>
                <c:pt idx="30">
                  <c:v>0.35178864087934636</c:v>
                </c:pt>
              </c:numCache>
            </c:numRef>
          </c:val>
          <c:extLst>
            <c:ext xmlns:c16="http://schemas.microsoft.com/office/drawing/2014/chart" uri="{C3380CC4-5D6E-409C-BE32-E72D297353CC}">
              <c16:uniqueId val="{00000001-5152-434F-AAF9-2BAFBFED8C70}"/>
            </c:ext>
          </c:extLst>
        </c:ser>
        <c:ser>
          <c:idx val="2"/>
          <c:order val="2"/>
          <c:spPr>
            <a:solidFill>
              <a:schemeClr val="accent5"/>
            </a:solidFill>
            <a:ln>
              <a:noFill/>
            </a:ln>
          </c:spPr>
          <c:val>
            <c:numRef>
              <c:f>Sheet1!$A$3:$AE$3</c:f>
              <c:numCache>
                <c:formatCode>General</c:formatCode>
                <c:ptCount val="31"/>
                <c:pt idx="0">
                  <c:v>9.2738835723635837E-3</c:v>
                </c:pt>
                <c:pt idx="1">
                  <c:v>1.8304590512040697E-2</c:v>
                </c:pt>
                <c:pt idx="2">
                  <c:v>2.8463616555799653E-2</c:v>
                </c:pt>
                <c:pt idx="3">
                  <c:v>4.1476070979263202E-2</c:v>
                </c:pt>
                <c:pt idx="4">
                  <c:v>5.6796188674795189E-2</c:v>
                </c:pt>
                <c:pt idx="5">
                  <c:v>7.3369126570207222E-2</c:v>
                </c:pt>
                <c:pt idx="6">
                  <c:v>9.1299340083062397E-2</c:v>
                </c:pt>
                <c:pt idx="7">
                  <c:v>0.11039924240553267</c:v>
                </c:pt>
                <c:pt idx="8">
                  <c:v>0.13059747026360791</c:v>
                </c:pt>
                <c:pt idx="9">
                  <c:v>0.15017374233847036</c:v>
                </c:pt>
                <c:pt idx="10">
                  <c:v>0.16936091791545227</c:v>
                </c:pt>
                <c:pt idx="11">
                  <c:v>0.18619910472651657</c:v>
                </c:pt>
                <c:pt idx="12">
                  <c:v>0.20044789949954422</c:v>
                </c:pt>
                <c:pt idx="13">
                  <c:v>0.21076136009943247</c:v>
                </c:pt>
                <c:pt idx="14">
                  <c:v>0.21782616506268138</c:v>
                </c:pt>
                <c:pt idx="15">
                  <c:v>0.22037401678488222</c:v>
                </c:pt>
                <c:pt idx="16">
                  <c:v>0.2210392814037454</c:v>
                </c:pt>
                <c:pt idx="17">
                  <c:v>0.22066359094521215</c:v>
                </c:pt>
                <c:pt idx="18">
                  <c:v>0.2183872904743831</c:v>
                </c:pt>
                <c:pt idx="19">
                  <c:v>0.21721537715923978</c:v>
                </c:pt>
                <c:pt idx="20">
                  <c:v>0.2163477515990011</c:v>
                </c:pt>
                <c:pt idx="21">
                  <c:v>0.2175799616641072</c:v>
                </c:pt>
                <c:pt idx="22">
                  <c:v>0.21935459882343278</c:v>
                </c:pt>
                <c:pt idx="23">
                  <c:v>0.22260492008473864</c:v>
                </c:pt>
                <c:pt idx="24">
                  <c:v>0.22798783706503434</c:v>
                </c:pt>
                <c:pt idx="25">
                  <c:v>0.23472950139240967</c:v>
                </c:pt>
                <c:pt idx="26">
                  <c:v>0.24343593644162154</c:v>
                </c:pt>
                <c:pt idx="27">
                  <c:v>0.25344130757256367</c:v>
                </c:pt>
                <c:pt idx="28">
                  <c:v>0.26421517152734397</c:v>
                </c:pt>
                <c:pt idx="29">
                  <c:v>0.27312531686268415</c:v>
                </c:pt>
                <c:pt idx="30">
                  <c:v>0.28657330234170397</c:v>
                </c:pt>
              </c:numCache>
            </c:numRef>
          </c:val>
          <c:extLst>
            <c:ext xmlns:c16="http://schemas.microsoft.com/office/drawing/2014/chart" uri="{C3380CC4-5D6E-409C-BE32-E72D297353CC}">
              <c16:uniqueId val="{00000002-5152-434F-AAF9-2BAFBFED8C70}"/>
            </c:ext>
          </c:extLst>
        </c:ser>
        <c:ser>
          <c:idx val="3"/>
          <c:order val="3"/>
          <c:spPr>
            <a:solidFill>
              <a:srgbClr val="6F8DB9"/>
            </a:solidFill>
            <a:ln>
              <a:noFill/>
            </a:ln>
          </c:spPr>
          <c:val>
            <c:numRef>
              <c:f>Sheet1!$A$4:$AE$4</c:f>
              <c:numCache>
                <c:formatCode>General</c:formatCode>
                <c:ptCount val="31"/>
                <c:pt idx="0">
                  <c:v>0</c:v>
                </c:pt>
                <c:pt idx="1">
                  <c:v>3.0245472000000273E-2</c:v>
                </c:pt>
                <c:pt idx="2">
                  <c:v>0.11345462699999986</c:v>
                </c:pt>
                <c:pt idx="3">
                  <c:v>0.19377931500000001</c:v>
                </c:pt>
                <c:pt idx="4">
                  <c:v>0.24689707500000013</c:v>
                </c:pt>
                <c:pt idx="5">
                  <c:v>0.27763022599999987</c:v>
                </c:pt>
                <c:pt idx="6">
                  <c:v>0.32801027500000002</c:v>
                </c:pt>
                <c:pt idx="7">
                  <c:v>0.44195962400000033</c:v>
                </c:pt>
                <c:pt idx="8">
                  <c:v>0.54373697800000009</c:v>
                </c:pt>
                <c:pt idx="9">
                  <c:v>0.65056587399999977</c:v>
                </c:pt>
                <c:pt idx="10">
                  <c:v>0.72821123900000018</c:v>
                </c:pt>
                <c:pt idx="11">
                  <c:v>0.84283245999999989</c:v>
                </c:pt>
                <c:pt idx="12">
                  <c:v>0.92472680499999971</c:v>
                </c:pt>
                <c:pt idx="13">
                  <c:v>1.0276582169999999</c:v>
                </c:pt>
                <c:pt idx="14">
                  <c:v>1.122792988</c:v>
                </c:pt>
                <c:pt idx="15">
                  <c:v>1.2227563260000003</c:v>
                </c:pt>
                <c:pt idx="16">
                  <c:v>1.3070939439999996</c:v>
                </c:pt>
                <c:pt idx="17">
                  <c:v>1.410489909</c:v>
                </c:pt>
                <c:pt idx="18">
                  <c:v>1.5155065779999999</c:v>
                </c:pt>
                <c:pt idx="19">
                  <c:v>1.5883133799999998</c:v>
                </c:pt>
                <c:pt idx="20">
                  <c:v>1.6570543959999999</c:v>
                </c:pt>
                <c:pt idx="21">
                  <c:v>1.7287910219999998</c:v>
                </c:pt>
                <c:pt idx="22">
                  <c:v>1.7980074150000003</c:v>
                </c:pt>
                <c:pt idx="23">
                  <c:v>1.8778384340000001</c:v>
                </c:pt>
                <c:pt idx="24">
                  <c:v>1.94119781</c:v>
                </c:pt>
                <c:pt idx="25">
                  <c:v>2.0106260219999994</c:v>
                </c:pt>
                <c:pt idx="26">
                  <c:v>2.062627612</c:v>
                </c:pt>
                <c:pt idx="27">
                  <c:v>2.11722448</c:v>
                </c:pt>
                <c:pt idx="28">
                  <c:v>2.1676496429999998</c:v>
                </c:pt>
                <c:pt idx="29">
                  <c:v>2.1976859809999993</c:v>
                </c:pt>
                <c:pt idx="30">
                  <c:v>2.2462415769999997</c:v>
                </c:pt>
              </c:numCache>
            </c:numRef>
          </c:val>
          <c:extLst>
            <c:ext xmlns:c16="http://schemas.microsoft.com/office/drawing/2014/chart" uri="{C3380CC4-5D6E-409C-BE32-E72D297353CC}">
              <c16:uniqueId val="{00000003-5152-434F-AAF9-2BAFBFED8C70}"/>
            </c:ext>
          </c:extLst>
        </c:ser>
        <c:dLbls>
          <c:showLegendKey val="0"/>
          <c:showVal val="0"/>
          <c:showCatName val="0"/>
          <c:showSerName val="0"/>
          <c:showPercent val="0"/>
          <c:showBubbleSize val="0"/>
        </c:dLbls>
        <c:axId val="702757968"/>
        <c:axId val="1"/>
      </c:areaChart>
      <c:catAx>
        <c:axId val="7027579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200" kern="1200">
                <a:solidFill>
                  <a:srgbClr val="333333"/>
                </a:solidFill>
                <a:latin typeface="Century Gothic"/>
                <a:ea typeface="+mn-ea"/>
                <a:cs typeface="+mn-cs"/>
                <a:sym typeface="Century Gothic"/>
              </a:defRPr>
            </a:pPr>
            <a:endParaRPr lang="en-US"/>
          </a:p>
        </c:txPr>
        <c:crossAx val="702757968"/>
        <c:crosses val="min"/>
        <c:crossBetween val="midCat"/>
        <c:majorUnit val="0.5"/>
      </c:valAx>
    </c:plotArea>
    <c:plotVisOnly val="0"/>
    <c:dispBlanksAs val="zero"/>
    <c:showDLblsOverMax val="1"/>
  </c:chart>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25E-2"/>
          <c:y val="1.9145802650957292E-2"/>
          <c:w val="0.96875"/>
          <c:h val="0.96170839469808544"/>
        </c:manualLayout>
      </c:layout>
      <c:areaChart>
        <c:grouping val="stacked"/>
        <c:varyColors val="0"/>
        <c:ser>
          <c:idx val="0"/>
          <c:order val="0"/>
          <c:spPr>
            <a:pattFill prst="ltDnDiag">
              <a:fgClr>
                <a:schemeClr val="tx1"/>
              </a:fgClr>
              <a:bgClr>
                <a:schemeClr val="bg1"/>
              </a:bgClr>
            </a:pattFill>
            <a:ln>
              <a:noFill/>
            </a:ln>
          </c:spPr>
          <c:val>
            <c:numRef>
              <c:f>Sheet1!$A$1:$AE$1</c:f>
              <c:numCache>
                <c:formatCode>General</c:formatCode>
                <c:ptCount val="31"/>
                <c:pt idx="0">
                  <c:v>2481.5072684936945</c:v>
                </c:pt>
                <c:pt idx="1">
                  <c:v>2455.9778737328925</c:v>
                </c:pt>
                <c:pt idx="2">
                  <c:v>2406.4504797742798</c:v>
                </c:pt>
                <c:pt idx="3">
                  <c:v>2376.4839006359803</c:v>
                </c:pt>
                <c:pt idx="4">
                  <c:v>2350.3242902328361</c:v>
                </c:pt>
                <c:pt idx="5">
                  <c:v>2312.5810086106621</c:v>
                </c:pt>
                <c:pt idx="6">
                  <c:v>2279.7941384088035</c:v>
                </c:pt>
                <c:pt idx="7">
                  <c:v>2259.9909025621905</c:v>
                </c:pt>
                <c:pt idx="8">
                  <c:v>2219.1400985642317</c:v>
                </c:pt>
                <c:pt idx="9">
                  <c:v>2189.731255695036</c:v>
                </c:pt>
                <c:pt idx="10">
                  <c:v>2163.4735676823148</c:v>
                </c:pt>
                <c:pt idx="11">
                  <c:v>2109.9871845273283</c:v>
                </c:pt>
                <c:pt idx="12">
                  <c:v>2011.1212235774674</c:v>
                </c:pt>
                <c:pt idx="13">
                  <c:v>1902.5775603826169</c:v>
                </c:pt>
                <c:pt idx="14">
                  <c:v>1814.1470609640235</c:v>
                </c:pt>
                <c:pt idx="15">
                  <c:v>1611.0666837572114</c:v>
                </c:pt>
                <c:pt idx="16">
                  <c:v>1421.2900460725052</c:v>
                </c:pt>
                <c:pt idx="17">
                  <c:v>1243.8028991208137</c:v>
                </c:pt>
                <c:pt idx="18">
                  <c:v>1081.6139648984959</c:v>
                </c:pt>
                <c:pt idx="19">
                  <c:v>937.36083824999548</c:v>
                </c:pt>
                <c:pt idx="20">
                  <c:v>790.20632884917245</c:v>
                </c:pt>
                <c:pt idx="21">
                  <c:v>670.09708905726029</c:v>
                </c:pt>
                <c:pt idx="22">
                  <c:v>564.44249321388463</c:v>
                </c:pt>
                <c:pt idx="23">
                  <c:v>484.57700745395783</c:v>
                </c:pt>
                <c:pt idx="24">
                  <c:v>397.07375030125269</c:v>
                </c:pt>
                <c:pt idx="25">
                  <c:v>316.29296759146416</c:v>
                </c:pt>
                <c:pt idx="26">
                  <c:v>249.94487704966994</c:v>
                </c:pt>
                <c:pt idx="27">
                  <c:v>182.62656413118845</c:v>
                </c:pt>
                <c:pt idx="28">
                  <c:v>115.85240015499451</c:v>
                </c:pt>
                <c:pt idx="29">
                  <c:v>49.294159340027889</c:v>
                </c:pt>
                <c:pt idx="30">
                  <c:v>-17.795625926065007</c:v>
                </c:pt>
              </c:numCache>
            </c:numRef>
          </c:val>
          <c:extLst>
            <c:ext xmlns:c16="http://schemas.microsoft.com/office/drawing/2014/chart" uri="{C3380CC4-5D6E-409C-BE32-E72D297353CC}">
              <c16:uniqueId val="{00000000-9F87-412C-AE5E-A48745B104BC}"/>
            </c:ext>
          </c:extLst>
        </c:ser>
        <c:ser>
          <c:idx val="1"/>
          <c:order val="1"/>
          <c:spPr>
            <a:solidFill>
              <a:srgbClr val="C0C0C0"/>
            </a:solidFill>
            <a:ln>
              <a:noFill/>
            </a:ln>
          </c:spPr>
          <c:val>
            <c:numRef>
              <c:f>Sheet1!$A$2:$AE$2</c:f>
              <c:numCache>
                <c:formatCode>General</c:formatCode>
                <c:ptCount val="31"/>
                <c:pt idx="0">
                  <c:v>321.09000000000015</c:v>
                </c:pt>
                <c:pt idx="1">
                  <c:v>320.46000000000004</c:v>
                </c:pt>
                <c:pt idx="2">
                  <c:v>316.4699999999998</c:v>
                </c:pt>
                <c:pt idx="3">
                  <c:v>315</c:v>
                </c:pt>
                <c:pt idx="4">
                  <c:v>313.94999999999982</c:v>
                </c:pt>
                <c:pt idx="5">
                  <c:v>313.11000000000013</c:v>
                </c:pt>
                <c:pt idx="6">
                  <c:v>312.90000000000009</c:v>
                </c:pt>
                <c:pt idx="7">
                  <c:v>312.90000000000009</c:v>
                </c:pt>
                <c:pt idx="8">
                  <c:v>313.5300000000002</c:v>
                </c:pt>
                <c:pt idx="9">
                  <c:v>314.15999999999985</c:v>
                </c:pt>
                <c:pt idx="10">
                  <c:v>315.63000000000011</c:v>
                </c:pt>
                <c:pt idx="11">
                  <c:v>312.05999999999995</c:v>
                </c:pt>
                <c:pt idx="12">
                  <c:v>308.07000000000016</c:v>
                </c:pt>
                <c:pt idx="13">
                  <c:v>304.07999999999993</c:v>
                </c:pt>
                <c:pt idx="14">
                  <c:v>301.1400000000001</c:v>
                </c:pt>
                <c:pt idx="15">
                  <c:v>297.77999999999997</c:v>
                </c:pt>
                <c:pt idx="16">
                  <c:v>295.26</c:v>
                </c:pt>
                <c:pt idx="17">
                  <c:v>291.69000000000005</c:v>
                </c:pt>
                <c:pt idx="18">
                  <c:v>289.17000000000007</c:v>
                </c:pt>
                <c:pt idx="19">
                  <c:v>286.64999999999998</c:v>
                </c:pt>
                <c:pt idx="20">
                  <c:v>283.5</c:v>
                </c:pt>
                <c:pt idx="21">
                  <c:v>281.39999999999998</c:v>
                </c:pt>
                <c:pt idx="22">
                  <c:v>278.88</c:v>
                </c:pt>
                <c:pt idx="23">
                  <c:v>277.2</c:v>
                </c:pt>
                <c:pt idx="24">
                  <c:v>274.89000000000004</c:v>
                </c:pt>
                <c:pt idx="25">
                  <c:v>272.37</c:v>
                </c:pt>
                <c:pt idx="26">
                  <c:v>270.89999999999998</c:v>
                </c:pt>
                <c:pt idx="27">
                  <c:v>269.43</c:v>
                </c:pt>
                <c:pt idx="28">
                  <c:v>267.96000000000004</c:v>
                </c:pt>
                <c:pt idx="29">
                  <c:v>266.27999999999997</c:v>
                </c:pt>
                <c:pt idx="30">
                  <c:v>264.39</c:v>
                </c:pt>
              </c:numCache>
            </c:numRef>
          </c:val>
          <c:extLst>
            <c:ext xmlns:c16="http://schemas.microsoft.com/office/drawing/2014/chart" uri="{C3380CC4-5D6E-409C-BE32-E72D297353CC}">
              <c16:uniqueId val="{00000001-9F87-412C-AE5E-A48745B104BC}"/>
            </c:ext>
          </c:extLst>
        </c:ser>
        <c:ser>
          <c:idx val="2"/>
          <c:order val="2"/>
          <c:spPr>
            <a:solidFill>
              <a:schemeClr val="accent5"/>
            </a:solidFill>
            <a:ln>
              <a:noFill/>
            </a:ln>
          </c:spPr>
          <c:val>
            <c:numRef>
              <c:f>Sheet1!$A$3:$AE$3</c:f>
              <c:numCache>
                <c:formatCode>General</c:formatCode>
                <c:ptCount val="31"/>
                <c:pt idx="0">
                  <c:v>0</c:v>
                </c:pt>
                <c:pt idx="1">
                  <c:v>18.680973732896746</c:v>
                </c:pt>
                <c:pt idx="2">
                  <c:v>37.086712007862388</c:v>
                </c:pt>
                <c:pt idx="3">
                  <c:v>56.658220378041733</c:v>
                </c:pt>
                <c:pt idx="4">
                  <c:v>77.027806072872409</c:v>
                </c:pt>
                <c:pt idx="5">
                  <c:v>98.29373196083543</c:v>
                </c:pt>
                <c:pt idx="6">
                  <c:v>120.56709597415738</c:v>
                </c:pt>
                <c:pt idx="7">
                  <c:v>143.97358124169023</c:v>
                </c:pt>
                <c:pt idx="8">
                  <c:v>168.65544556185932</c:v>
                </c:pt>
                <c:pt idx="9">
                  <c:v>194.77378270124382</c:v>
                </c:pt>
                <c:pt idx="10">
                  <c:v>222.51109236937782</c:v>
                </c:pt>
                <c:pt idx="11">
                  <c:v>245.42090714411552</c:v>
                </c:pt>
                <c:pt idx="12">
                  <c:v>268.73503169595278</c:v>
                </c:pt>
                <c:pt idx="13">
                  <c:v>292.48237065515286</c:v>
                </c:pt>
                <c:pt idx="14">
                  <c:v>316.69479277618075</c:v>
                </c:pt>
                <c:pt idx="15">
                  <c:v>341.40680948552745</c:v>
                </c:pt>
                <c:pt idx="16">
                  <c:v>366.65537982092792</c:v>
                </c:pt>
                <c:pt idx="17">
                  <c:v>392.47980175787143</c:v>
                </c:pt>
                <c:pt idx="18">
                  <c:v>418.92166447005457</c:v>
                </c:pt>
                <c:pt idx="19">
                  <c:v>446.02484497349383</c:v>
                </c:pt>
                <c:pt idx="20">
                  <c:v>473.83553819726808</c:v>
                </c:pt>
                <c:pt idx="21">
                  <c:v>502.40231312307253</c:v>
                </c:pt>
                <c:pt idx="22">
                  <c:v>531.77619000363984</c:v>
                </c:pt>
                <c:pt idx="23">
                  <c:v>562.01073526023492</c:v>
                </c:pt>
                <c:pt idx="24">
                  <c:v>593.16217174852318</c:v>
                </c:pt>
                <c:pt idx="25">
                  <c:v>625.28950284236089</c:v>
                </c:pt>
                <c:pt idx="26">
                  <c:v>658.45464932588345</c:v>
                </c:pt>
                <c:pt idx="27">
                  <c:v>692.72259847656846</c:v>
                </c:pt>
                <c:pt idx="28">
                  <c:v>728.161565012339</c:v>
                </c:pt>
                <c:pt idx="29">
                  <c:v>764.84316379540383</c:v>
                </c:pt>
                <c:pt idx="30">
                  <c:v>802.84259435567822</c:v>
                </c:pt>
              </c:numCache>
            </c:numRef>
          </c:val>
          <c:extLst>
            <c:ext xmlns:c16="http://schemas.microsoft.com/office/drawing/2014/chart" uri="{C3380CC4-5D6E-409C-BE32-E72D297353CC}">
              <c16:uniqueId val="{00000002-9F87-412C-AE5E-A48745B104BC}"/>
            </c:ext>
          </c:extLst>
        </c:ser>
        <c:ser>
          <c:idx val="3"/>
          <c:order val="3"/>
          <c:spPr>
            <a:solidFill>
              <a:srgbClr val="EDBB00"/>
            </a:solidFill>
            <a:ln>
              <a:noFill/>
            </a:ln>
          </c:spPr>
          <c:val>
            <c:numRef>
              <c:f>Sheet1!$A$4:$AE$4</c:f>
              <c:numCache>
                <c:formatCode>General</c:formatCode>
                <c:ptCount val="31"/>
                <c:pt idx="0">
                  <c:v>0</c:v>
                </c:pt>
                <c:pt idx="1">
                  <c:v>14.722491891339359</c:v>
                </c:pt>
                <c:pt idx="2">
                  <c:v>28.199778233350116</c:v>
                </c:pt>
                <c:pt idx="3">
                  <c:v>40.708886811672528</c:v>
                </c:pt>
                <c:pt idx="4">
                  <c:v>52.321734772865511</c:v>
                </c:pt>
                <c:pt idx="5">
                  <c:v>63.160882855333512</c:v>
                </c:pt>
                <c:pt idx="6">
                  <c:v>74.331519715819923</c:v>
                </c:pt>
                <c:pt idx="7">
                  <c:v>85.400911727562743</c:v>
                </c:pt>
                <c:pt idx="8">
                  <c:v>96.412523670525843</c:v>
                </c:pt>
                <c:pt idx="9">
                  <c:v>107.41205967211226</c:v>
                </c:pt>
                <c:pt idx="10">
                  <c:v>118.44777090745174</c:v>
                </c:pt>
                <c:pt idx="11">
                  <c:v>124.20154036360509</c:v>
                </c:pt>
                <c:pt idx="12">
                  <c:v>129.78075769103862</c:v>
                </c:pt>
                <c:pt idx="13">
                  <c:v>135.19934885126713</c:v>
                </c:pt>
                <c:pt idx="14">
                  <c:v>140.47075048671377</c:v>
                </c:pt>
                <c:pt idx="15">
                  <c:v>145.60793313097383</c:v>
                </c:pt>
                <c:pt idx="16">
                  <c:v>150.24242847350979</c:v>
                </c:pt>
                <c:pt idx="17">
                  <c:v>154.77070913803686</c:v>
                </c:pt>
                <c:pt idx="18">
                  <c:v>159.20449980685225</c:v>
                </c:pt>
                <c:pt idx="19">
                  <c:v>163.55514507593989</c:v>
                </c:pt>
                <c:pt idx="20">
                  <c:v>167.83362843876603</c:v>
                </c:pt>
                <c:pt idx="21">
                  <c:v>171.4894134787678</c:v>
                </c:pt>
                <c:pt idx="22">
                  <c:v>175.1008845816998</c:v>
                </c:pt>
                <c:pt idx="23">
                  <c:v>178.67807375830921</c:v>
                </c:pt>
                <c:pt idx="24">
                  <c:v>182.23072135131611</c:v>
                </c:pt>
                <c:pt idx="25">
                  <c:v>185.76829126296207</c:v>
                </c:pt>
                <c:pt idx="26">
                  <c:v>189.16841594831203</c:v>
                </c:pt>
                <c:pt idx="27">
                  <c:v>192.5728384917295</c:v>
                </c:pt>
                <c:pt idx="28">
                  <c:v>195.99029028099335</c:v>
                </c:pt>
                <c:pt idx="29">
                  <c:v>199.4292808344303</c:v>
                </c:pt>
                <c:pt idx="30">
                  <c:v>202.89810955462872</c:v>
                </c:pt>
              </c:numCache>
            </c:numRef>
          </c:val>
          <c:extLst>
            <c:ext xmlns:c16="http://schemas.microsoft.com/office/drawing/2014/chart" uri="{C3380CC4-5D6E-409C-BE32-E72D297353CC}">
              <c16:uniqueId val="{00000003-9F87-412C-AE5E-A48745B104BC}"/>
            </c:ext>
          </c:extLst>
        </c:ser>
        <c:ser>
          <c:idx val="4"/>
          <c:order val="4"/>
          <c:spPr>
            <a:solidFill>
              <a:srgbClr val="EA9413"/>
            </a:solidFill>
            <a:ln>
              <a:noFill/>
            </a:ln>
          </c:spPr>
          <c:val>
            <c:numRef>
              <c:f>Sheet1!$A$5:$AE$5</c:f>
              <c:numCache>
                <c:formatCode>General</c:formatCode>
                <c:ptCount val="31"/>
                <c:pt idx="0">
                  <c:v>0</c:v>
                </c:pt>
                <c:pt idx="1">
                  <c:v>0.67518317381745874</c:v>
                </c:pt>
                <c:pt idx="2">
                  <c:v>1.6707263270723161</c:v>
                </c:pt>
                <c:pt idx="3">
                  <c:v>2.5447200159310341</c:v>
                </c:pt>
                <c:pt idx="4">
                  <c:v>3.6013727992681197</c:v>
                </c:pt>
                <c:pt idx="5">
                  <c:v>15.492058108115089</c:v>
                </c:pt>
                <c:pt idx="6">
                  <c:v>26.261709089732904</c:v>
                </c:pt>
                <c:pt idx="7">
                  <c:v>27.42791450783443</c:v>
                </c:pt>
                <c:pt idx="8">
                  <c:v>50.886752555506519</c:v>
                </c:pt>
                <c:pt idx="9">
                  <c:v>64.676651752811267</c:v>
                </c:pt>
                <c:pt idx="10">
                  <c:v>82.619844015143372</c:v>
                </c:pt>
                <c:pt idx="11">
                  <c:v>92.199677137842173</c:v>
                </c:pt>
                <c:pt idx="12">
                  <c:v>138.18824732115854</c:v>
                </c:pt>
                <c:pt idx="13">
                  <c:v>193.12980386444224</c:v>
                </c:pt>
                <c:pt idx="14">
                  <c:v>239.52103087138767</c:v>
                </c:pt>
                <c:pt idx="15">
                  <c:v>405.64465514224185</c:v>
                </c:pt>
                <c:pt idx="16">
                  <c:v>564.94922107829461</c:v>
                </c:pt>
                <c:pt idx="17">
                  <c:v>705.81306001580242</c:v>
                </c:pt>
                <c:pt idx="18">
                  <c:v>834.36677120726426</c:v>
                </c:pt>
                <c:pt idx="19">
                  <c:v>944.83845735598879</c:v>
                </c:pt>
                <c:pt idx="20">
                  <c:v>1054.501213972901</c:v>
                </c:pt>
                <c:pt idx="21">
                  <c:v>1148.8036793670722</c:v>
                </c:pt>
                <c:pt idx="22">
                  <c:v>1226.8834057032311</c:v>
                </c:pt>
                <c:pt idx="23">
                  <c:v>1285.3309732413577</c:v>
                </c:pt>
                <c:pt idx="24">
                  <c:v>1347.7388822822761</c:v>
                </c:pt>
                <c:pt idx="25">
                  <c:v>1401.4502184658959</c:v>
                </c:pt>
                <c:pt idx="26">
                  <c:v>1447.802435256634</c:v>
                </c:pt>
                <c:pt idx="27">
                  <c:v>1494.1318219640291</c:v>
                </c:pt>
                <c:pt idx="28">
                  <c:v>1540.1803063789423</c:v>
                </c:pt>
                <c:pt idx="29">
                  <c:v>1584.7897644432851</c:v>
                </c:pt>
                <c:pt idx="30">
                  <c:v>1629.167338171306</c:v>
                </c:pt>
              </c:numCache>
            </c:numRef>
          </c:val>
          <c:extLst>
            <c:ext xmlns:c16="http://schemas.microsoft.com/office/drawing/2014/chart" uri="{C3380CC4-5D6E-409C-BE32-E72D297353CC}">
              <c16:uniqueId val="{00000004-9F87-412C-AE5E-A48745B104BC}"/>
            </c:ext>
          </c:extLst>
        </c:ser>
        <c:ser>
          <c:idx val="5"/>
          <c:order val="5"/>
          <c:spPr>
            <a:solidFill>
              <a:srgbClr val="DD6321"/>
            </a:solidFill>
            <a:ln>
              <a:noFill/>
            </a:ln>
          </c:spPr>
          <c:val>
            <c:numRef>
              <c:f>Sheet1!$A$6:$AE$6</c:f>
              <c:numCache>
                <c:formatCode>General</c:formatCode>
                <c:ptCount val="31"/>
                <c:pt idx="0">
                  <c:v>0</c:v>
                </c:pt>
                <c:pt idx="1">
                  <c:v>4.9730457054370163</c:v>
                </c:pt>
                <c:pt idx="2">
                  <c:v>10.206093544480609</c:v>
                </c:pt>
                <c:pt idx="3">
                  <c:v>15.520060525226199</c:v>
                </c:pt>
                <c:pt idx="4">
                  <c:v>20.852891383760834</c:v>
                </c:pt>
                <c:pt idx="5">
                  <c:v>29.373520473542158</c:v>
                </c:pt>
                <c:pt idx="6">
                  <c:v>38.18972202113855</c:v>
                </c:pt>
                <c:pt idx="7">
                  <c:v>45.36604283979068</c:v>
                </c:pt>
                <c:pt idx="8">
                  <c:v>55.910844199724124</c:v>
                </c:pt>
                <c:pt idx="9">
                  <c:v>64.889706556408782</c:v>
                </c:pt>
                <c:pt idx="10">
                  <c:v>72.587972583688952</c:v>
                </c:pt>
                <c:pt idx="11">
                  <c:v>82.455558498731534</c:v>
                </c:pt>
                <c:pt idx="12">
                  <c:v>98.61095307169262</c:v>
                </c:pt>
                <c:pt idx="13">
                  <c:v>115.82952075731009</c:v>
                </c:pt>
                <c:pt idx="14">
                  <c:v>129.11775759288184</c:v>
                </c:pt>
                <c:pt idx="15">
                  <c:v>134.63010619114948</c:v>
                </c:pt>
                <c:pt idx="16">
                  <c:v>140.20146496457619</c:v>
                </c:pt>
                <c:pt idx="17">
                  <c:v>144.78185392709565</c:v>
                </c:pt>
                <c:pt idx="18">
                  <c:v>153.94516062710636</c:v>
                </c:pt>
                <c:pt idx="19">
                  <c:v>163.4798444680664</c:v>
                </c:pt>
                <c:pt idx="20">
                  <c:v>172.49351802248293</c:v>
                </c:pt>
                <c:pt idx="21">
                  <c:v>177.94770295617764</c:v>
                </c:pt>
                <c:pt idx="22">
                  <c:v>182.36716320714049</c:v>
                </c:pt>
                <c:pt idx="23">
                  <c:v>186.65681748907173</c:v>
                </c:pt>
                <c:pt idx="24">
                  <c:v>190.35527538928864</c:v>
                </c:pt>
                <c:pt idx="25">
                  <c:v>194.71263616347869</c:v>
                </c:pt>
                <c:pt idx="26">
                  <c:v>199.57146486281363</c:v>
                </c:pt>
                <c:pt idx="27">
                  <c:v>205.52155625600153</c:v>
                </c:pt>
                <c:pt idx="28">
                  <c:v>211.31021572508735</c:v>
                </c:pt>
                <c:pt idx="29">
                  <c:v>216.9529149331911</c:v>
                </c:pt>
                <c:pt idx="30">
                  <c:v>221.99127693139644</c:v>
                </c:pt>
              </c:numCache>
            </c:numRef>
          </c:val>
          <c:extLst>
            <c:ext xmlns:c16="http://schemas.microsoft.com/office/drawing/2014/chart" uri="{C3380CC4-5D6E-409C-BE32-E72D297353CC}">
              <c16:uniqueId val="{00000005-9F87-412C-AE5E-A48745B104BC}"/>
            </c:ext>
          </c:extLst>
        </c:ser>
        <c:ser>
          <c:idx val="6"/>
          <c:order val="6"/>
          <c:spPr>
            <a:solidFill>
              <a:srgbClr val="6F8DB9"/>
            </a:solidFill>
            <a:ln>
              <a:noFill/>
            </a:ln>
          </c:spPr>
          <c:val>
            <c:numRef>
              <c:f>Sheet1!$A$7:$AE$7</c:f>
              <c:numCache>
                <c:formatCode>General</c:formatCode>
                <c:ptCount val="31"/>
                <c:pt idx="0">
                  <c:v>0</c:v>
                </c:pt>
                <c:pt idx="1">
                  <c:v>1.4515066796193423</c:v>
                </c:pt>
                <c:pt idx="2">
                  <c:v>33.119280776946653</c:v>
                </c:pt>
                <c:pt idx="3">
                  <c:v>49.940095311191726</c:v>
                </c:pt>
                <c:pt idx="4">
                  <c:v>67.005460274746383</c:v>
                </c:pt>
                <c:pt idx="5">
                  <c:v>84.375460712761196</c:v>
                </c:pt>
                <c:pt idx="6">
                  <c:v>102.1168278512805</c:v>
                </c:pt>
                <c:pt idx="7">
                  <c:v>120.30373254807273</c:v>
                </c:pt>
                <c:pt idx="8">
                  <c:v>139.01867006288057</c:v>
                </c:pt>
                <c:pt idx="9">
                  <c:v>158.35344626014512</c:v>
                </c:pt>
                <c:pt idx="10">
                  <c:v>178.41027642601512</c:v>
                </c:pt>
                <c:pt idx="11">
                  <c:v>187.55743131626514</c:v>
                </c:pt>
                <c:pt idx="12">
                  <c:v>196.64155604246162</c:v>
                </c:pt>
                <c:pt idx="13">
                  <c:v>205.68211814769393</c:v>
                </c:pt>
                <c:pt idx="14">
                  <c:v>214.69674037492496</c:v>
                </c:pt>
                <c:pt idx="15">
                  <c:v>223.70169680525578</c:v>
                </c:pt>
                <c:pt idx="16">
                  <c:v>232.71226419955747</c:v>
                </c:pt>
                <c:pt idx="17">
                  <c:v>241.74297641345265</c:v>
                </c:pt>
                <c:pt idx="18">
                  <c:v>250.8078124702165</c:v>
                </c:pt>
                <c:pt idx="19">
                  <c:v>259.92033830688297</c:v>
                </c:pt>
                <c:pt idx="20">
                  <c:v>269.09381557598317</c:v>
                </c:pt>
                <c:pt idx="21">
                  <c:v>278.34128662435978</c:v>
                </c:pt>
                <c:pt idx="22">
                  <c:v>287.67564197472302</c:v>
                </c:pt>
                <c:pt idx="23">
                  <c:v>297.10967476553378</c:v>
                </c:pt>
                <c:pt idx="24">
                  <c:v>306.65612533167405</c:v>
                </c:pt>
                <c:pt idx="25">
                  <c:v>316.32771822742006</c:v>
                </c:pt>
                <c:pt idx="26">
                  <c:v>326.13719337439079</c:v>
                </c:pt>
                <c:pt idx="27">
                  <c:v>336.09733257625385</c:v>
                </c:pt>
                <c:pt idx="28">
                  <c:v>346.22098232363123</c:v>
                </c:pt>
                <c:pt idx="29">
                  <c:v>356.5210735798546</c:v>
                </c:pt>
                <c:pt idx="30">
                  <c:v>367.01063906587251</c:v>
                </c:pt>
              </c:numCache>
            </c:numRef>
          </c:val>
          <c:extLst>
            <c:ext xmlns:c16="http://schemas.microsoft.com/office/drawing/2014/chart" uri="{C3380CC4-5D6E-409C-BE32-E72D297353CC}">
              <c16:uniqueId val="{00000006-9F87-412C-AE5E-A48745B104BC}"/>
            </c:ext>
          </c:extLst>
        </c:ser>
        <c:ser>
          <c:idx val="7"/>
          <c:order val="7"/>
          <c:spPr>
            <a:solidFill>
              <a:srgbClr val="364D6E"/>
            </a:solidFill>
            <a:ln>
              <a:noFill/>
            </a:ln>
          </c:spPr>
          <c:val>
            <c:numRef>
              <c:f>Sheet1!$A$8:$AE$8</c:f>
              <c:numCache>
                <c:formatCode>General</c:formatCode>
                <c:ptCount val="31"/>
                <c:pt idx="0">
                  <c:v>0</c:v>
                </c:pt>
                <c:pt idx="1">
                  <c:v>13.239769478950166</c:v>
                </c:pt>
                <c:pt idx="2">
                  <c:v>26.078433999179651</c:v>
                </c:pt>
                <c:pt idx="3">
                  <c:v>39.525853739919512</c:v>
                </c:pt>
                <c:pt idx="4">
                  <c:v>53.30813245678155</c:v>
                </c:pt>
                <c:pt idx="5">
                  <c:v>67.479427100097382</c:v>
                </c:pt>
                <c:pt idx="6">
                  <c:v>82.100451068116854</c:v>
                </c:pt>
                <c:pt idx="7">
                  <c:v>97.239299711649437</c:v>
                </c:pt>
                <c:pt idx="8">
                  <c:v>112.97237782080083</c:v>
                </c:pt>
                <c:pt idx="9">
                  <c:v>129.38544136582641</c:v>
                </c:pt>
                <c:pt idx="10">
                  <c:v>146.5747671957015</c:v>
                </c:pt>
                <c:pt idx="11">
                  <c:v>158.15185952393085</c:v>
                </c:pt>
                <c:pt idx="12">
                  <c:v>169.74706697733927</c:v>
                </c:pt>
                <c:pt idx="13">
                  <c:v>181.37375381427455</c:v>
                </c:pt>
                <c:pt idx="14">
                  <c:v>193.04572051786636</c:v>
                </c:pt>
                <c:pt idx="15">
                  <c:v>204.77714317965274</c:v>
                </c:pt>
                <c:pt idx="16">
                  <c:v>216.58253611011423</c:v>
                </c:pt>
                <c:pt idx="17">
                  <c:v>228.47673006257764</c:v>
                </c:pt>
                <c:pt idx="18">
                  <c:v>240.4748612033186</c:v>
                </c:pt>
                <c:pt idx="19">
                  <c:v>252.59236763918307</c:v>
                </c:pt>
                <c:pt idx="20">
                  <c:v>264.84499136651266</c:v>
                </c:pt>
                <c:pt idx="21">
                  <c:v>277.24878418037861</c:v>
                </c:pt>
                <c:pt idx="22">
                  <c:v>289.82011652518077</c:v>
                </c:pt>
                <c:pt idx="23">
                  <c:v>302.57568856236549</c:v>
                </c:pt>
                <c:pt idx="24">
                  <c:v>315.5325429305276</c:v>
                </c:pt>
                <c:pt idx="25">
                  <c:v>328.70807881012979</c:v>
                </c:pt>
                <c:pt idx="26">
                  <c:v>342.12006700003894</c:v>
                </c:pt>
                <c:pt idx="27">
                  <c:v>355.78666577952481</c:v>
                </c:pt>
                <c:pt idx="28">
                  <c:v>369.72643737596036</c:v>
                </c:pt>
                <c:pt idx="29">
                  <c:v>383.95836489115936</c:v>
                </c:pt>
                <c:pt idx="30">
                  <c:v>398.50186956200014</c:v>
                </c:pt>
              </c:numCache>
            </c:numRef>
          </c:val>
          <c:extLst>
            <c:ext xmlns:c16="http://schemas.microsoft.com/office/drawing/2014/chart" uri="{C3380CC4-5D6E-409C-BE32-E72D297353CC}">
              <c16:uniqueId val="{00000007-9F87-412C-AE5E-A48745B104BC}"/>
            </c:ext>
          </c:extLst>
        </c:ser>
        <c:dLbls>
          <c:showLegendKey val="0"/>
          <c:showVal val="0"/>
          <c:showCatName val="0"/>
          <c:showSerName val="0"/>
          <c:showPercent val="0"/>
          <c:showBubbleSize val="0"/>
        </c:dLbls>
        <c:axId val="400499088"/>
        <c:axId val="1"/>
      </c:areaChart>
      <c:catAx>
        <c:axId val="4004990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4000"/>
          <c:min val="-17.795625926065007"/>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00499088"/>
        <c:crosses val="min"/>
        <c:crossBetween val="midCat"/>
      </c:valAx>
    </c:plotArea>
    <c:plotVisOnly val="0"/>
    <c:dispBlanksAs val="zero"/>
    <c:showDLblsOverMax val="1"/>
  </c:chart>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29198100027941E-2"/>
          <c:y val="0.116609505144537"/>
          <c:w val="0.9709416037999441"/>
          <c:h val="0.80107790298873105"/>
        </c:manualLayout>
      </c:layout>
      <c:barChart>
        <c:barDir val="col"/>
        <c:grouping val="stacked"/>
        <c:varyColors val="0"/>
        <c:ser>
          <c:idx val="0"/>
          <c:order val="0"/>
          <c:spPr>
            <a:noFill/>
            <a:ln>
              <a:noFill/>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0-279D-4D0A-8E32-DFBC29B1B3DD}"/>
              </c:ext>
            </c:extLst>
          </c:dPt>
          <c:dPt>
            <c:idx val="4"/>
            <c:invertIfNegative val="0"/>
            <c:bubble3D val="0"/>
            <c:spPr>
              <a:solidFill>
                <a:srgbClr val="C30C3E"/>
              </a:solidFill>
              <a:ln>
                <a:noFill/>
              </a:ln>
            </c:spPr>
            <c:extLst>
              <c:ext xmlns:c16="http://schemas.microsoft.com/office/drawing/2014/chart" uri="{C3380CC4-5D6E-409C-BE32-E72D297353CC}">
                <c16:uniqueId val="{00000001-279D-4D0A-8E32-DFBC29B1B3DD}"/>
              </c:ext>
            </c:extLst>
          </c:dPt>
          <c:dLbls>
            <c:dLbl>
              <c:idx val="0"/>
              <c:layout>
                <c:manualLayout>
                  <c:x val="0"/>
                  <c:y val="-0.43557079862812348"/>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9D-4D0A-8E32-DFBC29B1B3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100</c:v>
                </c:pt>
                <c:pt idx="1">
                  <c:v>70</c:v>
                </c:pt>
                <c:pt idx="2">
                  <c:v>69</c:v>
                </c:pt>
                <c:pt idx="3">
                  <c:v>64</c:v>
                </c:pt>
                <c:pt idx="4">
                  <c:v>64</c:v>
                </c:pt>
              </c:numCache>
            </c:numRef>
          </c:val>
          <c:extLst>
            <c:ext xmlns:c16="http://schemas.microsoft.com/office/drawing/2014/chart" uri="{C3380CC4-5D6E-409C-BE32-E72D297353CC}">
              <c16:uniqueId val="{00000002-279D-4D0A-8E32-DFBC29B1B3DD}"/>
            </c:ext>
          </c:extLst>
        </c:ser>
        <c:ser>
          <c:idx val="1"/>
          <c:order val="1"/>
          <c:spPr>
            <a:solidFill>
              <a:schemeClr val="accent2"/>
            </a:solidFill>
            <a:ln>
              <a:noFill/>
            </a:ln>
          </c:spPr>
          <c:invertIfNegative val="0"/>
          <c:dLbls>
            <c:dLbl>
              <c:idx val="1"/>
              <c:layout>
                <c:manualLayout>
                  <c:x val="0"/>
                  <c:y val="-1.4698677119059284E-3"/>
                </c:manualLayout>
              </c:layout>
              <c:numFmt formatCode="#,##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9D-4D0A-8E32-DFBC29B1B3DD}"/>
                </c:ext>
              </c:extLst>
            </c:dLbl>
            <c:dLbl>
              <c:idx val="3"/>
              <c:layout>
                <c:manualLayout>
                  <c:x val="0"/>
                  <c:y val="-1.4698677119059284E-3"/>
                </c:manualLayout>
              </c:layout>
              <c:numFmt formatCode="#,##0;#,##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9D-4D0A-8E32-DFBC29B1B3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1">
                  <c:v>30</c:v>
                </c:pt>
                <c:pt idx="2">
                  <c:v>1</c:v>
                </c:pt>
                <c:pt idx="3">
                  <c:v>5</c:v>
                </c:pt>
              </c:numCache>
            </c:numRef>
          </c:val>
          <c:extLst>
            <c:ext xmlns:c16="http://schemas.microsoft.com/office/drawing/2014/chart" uri="{C3380CC4-5D6E-409C-BE32-E72D297353CC}">
              <c16:uniqueId val="{00000005-279D-4D0A-8E32-DFBC29B1B3DD}"/>
            </c:ext>
          </c:extLst>
        </c:ser>
        <c:dLbls>
          <c:showLegendKey val="0"/>
          <c:showVal val="0"/>
          <c:showCatName val="0"/>
          <c:showSerName val="0"/>
          <c:showPercent val="0"/>
          <c:showBubbleSize val="0"/>
        </c:dLbls>
        <c:gapWidth val="80"/>
        <c:overlap val="100"/>
        <c:axId val="322970400"/>
        <c:axId val="1"/>
      </c:barChart>
      <c:catAx>
        <c:axId val="3229704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322970400"/>
        <c:crosses val="min"/>
        <c:crossBetween val="between"/>
      </c:valAx>
    </c:plotArea>
    <c:plotVisOnly val="0"/>
    <c:dispBlanksAs val="gap"/>
    <c:showDLblsOverMax val="1"/>
  </c:chart>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877943296492075E-2"/>
          <c:y val="3.6491228070175435E-2"/>
          <c:w val="0.9257568476693897"/>
          <c:h val="0.76771929824561402"/>
        </c:manualLayout>
      </c:layout>
      <c:scatterChart>
        <c:scatterStyle val="lineMarker"/>
        <c:varyColors val="0"/>
        <c:ser>
          <c:idx val="0"/>
          <c:order val="0"/>
          <c:spPr>
            <a:ln>
              <a:noFill/>
            </a:ln>
          </c:spPr>
          <c:marker>
            <c:symbol val="circle"/>
            <c:size val="5"/>
            <c:spPr>
              <a:solidFill>
                <a:schemeClr val="accent1"/>
              </a:solidFill>
              <a:ln w="9525" cmpd="sng" algn="ctr">
                <a:solidFill>
                  <a:schemeClr val="accent1"/>
                </a:solidFill>
                <a:prstDash val="solid"/>
              </a:ln>
            </c:spPr>
          </c:marker>
          <c:xVal>
            <c:numRef>
              <c:f>Sheet1!$A$1:$A$9</c:f>
              <c:numCache>
                <c:formatCode>General</c:formatCode>
                <c:ptCount val="9"/>
                <c:pt idx="0">
                  <c:v>10</c:v>
                </c:pt>
                <c:pt idx="1">
                  <c:v>16</c:v>
                </c:pt>
                <c:pt idx="2">
                  <c:v>17</c:v>
                </c:pt>
                <c:pt idx="3">
                  <c:v>25</c:v>
                </c:pt>
                <c:pt idx="4">
                  <c:v>35</c:v>
                </c:pt>
                <c:pt idx="5">
                  <c:v>45</c:v>
                </c:pt>
                <c:pt idx="6">
                  <c:v>52</c:v>
                </c:pt>
                <c:pt idx="7">
                  <c:v>62</c:v>
                </c:pt>
                <c:pt idx="8">
                  <c:v>63</c:v>
                </c:pt>
              </c:numCache>
            </c:numRef>
          </c:xVal>
          <c:yVal>
            <c:numRef>
              <c:f>Sheet1!$B$1:$B$9</c:f>
              <c:numCache>
                <c:formatCode>General</c:formatCode>
                <c:ptCount val="9"/>
                <c:pt idx="0">
                  <c:v>580</c:v>
                </c:pt>
                <c:pt idx="1">
                  <c:v>570</c:v>
                </c:pt>
                <c:pt idx="2">
                  <c:v>520</c:v>
                </c:pt>
                <c:pt idx="3">
                  <c:v>820</c:v>
                </c:pt>
                <c:pt idx="4">
                  <c:v>1000</c:v>
                </c:pt>
                <c:pt idx="5">
                  <c:v>1100</c:v>
                </c:pt>
                <c:pt idx="6">
                  <c:v>840</c:v>
                </c:pt>
                <c:pt idx="7">
                  <c:v>570</c:v>
                </c:pt>
                <c:pt idx="8">
                  <c:v>1070</c:v>
                </c:pt>
              </c:numCache>
            </c:numRef>
          </c:yVal>
          <c:smooth val="0"/>
          <c:extLst>
            <c:ext xmlns:c16="http://schemas.microsoft.com/office/drawing/2014/chart" uri="{C3380CC4-5D6E-409C-BE32-E72D297353CC}">
              <c16:uniqueId val="{00000000-A997-4BF0-A0E6-875E6C9B9DE7}"/>
            </c:ext>
          </c:extLst>
        </c:ser>
        <c:dLbls>
          <c:showLegendKey val="0"/>
          <c:showVal val="0"/>
          <c:showCatName val="0"/>
          <c:showSerName val="0"/>
          <c:showPercent val="0"/>
          <c:showBubbleSize val="0"/>
        </c:dLbls>
        <c:axId val="736061567"/>
        <c:axId val="1"/>
      </c:scatterChart>
      <c:valAx>
        <c:axId val="736061567"/>
        <c:scaling>
          <c:orientation val="minMax"/>
          <c:max val="65"/>
          <c:min val="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1"/>
        <c:crosses val="min"/>
        <c:crossBetween val="midCat"/>
        <c:majorUnit val="5"/>
      </c:valAx>
      <c:valAx>
        <c:axId val="1"/>
        <c:scaling>
          <c:orientation val="minMax"/>
          <c:max val="1200"/>
          <c:min val="40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200" kern="1200">
                <a:latin typeface="Century Gothic"/>
                <a:ea typeface="Verdana"/>
                <a:cs typeface="Inter"/>
              </a:defRPr>
            </a:pPr>
            <a:endParaRPr lang="en-US"/>
          </a:p>
        </c:txPr>
        <c:crossAx val="736061567"/>
        <c:crosses val="min"/>
        <c:crossBetween val="midCat"/>
        <c:majorUnit val="100"/>
      </c:valAx>
      <c:spPr>
        <a:noFill/>
        <a:ln w="9525" cmpd="sng" algn="ctr">
          <a:solidFill>
            <a:schemeClr val="tx1"/>
          </a:solidFill>
          <a:prstDash val="solid"/>
        </a:ln>
      </c:spPr>
    </c:plotArea>
    <c:plotVisOnly val="0"/>
    <c:dispBlanksAs val="gap"/>
    <c:showDLblsOverMax val="1"/>
  </c:chart>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54898741105635E-3"/>
          <c:y val="0.10507726269315673"/>
          <c:w val="0.98576902025177893"/>
          <c:h val="0.82075055187637969"/>
        </c:manualLayout>
      </c:layout>
      <c:barChart>
        <c:barDir val="col"/>
        <c:grouping val="stacked"/>
        <c:varyColors val="0"/>
        <c:ser>
          <c:idx val="0"/>
          <c:order val="0"/>
          <c:spPr>
            <a:solidFill>
              <a:schemeClr val="tx2"/>
            </a:solidFill>
            <a:ln>
              <a:noFill/>
            </a:ln>
          </c:spPr>
          <c:invertIfNegative val="0"/>
          <c:dPt>
            <c:idx val="1"/>
            <c:invertIfNegative val="0"/>
            <c:bubble3D val="0"/>
            <c:spPr>
              <a:noFill/>
              <a:ln>
                <a:noFill/>
              </a:ln>
            </c:spPr>
            <c:extLst>
              <c:ext xmlns:c16="http://schemas.microsoft.com/office/drawing/2014/chart" uri="{C3380CC4-5D6E-409C-BE32-E72D297353CC}">
                <c16:uniqueId val="{00000000-3E93-4289-AF9D-BED5199624FD}"/>
              </c:ext>
            </c:extLst>
          </c:dPt>
          <c:dPt>
            <c:idx val="3"/>
            <c:invertIfNegative val="0"/>
            <c:bubble3D val="0"/>
            <c:spPr>
              <a:noFill/>
              <a:ln>
                <a:noFill/>
              </a:ln>
            </c:spPr>
            <c:extLst>
              <c:ext xmlns:c16="http://schemas.microsoft.com/office/drawing/2014/chart" uri="{C3380CC4-5D6E-409C-BE32-E72D297353CC}">
                <c16:uniqueId val="{00000001-3E93-4289-AF9D-BED5199624FD}"/>
              </c:ext>
            </c:extLst>
          </c:dPt>
          <c:dLbls>
            <c:dLbl>
              <c:idx val="0"/>
              <c:layout>
                <c:manualLayout>
                  <c:x val="0"/>
                  <c:y val="-0.44194260485651216"/>
                </c:manualLayout>
              </c:layout>
              <c:numFmt formatCode="#,##0;&quot;-&quot;#,##0" sourceLinked="0"/>
              <c:spPr>
                <a:noFill/>
                <a:ln>
                  <a:noFill/>
                </a:ln>
              </c:spPr>
              <c:txPr>
                <a:bodyPr wrap="none"/>
                <a:lstStyle/>
                <a:p>
                  <a:pPr>
                    <a:defRPr sz="1200" kern="1200">
                      <a:solidFill>
                        <a:schemeClr val="tx1"/>
                      </a:solidFill>
                      <a:latin typeface="Century Gothic"/>
                      <a:ea typeface="Verdana"/>
                      <a:cs typeface="Inter"/>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93-4289-AF9D-BED5199624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75</c:v>
                </c:pt>
                <c:pt idx="1">
                  <c:v>39.264474805999996</c:v>
                </c:pt>
                <c:pt idx="2">
                  <c:v>39.264474805999996</c:v>
                </c:pt>
                <c:pt idx="3">
                  <c:v>28.438861357999997</c:v>
                </c:pt>
                <c:pt idx="4">
                  <c:v>28.438861357999997</c:v>
                </c:pt>
              </c:numCache>
            </c:numRef>
          </c:val>
          <c:extLst>
            <c:ext xmlns:c16="http://schemas.microsoft.com/office/drawing/2014/chart" uri="{C3380CC4-5D6E-409C-BE32-E72D297353CC}">
              <c16:uniqueId val="{00000003-3E93-4289-AF9D-BED5199624FD}"/>
            </c:ext>
          </c:extLst>
        </c:ser>
        <c:ser>
          <c:idx val="1"/>
          <c:order val="1"/>
          <c:spPr>
            <a:solidFill>
              <a:schemeClr val="accent3"/>
            </a:solidFill>
            <a:ln>
              <a:noFill/>
            </a:ln>
          </c:spPr>
          <c:invertIfNegative val="0"/>
          <c:val>
            <c:numRef>
              <c:f>Sheet1!$A$2:$E$2</c:f>
              <c:numCache>
                <c:formatCode>General</c:formatCode>
                <c:ptCount val="5"/>
                <c:pt idx="1">
                  <c:v>2.0447288240000034</c:v>
                </c:pt>
                <c:pt idx="3">
                  <c:v>0.65023830799999871</c:v>
                </c:pt>
              </c:numCache>
            </c:numRef>
          </c:val>
          <c:extLst>
            <c:ext xmlns:c16="http://schemas.microsoft.com/office/drawing/2014/chart" uri="{C3380CC4-5D6E-409C-BE32-E72D297353CC}">
              <c16:uniqueId val="{00000004-3E93-4289-AF9D-BED5199624FD}"/>
            </c:ext>
          </c:extLst>
        </c:ser>
        <c:ser>
          <c:idx val="2"/>
          <c:order val="2"/>
          <c:spPr>
            <a:solidFill>
              <a:schemeClr val="accent2"/>
            </a:solidFill>
            <a:ln>
              <a:noFill/>
            </a:ln>
          </c:spPr>
          <c:invertIfNegative val="0"/>
          <c:val>
            <c:numRef>
              <c:f>Sheet1!$A$3:$E$3</c:f>
              <c:numCache>
                <c:formatCode>General</c:formatCode>
                <c:ptCount val="5"/>
                <c:pt idx="1">
                  <c:v>10.740584820000002</c:v>
                </c:pt>
                <c:pt idx="3">
                  <c:v>3.7713821879999969</c:v>
                </c:pt>
              </c:numCache>
            </c:numRef>
          </c:val>
          <c:extLst>
            <c:ext xmlns:c16="http://schemas.microsoft.com/office/drawing/2014/chart" uri="{C3380CC4-5D6E-409C-BE32-E72D297353CC}">
              <c16:uniqueId val="{00000005-3E93-4289-AF9D-BED5199624FD}"/>
            </c:ext>
          </c:extLst>
        </c:ser>
        <c:ser>
          <c:idx val="3"/>
          <c:order val="3"/>
          <c:spPr>
            <a:solidFill>
              <a:schemeClr val="accent1"/>
            </a:solidFill>
            <a:ln>
              <a:noFill/>
            </a:ln>
          </c:spPr>
          <c:invertIfNegative val="0"/>
          <c:val>
            <c:numRef>
              <c:f>Sheet1!$A$4:$E$4</c:f>
              <c:numCache>
                <c:formatCode>General</c:formatCode>
                <c:ptCount val="5"/>
                <c:pt idx="1">
                  <c:v>22.950211549999999</c:v>
                </c:pt>
                <c:pt idx="3">
                  <c:v>6.403992952000003</c:v>
                </c:pt>
              </c:numCache>
            </c:numRef>
          </c:val>
          <c:extLst>
            <c:ext xmlns:c16="http://schemas.microsoft.com/office/drawing/2014/chart" uri="{C3380CC4-5D6E-409C-BE32-E72D297353CC}">
              <c16:uniqueId val="{00000006-3E93-4289-AF9D-BED5199624FD}"/>
            </c:ext>
          </c:extLst>
        </c:ser>
        <c:dLbls>
          <c:showLegendKey val="0"/>
          <c:showVal val="0"/>
          <c:showCatName val="0"/>
          <c:showSerName val="0"/>
          <c:showPercent val="0"/>
          <c:showBubbleSize val="0"/>
        </c:dLbls>
        <c:gapWidth val="80"/>
        <c:overlap val="100"/>
        <c:axId val="1376667551"/>
        <c:axId val="1"/>
      </c:barChart>
      <c:catAx>
        <c:axId val="13766675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5"/>
          <c:min val="0"/>
        </c:scaling>
        <c:delete val="1"/>
        <c:axPos val="l"/>
        <c:numFmt formatCode="General" sourceLinked="1"/>
        <c:majorTickMark val="out"/>
        <c:minorTickMark val="none"/>
        <c:tickLblPos val="nextTo"/>
        <c:crossAx val="1376667551"/>
        <c:crosses val="min"/>
        <c:crossBetween val="between"/>
      </c:valAx>
    </c:plotArea>
    <c:plotVisOnly val="0"/>
    <c:dispBlanksAs val="gap"/>
    <c:showDLblsOverMax val="1"/>
  </c:chart>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05047748976808"/>
          <c:y val="5.2802223251505326E-2"/>
          <c:w val="0.87476125511596181"/>
          <c:h val="0.89393237610004628"/>
        </c:manualLayout>
      </c:layout>
      <c:barChart>
        <c:barDir val="col"/>
        <c:grouping val="stacked"/>
        <c:varyColors val="0"/>
        <c:ser>
          <c:idx val="0"/>
          <c:order val="0"/>
          <c:spPr>
            <a:solidFill>
              <a:schemeClr val="accent5"/>
            </a:solidFill>
            <a:ln>
              <a:noFill/>
            </a:ln>
          </c:spPr>
          <c:invertIfNegative val="0"/>
          <c:val>
            <c:numRef>
              <c:f>Sheet1!$A$1:$M$1</c:f>
              <c:numCache>
                <c:formatCode>General</c:formatCode>
                <c:ptCount val="13"/>
                <c:pt idx="0">
                  <c:v>222</c:v>
                </c:pt>
                <c:pt idx="1">
                  <c:v>222</c:v>
                </c:pt>
                <c:pt idx="2">
                  <c:v>222</c:v>
                </c:pt>
                <c:pt idx="3">
                  <c:v>222</c:v>
                </c:pt>
                <c:pt idx="4">
                  <c:v>222</c:v>
                </c:pt>
                <c:pt idx="5">
                  <c:v>222</c:v>
                </c:pt>
                <c:pt idx="6">
                  <c:v>222</c:v>
                </c:pt>
                <c:pt idx="7">
                  <c:v>222</c:v>
                </c:pt>
                <c:pt idx="8">
                  <c:v>222</c:v>
                </c:pt>
                <c:pt idx="9">
                  <c:v>222</c:v>
                </c:pt>
                <c:pt idx="10">
                  <c:v>222</c:v>
                </c:pt>
                <c:pt idx="11">
                  <c:v>222</c:v>
                </c:pt>
                <c:pt idx="12">
                  <c:v>222</c:v>
                </c:pt>
              </c:numCache>
            </c:numRef>
          </c:val>
          <c:extLst>
            <c:ext xmlns:c16="http://schemas.microsoft.com/office/drawing/2014/chart" uri="{C3380CC4-5D6E-409C-BE32-E72D297353CC}">
              <c16:uniqueId val="{00000000-F067-4A0C-8E3B-4CF872757CDD}"/>
            </c:ext>
          </c:extLst>
        </c:ser>
        <c:ser>
          <c:idx val="1"/>
          <c:order val="1"/>
          <c:spPr>
            <a:solidFill>
              <a:schemeClr val="accent2"/>
            </a:solidFill>
            <a:ln>
              <a:noFill/>
            </a:ln>
          </c:spPr>
          <c:invertIfNegative val="0"/>
          <c:val>
            <c:numRef>
              <c:f>Sheet1!$A$2:$M$2</c:f>
              <c:numCache>
                <c:formatCode>General</c:formatCode>
                <c:ptCount val="13"/>
                <c:pt idx="0">
                  <c:v>0</c:v>
                </c:pt>
                <c:pt idx="1">
                  <c:v>50</c:v>
                </c:pt>
                <c:pt idx="2">
                  <c:v>100</c:v>
                </c:pt>
                <c:pt idx="3">
                  <c:v>150</c:v>
                </c:pt>
                <c:pt idx="4">
                  <c:v>200</c:v>
                </c:pt>
                <c:pt idx="5">
                  <c:v>250</c:v>
                </c:pt>
                <c:pt idx="6">
                  <c:v>300</c:v>
                </c:pt>
                <c:pt idx="7">
                  <c:v>350</c:v>
                </c:pt>
                <c:pt idx="8">
                  <c:v>400</c:v>
                </c:pt>
                <c:pt idx="9">
                  <c:v>450</c:v>
                </c:pt>
                <c:pt idx="10">
                  <c:v>500</c:v>
                </c:pt>
                <c:pt idx="11">
                  <c:v>550</c:v>
                </c:pt>
                <c:pt idx="12">
                  <c:v>600</c:v>
                </c:pt>
              </c:numCache>
            </c:numRef>
          </c:val>
          <c:extLst>
            <c:ext xmlns:c16="http://schemas.microsoft.com/office/drawing/2014/chart" uri="{C3380CC4-5D6E-409C-BE32-E72D297353CC}">
              <c16:uniqueId val="{00000001-F067-4A0C-8E3B-4CF872757CDD}"/>
            </c:ext>
          </c:extLst>
        </c:ser>
        <c:ser>
          <c:idx val="2"/>
          <c:order val="2"/>
          <c:spPr>
            <a:solidFill>
              <a:schemeClr val="accent3"/>
            </a:solidFill>
            <a:ln>
              <a:noFill/>
            </a:ln>
          </c:spPr>
          <c:invertIfNegative val="0"/>
          <c:val>
            <c:numRef>
              <c:f>Sheet1!$A$3:$M$3</c:f>
              <c:numCache>
                <c:formatCode>General</c:formatCode>
                <c:ptCount val="13"/>
                <c:pt idx="0">
                  <c:v>18</c:v>
                </c:pt>
                <c:pt idx="1">
                  <c:v>34</c:v>
                </c:pt>
                <c:pt idx="2">
                  <c:v>50</c:v>
                </c:pt>
                <c:pt idx="3">
                  <c:v>66</c:v>
                </c:pt>
                <c:pt idx="4">
                  <c:v>82</c:v>
                </c:pt>
                <c:pt idx="5">
                  <c:v>98</c:v>
                </c:pt>
                <c:pt idx="6">
                  <c:v>114</c:v>
                </c:pt>
                <c:pt idx="7">
                  <c:v>130</c:v>
                </c:pt>
                <c:pt idx="8">
                  <c:v>146</c:v>
                </c:pt>
                <c:pt idx="9">
                  <c:v>162</c:v>
                </c:pt>
                <c:pt idx="10">
                  <c:v>178</c:v>
                </c:pt>
                <c:pt idx="11">
                  <c:v>194</c:v>
                </c:pt>
                <c:pt idx="12">
                  <c:v>210</c:v>
                </c:pt>
              </c:numCache>
            </c:numRef>
          </c:val>
          <c:extLst>
            <c:ext xmlns:c16="http://schemas.microsoft.com/office/drawing/2014/chart" uri="{C3380CC4-5D6E-409C-BE32-E72D297353CC}">
              <c16:uniqueId val="{00000002-F067-4A0C-8E3B-4CF872757CDD}"/>
            </c:ext>
          </c:extLst>
        </c:ser>
        <c:dLbls>
          <c:showLegendKey val="0"/>
          <c:showVal val="0"/>
          <c:showCatName val="0"/>
          <c:showSerName val="0"/>
          <c:showPercent val="0"/>
          <c:showBubbleSize val="0"/>
        </c:dLbls>
        <c:gapWidth val="80"/>
        <c:overlap val="100"/>
        <c:axId val="76361471"/>
        <c:axId val="1"/>
      </c:barChart>
      <c:catAx>
        <c:axId val="763614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76361471"/>
        <c:crosses val="min"/>
        <c:crossBetween val="between"/>
        <c:majorUnit val="100"/>
      </c:valAx>
    </c:plotArea>
    <c:plotVisOnly val="0"/>
    <c:dispBlanksAs val="gap"/>
    <c:showDLblsOverMax val="1"/>
  </c:chart>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4776119402985"/>
          <c:y val="5.2802223251505326E-2"/>
          <c:w val="0.87544097693351419"/>
          <c:h val="0.89393237610004628"/>
        </c:manualLayout>
      </c:layout>
      <c:barChart>
        <c:barDir val="col"/>
        <c:grouping val="stacked"/>
        <c:varyColors val="0"/>
        <c:ser>
          <c:idx val="0"/>
          <c:order val="0"/>
          <c:spPr>
            <a:solidFill>
              <a:schemeClr val="accent5"/>
            </a:solidFill>
            <a:ln>
              <a:noFill/>
            </a:ln>
          </c:spPr>
          <c:invertIfNegative val="0"/>
          <c:val>
            <c:numRef>
              <c:f>Sheet1!$A$1:$M$1</c:f>
              <c:numCache>
                <c:formatCode>General</c:formatCode>
                <c:ptCount val="13"/>
                <c:pt idx="0">
                  <c:v>623</c:v>
                </c:pt>
                <c:pt idx="1">
                  <c:v>623</c:v>
                </c:pt>
                <c:pt idx="2">
                  <c:v>623</c:v>
                </c:pt>
                <c:pt idx="3">
                  <c:v>623</c:v>
                </c:pt>
                <c:pt idx="4">
                  <c:v>623</c:v>
                </c:pt>
                <c:pt idx="5">
                  <c:v>623</c:v>
                </c:pt>
                <c:pt idx="6">
                  <c:v>623</c:v>
                </c:pt>
                <c:pt idx="7">
                  <c:v>623</c:v>
                </c:pt>
                <c:pt idx="8">
                  <c:v>623</c:v>
                </c:pt>
                <c:pt idx="9">
                  <c:v>623</c:v>
                </c:pt>
                <c:pt idx="10">
                  <c:v>623</c:v>
                </c:pt>
                <c:pt idx="11">
                  <c:v>623</c:v>
                </c:pt>
                <c:pt idx="12">
                  <c:v>623</c:v>
                </c:pt>
              </c:numCache>
            </c:numRef>
          </c:val>
          <c:extLst>
            <c:ext xmlns:c16="http://schemas.microsoft.com/office/drawing/2014/chart" uri="{C3380CC4-5D6E-409C-BE32-E72D297353CC}">
              <c16:uniqueId val="{00000000-6297-46B7-84BD-7280F7B2855C}"/>
            </c:ext>
          </c:extLst>
        </c:ser>
        <c:ser>
          <c:idx val="1"/>
          <c:order val="1"/>
          <c:spPr>
            <a:solidFill>
              <a:schemeClr val="accent2"/>
            </a:solidFill>
            <a:ln>
              <a:noFill/>
            </a:ln>
          </c:spPr>
          <c:invertIfNegative val="0"/>
          <c:val>
            <c:numRef>
              <c:f>Sheet1!$A$2:$M$2</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val>
          <c:extLst>
            <c:ext xmlns:c16="http://schemas.microsoft.com/office/drawing/2014/chart" uri="{C3380CC4-5D6E-409C-BE32-E72D297353CC}">
              <c16:uniqueId val="{00000001-6297-46B7-84BD-7280F7B2855C}"/>
            </c:ext>
          </c:extLst>
        </c:ser>
        <c:ser>
          <c:idx val="2"/>
          <c:order val="2"/>
          <c:spPr>
            <a:solidFill>
              <a:schemeClr val="accent3"/>
            </a:solidFill>
            <a:ln>
              <a:noFill/>
            </a:ln>
          </c:spPr>
          <c:invertIfNegative val="0"/>
          <c:val>
            <c:numRef>
              <c:f>Sheet1!$A$3:$M$3</c:f>
              <c:numCache>
                <c:formatCode>General</c:formatCode>
                <c:ptCount val="13"/>
                <c:pt idx="0">
                  <c:v>4</c:v>
                </c:pt>
                <c:pt idx="1">
                  <c:v>7</c:v>
                </c:pt>
                <c:pt idx="2">
                  <c:v>11</c:v>
                </c:pt>
                <c:pt idx="3">
                  <c:v>14</c:v>
                </c:pt>
                <c:pt idx="4">
                  <c:v>18</c:v>
                </c:pt>
                <c:pt idx="5">
                  <c:v>21</c:v>
                </c:pt>
                <c:pt idx="6">
                  <c:v>25</c:v>
                </c:pt>
                <c:pt idx="7">
                  <c:v>28</c:v>
                </c:pt>
                <c:pt idx="8">
                  <c:v>32</c:v>
                </c:pt>
                <c:pt idx="9">
                  <c:v>35</c:v>
                </c:pt>
                <c:pt idx="10">
                  <c:v>39</c:v>
                </c:pt>
                <c:pt idx="11">
                  <c:v>42</c:v>
                </c:pt>
                <c:pt idx="12">
                  <c:v>45</c:v>
                </c:pt>
              </c:numCache>
            </c:numRef>
          </c:val>
          <c:extLst>
            <c:ext xmlns:c16="http://schemas.microsoft.com/office/drawing/2014/chart" uri="{C3380CC4-5D6E-409C-BE32-E72D297353CC}">
              <c16:uniqueId val="{00000002-6297-46B7-84BD-7280F7B2855C}"/>
            </c:ext>
          </c:extLst>
        </c:ser>
        <c:dLbls>
          <c:showLegendKey val="0"/>
          <c:showVal val="0"/>
          <c:showCatName val="0"/>
          <c:showSerName val="0"/>
          <c:showPercent val="0"/>
          <c:showBubbleSize val="0"/>
        </c:dLbls>
        <c:gapWidth val="80"/>
        <c:overlap val="100"/>
        <c:axId val="266867936"/>
        <c:axId val="1"/>
      </c:barChart>
      <c:catAx>
        <c:axId val="2668679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Century Gothic"/>
                <a:ea typeface="Verdana"/>
                <a:cs typeface="Inter"/>
              </a:defRPr>
            </a:pPr>
            <a:endParaRPr lang="en-US"/>
          </a:p>
        </c:txPr>
        <c:crossAx val="266867936"/>
        <c:crosses val="min"/>
        <c:crossBetween val="between"/>
        <c:majorUnit val="1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13B4-45B4-87B5-7D600B3B5614}"/>
              </c:ext>
            </c:extLst>
          </c:dPt>
          <c:dPt>
            <c:idx val="1"/>
            <c:bubble3D val="0"/>
            <c:spPr>
              <a:solidFill>
                <a:srgbClr val="C0C0C0"/>
              </a:solidFill>
              <a:ln>
                <a:noFill/>
              </a:ln>
            </c:spPr>
            <c:extLst>
              <c:ext xmlns:c16="http://schemas.microsoft.com/office/drawing/2014/chart" uri="{C3380CC4-5D6E-409C-BE32-E72D297353CC}">
                <c16:uniqueId val="{00000001-13B4-45B4-87B5-7D600B3B5614}"/>
              </c:ext>
            </c:extLst>
          </c:dPt>
          <c:val>
            <c:numRef>
              <c:f>Sheet1!$A$1:$A$2</c:f>
              <c:numCache>
                <c:formatCode>General</c:formatCode>
                <c:ptCount val="2"/>
                <c:pt idx="0">
                  <c:v>2</c:v>
                </c:pt>
                <c:pt idx="1">
                  <c:v>98</c:v>
                </c:pt>
              </c:numCache>
            </c:numRef>
          </c:val>
          <c:extLst>
            <c:ext xmlns:c16="http://schemas.microsoft.com/office/drawing/2014/chart" uri="{C3380CC4-5D6E-409C-BE32-E72D297353CC}">
              <c16:uniqueId val="{00000002-13B4-45B4-87B5-7D600B3B5614}"/>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4D26-4465-9FCF-05ADE2B8997D}"/>
              </c:ext>
            </c:extLst>
          </c:dPt>
          <c:dPt>
            <c:idx val="1"/>
            <c:bubble3D val="0"/>
            <c:spPr>
              <a:solidFill>
                <a:srgbClr val="C0C0C0"/>
              </a:solidFill>
              <a:ln>
                <a:noFill/>
              </a:ln>
            </c:spPr>
            <c:extLst>
              <c:ext xmlns:c16="http://schemas.microsoft.com/office/drawing/2014/chart" uri="{C3380CC4-5D6E-409C-BE32-E72D297353CC}">
                <c16:uniqueId val="{00000001-4D26-4465-9FCF-05ADE2B8997D}"/>
              </c:ext>
            </c:extLst>
          </c:dPt>
          <c:val>
            <c:numRef>
              <c:f>Sheet1!$A$1:$A$2</c:f>
              <c:numCache>
                <c:formatCode>General</c:formatCode>
                <c:ptCount val="2"/>
                <c:pt idx="0">
                  <c:v>5</c:v>
                </c:pt>
                <c:pt idx="1">
                  <c:v>95</c:v>
                </c:pt>
              </c:numCache>
            </c:numRef>
          </c:val>
          <c:extLst>
            <c:ext xmlns:c16="http://schemas.microsoft.com/office/drawing/2014/chart" uri="{C3380CC4-5D6E-409C-BE32-E72D297353CC}">
              <c16:uniqueId val="{00000002-4D26-4465-9FCF-05ADE2B8997D}"/>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65826330532214"/>
          <c:y val="0.14565826330532214"/>
          <c:w val="0.70868347338935578"/>
          <c:h val="0.70868347338935578"/>
        </c:manualLayout>
      </c:layout>
      <c:pieChart>
        <c:varyColors val="0"/>
        <c:ser>
          <c:idx val="0"/>
          <c:order val="0"/>
          <c:dPt>
            <c:idx val="0"/>
            <c:bubble3D val="0"/>
            <c:spPr>
              <a:solidFill>
                <a:srgbClr val="000000"/>
              </a:solidFill>
              <a:ln>
                <a:noFill/>
              </a:ln>
            </c:spPr>
            <c:extLst>
              <c:ext xmlns:c16="http://schemas.microsoft.com/office/drawing/2014/chart" uri="{C3380CC4-5D6E-409C-BE32-E72D297353CC}">
                <c16:uniqueId val="{00000000-DE6F-49D9-965B-B674EC212675}"/>
              </c:ext>
            </c:extLst>
          </c:dPt>
          <c:dPt>
            <c:idx val="1"/>
            <c:bubble3D val="0"/>
            <c:spPr>
              <a:solidFill>
                <a:srgbClr val="C0C0C0"/>
              </a:solidFill>
              <a:ln>
                <a:noFill/>
              </a:ln>
            </c:spPr>
            <c:extLst>
              <c:ext xmlns:c16="http://schemas.microsoft.com/office/drawing/2014/chart" uri="{C3380CC4-5D6E-409C-BE32-E72D297353CC}">
                <c16:uniqueId val="{00000001-DE6F-49D9-965B-B674EC212675}"/>
              </c:ext>
            </c:extLst>
          </c:dPt>
          <c:val>
            <c:numRef>
              <c:f>Sheet1!$A$1:$A$2</c:f>
              <c:numCache>
                <c:formatCode>General</c:formatCode>
                <c:ptCount val="2"/>
                <c:pt idx="0">
                  <c:v>2</c:v>
                </c:pt>
                <c:pt idx="1">
                  <c:v>98</c:v>
                </c:pt>
              </c:numCache>
            </c:numRef>
          </c:val>
          <c:extLst>
            <c:ext xmlns:c16="http://schemas.microsoft.com/office/drawing/2014/chart" uri="{C3380CC4-5D6E-409C-BE32-E72D297353CC}">
              <c16:uniqueId val="{00000002-DE6F-49D9-965B-B674EC212675}"/>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61081-1DA9-4BC5-B97D-16CBA67BDFDF}" type="doc">
      <dgm:prSet loTypeId="urn:microsoft.com/office/officeart/2005/8/layout/venn1" loCatId="relationship" qsTypeId="urn:microsoft.com/office/officeart/2005/8/quickstyle/simple1" qsCatId="simple" csTypeId="urn:microsoft.com/office/officeart/2005/8/colors/accent1_2" csCatId="accent1" phldr="1"/>
      <dgm:spPr/>
    </dgm:pt>
    <dgm:pt modelId="{D72E0584-2AA1-42CE-9510-0248471B90D0}">
      <dgm:prSet phldrT="[Text]"/>
      <dgm:spPr>
        <a:solidFill>
          <a:schemeClr val="tx2">
            <a:lumMod val="20000"/>
            <a:lumOff val="80000"/>
            <a:alpha val="50000"/>
          </a:schemeClr>
        </a:solidFill>
      </dgm:spPr>
      <dgm:t>
        <a:bodyPr/>
        <a:lstStyle/>
        <a:p>
          <a:r>
            <a:rPr lang="en-GB"/>
            <a:t> </a:t>
          </a:r>
        </a:p>
      </dgm:t>
    </dgm:pt>
    <dgm:pt modelId="{CC8541E2-78AF-408F-989A-B213C8B60959}" type="parTrans" cxnId="{20AB1D2B-0D2A-4989-A059-F5409CC1F1C8}">
      <dgm:prSet/>
      <dgm:spPr/>
      <dgm:t>
        <a:bodyPr/>
        <a:lstStyle/>
        <a:p>
          <a:endParaRPr lang="en-GB"/>
        </a:p>
      </dgm:t>
    </dgm:pt>
    <dgm:pt modelId="{E69C2DEB-1410-4451-AB00-E2D60EF1DC63}" type="sibTrans" cxnId="{20AB1D2B-0D2A-4989-A059-F5409CC1F1C8}">
      <dgm:prSet/>
      <dgm:spPr/>
      <dgm:t>
        <a:bodyPr/>
        <a:lstStyle/>
        <a:p>
          <a:endParaRPr lang="en-GB"/>
        </a:p>
      </dgm:t>
    </dgm:pt>
    <dgm:pt modelId="{F98ECE49-F442-4B28-84F5-E0E7B4E3C492}">
      <dgm:prSet phldrT="[Text]"/>
      <dgm:spPr>
        <a:solidFill>
          <a:schemeClr val="tx2">
            <a:lumMod val="20000"/>
            <a:lumOff val="80000"/>
            <a:alpha val="50000"/>
          </a:schemeClr>
        </a:solidFill>
      </dgm:spPr>
      <dgm:t>
        <a:bodyPr/>
        <a:lstStyle/>
        <a:p>
          <a:r>
            <a:rPr lang="en-GB"/>
            <a:t> </a:t>
          </a:r>
        </a:p>
      </dgm:t>
    </dgm:pt>
    <dgm:pt modelId="{6C8DA9C5-DB19-4D5A-9136-3D64F51AF621}" type="parTrans" cxnId="{FE4DF28D-646F-44E8-A873-CE87310CE382}">
      <dgm:prSet/>
      <dgm:spPr/>
      <dgm:t>
        <a:bodyPr/>
        <a:lstStyle/>
        <a:p>
          <a:endParaRPr lang="en-GB"/>
        </a:p>
      </dgm:t>
    </dgm:pt>
    <dgm:pt modelId="{EC819C41-4913-4505-A0D9-6713FA5E7AAB}" type="sibTrans" cxnId="{FE4DF28D-646F-44E8-A873-CE87310CE382}">
      <dgm:prSet/>
      <dgm:spPr/>
      <dgm:t>
        <a:bodyPr/>
        <a:lstStyle/>
        <a:p>
          <a:endParaRPr lang="en-GB"/>
        </a:p>
      </dgm:t>
    </dgm:pt>
    <dgm:pt modelId="{51155598-2BA7-4F35-BBA7-BD15D3A7288E}">
      <dgm:prSet phldrT="[Text]"/>
      <dgm:spPr>
        <a:solidFill>
          <a:schemeClr val="tx2">
            <a:lumMod val="20000"/>
            <a:lumOff val="80000"/>
            <a:alpha val="50000"/>
          </a:schemeClr>
        </a:solidFill>
      </dgm:spPr>
      <dgm:t>
        <a:bodyPr/>
        <a:lstStyle/>
        <a:p>
          <a:r>
            <a:rPr lang="en-GB"/>
            <a:t> </a:t>
          </a:r>
        </a:p>
      </dgm:t>
    </dgm:pt>
    <dgm:pt modelId="{9BE3F5C7-5C16-48A2-A2D1-7EF8747BD3E2}" type="sibTrans" cxnId="{2875B874-31ED-45CD-B762-C759D9AC76F1}">
      <dgm:prSet/>
      <dgm:spPr/>
      <dgm:t>
        <a:bodyPr/>
        <a:lstStyle/>
        <a:p>
          <a:endParaRPr lang="en-GB"/>
        </a:p>
      </dgm:t>
    </dgm:pt>
    <dgm:pt modelId="{E877F3AC-0DA2-4333-8AC2-61AD02B5F7A5}" type="parTrans" cxnId="{2875B874-31ED-45CD-B762-C759D9AC76F1}">
      <dgm:prSet/>
      <dgm:spPr/>
      <dgm:t>
        <a:bodyPr/>
        <a:lstStyle/>
        <a:p>
          <a:endParaRPr lang="en-GB"/>
        </a:p>
      </dgm:t>
    </dgm:pt>
    <dgm:pt modelId="{58DADDB7-2568-463B-9839-65A954CFFBF5}" type="pres">
      <dgm:prSet presAssocID="{47161081-1DA9-4BC5-B97D-16CBA67BDFDF}" presName="compositeShape" presStyleCnt="0">
        <dgm:presLayoutVars>
          <dgm:chMax val="7"/>
          <dgm:dir/>
          <dgm:resizeHandles val="exact"/>
        </dgm:presLayoutVars>
      </dgm:prSet>
      <dgm:spPr/>
    </dgm:pt>
    <dgm:pt modelId="{86A2EDA8-6C5D-4E7F-9880-AB6C36566FEA}" type="pres">
      <dgm:prSet presAssocID="{51155598-2BA7-4F35-BBA7-BD15D3A7288E}" presName="circ1" presStyleLbl="vennNode1" presStyleIdx="0" presStyleCnt="3" custScaleX="120447" custScaleY="118885"/>
      <dgm:spPr/>
    </dgm:pt>
    <dgm:pt modelId="{00330153-51FE-4E7B-96E1-EF20944FDF47}" type="pres">
      <dgm:prSet presAssocID="{51155598-2BA7-4F35-BBA7-BD15D3A7288E}" presName="circ1Tx" presStyleLbl="revTx" presStyleIdx="0" presStyleCnt="0">
        <dgm:presLayoutVars>
          <dgm:chMax val="0"/>
          <dgm:chPref val="0"/>
          <dgm:bulletEnabled val="1"/>
        </dgm:presLayoutVars>
      </dgm:prSet>
      <dgm:spPr/>
    </dgm:pt>
    <dgm:pt modelId="{6D7E12A3-17B4-4620-BFC0-A118E781558E}" type="pres">
      <dgm:prSet presAssocID="{D72E0584-2AA1-42CE-9510-0248471B90D0}" presName="circ2" presStyleLbl="vennNode1" presStyleIdx="1" presStyleCnt="3" custScaleX="120447" custScaleY="118885"/>
      <dgm:spPr/>
    </dgm:pt>
    <dgm:pt modelId="{F137D7BA-860A-463B-8276-BB92229B7B51}" type="pres">
      <dgm:prSet presAssocID="{D72E0584-2AA1-42CE-9510-0248471B90D0}" presName="circ2Tx" presStyleLbl="revTx" presStyleIdx="0" presStyleCnt="0">
        <dgm:presLayoutVars>
          <dgm:chMax val="0"/>
          <dgm:chPref val="0"/>
          <dgm:bulletEnabled val="1"/>
        </dgm:presLayoutVars>
      </dgm:prSet>
      <dgm:spPr/>
    </dgm:pt>
    <dgm:pt modelId="{01329EF6-3A71-4C64-B948-EC2F6B1C009E}" type="pres">
      <dgm:prSet presAssocID="{F98ECE49-F442-4B28-84F5-E0E7B4E3C492}" presName="circ3" presStyleLbl="vennNode1" presStyleIdx="2" presStyleCnt="3" custScaleX="120447" custScaleY="118885"/>
      <dgm:spPr/>
    </dgm:pt>
    <dgm:pt modelId="{CAAF32AC-DE34-478F-B892-A4876B8151EF}" type="pres">
      <dgm:prSet presAssocID="{F98ECE49-F442-4B28-84F5-E0E7B4E3C492}" presName="circ3Tx" presStyleLbl="revTx" presStyleIdx="0" presStyleCnt="0">
        <dgm:presLayoutVars>
          <dgm:chMax val="0"/>
          <dgm:chPref val="0"/>
          <dgm:bulletEnabled val="1"/>
        </dgm:presLayoutVars>
      </dgm:prSet>
      <dgm:spPr/>
    </dgm:pt>
  </dgm:ptLst>
  <dgm:cxnLst>
    <dgm:cxn modelId="{384FB22A-01D4-40A7-BA0E-29AE4FA00BCE}" type="presOf" srcId="{F98ECE49-F442-4B28-84F5-E0E7B4E3C492}" destId="{CAAF32AC-DE34-478F-B892-A4876B8151EF}" srcOrd="1" destOrd="0" presId="urn:microsoft.com/office/officeart/2005/8/layout/venn1"/>
    <dgm:cxn modelId="{20AB1D2B-0D2A-4989-A059-F5409CC1F1C8}" srcId="{47161081-1DA9-4BC5-B97D-16CBA67BDFDF}" destId="{D72E0584-2AA1-42CE-9510-0248471B90D0}" srcOrd="1" destOrd="0" parTransId="{CC8541E2-78AF-408F-989A-B213C8B60959}" sibTransId="{E69C2DEB-1410-4451-AB00-E2D60EF1DC63}"/>
    <dgm:cxn modelId="{A731855D-0736-4810-8A68-DD11412151DD}" type="presOf" srcId="{47161081-1DA9-4BC5-B97D-16CBA67BDFDF}" destId="{58DADDB7-2568-463B-9839-65A954CFFBF5}" srcOrd="0" destOrd="0" presId="urn:microsoft.com/office/officeart/2005/8/layout/venn1"/>
    <dgm:cxn modelId="{C9FA2E50-BF90-496F-ACE4-385080643336}" type="presOf" srcId="{F98ECE49-F442-4B28-84F5-E0E7B4E3C492}" destId="{01329EF6-3A71-4C64-B948-EC2F6B1C009E}" srcOrd="0" destOrd="0" presId="urn:microsoft.com/office/officeart/2005/8/layout/venn1"/>
    <dgm:cxn modelId="{C84E5F73-B1AA-4E63-A444-2A207E32FBFD}" type="presOf" srcId="{D72E0584-2AA1-42CE-9510-0248471B90D0}" destId="{6D7E12A3-17B4-4620-BFC0-A118E781558E}" srcOrd="0" destOrd="0" presId="urn:microsoft.com/office/officeart/2005/8/layout/venn1"/>
    <dgm:cxn modelId="{2875B874-31ED-45CD-B762-C759D9AC76F1}" srcId="{47161081-1DA9-4BC5-B97D-16CBA67BDFDF}" destId="{51155598-2BA7-4F35-BBA7-BD15D3A7288E}" srcOrd="0" destOrd="0" parTransId="{E877F3AC-0DA2-4333-8AC2-61AD02B5F7A5}" sibTransId="{9BE3F5C7-5C16-48A2-A2D1-7EF8747BD3E2}"/>
    <dgm:cxn modelId="{0EEB0889-F785-4D1C-9476-07558539BB35}" type="presOf" srcId="{D72E0584-2AA1-42CE-9510-0248471B90D0}" destId="{F137D7BA-860A-463B-8276-BB92229B7B51}" srcOrd="1" destOrd="0" presId="urn:microsoft.com/office/officeart/2005/8/layout/venn1"/>
    <dgm:cxn modelId="{FE4DF28D-646F-44E8-A873-CE87310CE382}" srcId="{47161081-1DA9-4BC5-B97D-16CBA67BDFDF}" destId="{F98ECE49-F442-4B28-84F5-E0E7B4E3C492}" srcOrd="2" destOrd="0" parTransId="{6C8DA9C5-DB19-4D5A-9136-3D64F51AF621}" sibTransId="{EC819C41-4913-4505-A0D9-6713FA5E7AAB}"/>
    <dgm:cxn modelId="{C98703B9-4992-4FCC-903B-7414D82EA488}" type="presOf" srcId="{51155598-2BA7-4F35-BBA7-BD15D3A7288E}" destId="{86A2EDA8-6C5D-4E7F-9880-AB6C36566FEA}" srcOrd="0" destOrd="0" presId="urn:microsoft.com/office/officeart/2005/8/layout/venn1"/>
    <dgm:cxn modelId="{C00563BD-EB1B-40EA-B126-2724E3290607}" type="presOf" srcId="{51155598-2BA7-4F35-BBA7-BD15D3A7288E}" destId="{00330153-51FE-4E7B-96E1-EF20944FDF47}" srcOrd="1" destOrd="0" presId="urn:microsoft.com/office/officeart/2005/8/layout/venn1"/>
    <dgm:cxn modelId="{B684E1E3-D126-4CF4-9E00-21BB7813C1E1}" type="presParOf" srcId="{58DADDB7-2568-463B-9839-65A954CFFBF5}" destId="{86A2EDA8-6C5D-4E7F-9880-AB6C36566FEA}" srcOrd="0" destOrd="0" presId="urn:microsoft.com/office/officeart/2005/8/layout/venn1"/>
    <dgm:cxn modelId="{697F386E-C9B1-42E8-B9A6-53B17644B2F6}" type="presParOf" srcId="{58DADDB7-2568-463B-9839-65A954CFFBF5}" destId="{00330153-51FE-4E7B-96E1-EF20944FDF47}" srcOrd="1" destOrd="0" presId="urn:microsoft.com/office/officeart/2005/8/layout/venn1"/>
    <dgm:cxn modelId="{0CEA208C-0E54-4151-ADAD-5B20AE964D87}" type="presParOf" srcId="{58DADDB7-2568-463B-9839-65A954CFFBF5}" destId="{6D7E12A3-17B4-4620-BFC0-A118E781558E}" srcOrd="2" destOrd="0" presId="urn:microsoft.com/office/officeart/2005/8/layout/venn1"/>
    <dgm:cxn modelId="{C32B0456-EAB9-496B-84ED-9FAF4E781AF9}" type="presParOf" srcId="{58DADDB7-2568-463B-9839-65A954CFFBF5}" destId="{F137D7BA-860A-463B-8276-BB92229B7B51}" srcOrd="3" destOrd="0" presId="urn:microsoft.com/office/officeart/2005/8/layout/venn1"/>
    <dgm:cxn modelId="{72089381-FFFD-4790-8579-823CAA28CFAB}" type="presParOf" srcId="{58DADDB7-2568-463B-9839-65A954CFFBF5}" destId="{01329EF6-3A71-4C64-B948-EC2F6B1C009E}" srcOrd="4" destOrd="0" presId="urn:microsoft.com/office/officeart/2005/8/layout/venn1"/>
    <dgm:cxn modelId="{43AB7F55-B74E-42FF-9786-39FC2006E91B}" type="presParOf" srcId="{58DADDB7-2568-463B-9839-65A954CFFBF5}" destId="{CAAF32AC-DE34-478F-B892-A4876B8151EF}"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2EDA8-6C5D-4E7F-9880-AB6C36566FEA}">
      <dsp:nvSpPr>
        <dsp:cNvPr id="0" name=""/>
        <dsp:cNvSpPr/>
      </dsp:nvSpPr>
      <dsp:spPr>
        <a:xfrm>
          <a:off x="2366887" y="-236207"/>
          <a:ext cx="3865988" cy="3815853"/>
        </a:xfrm>
        <a:prstGeom prst="ellipse">
          <a:avLst/>
        </a:prstGeom>
        <a:solidFill>
          <a:schemeClr val="tx2">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a:t> </a:t>
          </a:r>
        </a:p>
      </dsp:txBody>
      <dsp:txXfrm>
        <a:off x="2882352" y="431567"/>
        <a:ext cx="2835058" cy="1717133"/>
      </dsp:txXfrm>
    </dsp:sp>
    <dsp:sp modelId="{6D7E12A3-17B4-4620-BFC0-A118E781558E}">
      <dsp:nvSpPr>
        <dsp:cNvPr id="0" name=""/>
        <dsp:cNvSpPr/>
      </dsp:nvSpPr>
      <dsp:spPr>
        <a:xfrm>
          <a:off x="3525054" y="1769855"/>
          <a:ext cx="3865988" cy="3815853"/>
        </a:xfrm>
        <a:prstGeom prst="ellipse">
          <a:avLst/>
        </a:prstGeom>
        <a:solidFill>
          <a:schemeClr val="tx2">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a:t> </a:t>
          </a:r>
        </a:p>
      </dsp:txBody>
      <dsp:txXfrm>
        <a:off x="4707403" y="2755618"/>
        <a:ext cx="2319593" cy="2098719"/>
      </dsp:txXfrm>
    </dsp:sp>
    <dsp:sp modelId="{01329EF6-3A71-4C64-B948-EC2F6B1C009E}">
      <dsp:nvSpPr>
        <dsp:cNvPr id="0" name=""/>
        <dsp:cNvSpPr/>
      </dsp:nvSpPr>
      <dsp:spPr>
        <a:xfrm>
          <a:off x="1208720" y="1769855"/>
          <a:ext cx="3865988" cy="3815853"/>
        </a:xfrm>
        <a:prstGeom prst="ellipse">
          <a:avLst/>
        </a:prstGeom>
        <a:solidFill>
          <a:schemeClr val="tx2">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a:t> </a:t>
          </a:r>
        </a:p>
      </dsp:txBody>
      <dsp:txXfrm>
        <a:off x="1572767" y="2755618"/>
        <a:ext cx="2319593" cy="20987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E2660-C793-44D0-ABBE-A8D0FC79D871}" type="datetimeFigureOut">
              <a:rPr lang="en-GB" smtClean="0"/>
              <a:t>28/01/2025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B4547-6B9E-4C70-91D6-6AF91BBCDAE3}" type="slidenum">
              <a:rPr lang="en-GB" smtClean="0"/>
              <a:t>‹#›</a:t>
            </a:fld>
            <a:endParaRPr lang="en-GB"/>
          </a:p>
        </p:txBody>
      </p:sp>
    </p:spTree>
    <p:extLst>
      <p:ext uri="{BB962C8B-B14F-4D97-AF65-F5344CB8AC3E}">
        <p14:creationId xmlns:p14="http://schemas.microsoft.com/office/powerpoint/2010/main" val="100155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3</a:t>
            </a:fld>
            <a:endParaRPr lang="en-GB"/>
          </a:p>
        </p:txBody>
      </p:sp>
    </p:spTree>
    <p:extLst>
      <p:ext uri="{BB962C8B-B14F-4D97-AF65-F5344CB8AC3E}">
        <p14:creationId xmlns:p14="http://schemas.microsoft.com/office/powerpoint/2010/main" val="152755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B4547-6B9E-4C70-91D6-6AF91BBCDAE3}" type="slidenum">
              <a:rPr lang="en-GB" smtClean="0"/>
              <a:t>18</a:t>
            </a:fld>
            <a:endParaRPr lang="en-GB"/>
          </a:p>
        </p:txBody>
      </p:sp>
    </p:spTree>
    <p:extLst>
      <p:ext uri="{BB962C8B-B14F-4D97-AF65-F5344CB8AC3E}">
        <p14:creationId xmlns:p14="http://schemas.microsoft.com/office/powerpoint/2010/main" val="108054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28D2FF-12CA-41B7-B7AD-468C4FF40B71}" type="slidenum">
              <a:rPr lang="en-GB" smtClean="0"/>
              <a:pPr/>
              <a:t>20</a:t>
            </a:fld>
            <a:endParaRPr lang="en-GB"/>
          </a:p>
        </p:txBody>
      </p:sp>
    </p:spTree>
    <p:extLst>
      <p:ext uri="{BB962C8B-B14F-4D97-AF65-F5344CB8AC3E}">
        <p14:creationId xmlns:p14="http://schemas.microsoft.com/office/powerpoint/2010/main" val="313928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B4547-6B9E-4C70-91D6-6AF91BBCDAE3}" type="slidenum">
              <a:rPr lang="en-GB" smtClean="0"/>
              <a:t>21</a:t>
            </a:fld>
            <a:endParaRPr lang="en-GB"/>
          </a:p>
        </p:txBody>
      </p:sp>
    </p:spTree>
    <p:extLst>
      <p:ext uri="{BB962C8B-B14F-4D97-AF65-F5344CB8AC3E}">
        <p14:creationId xmlns:p14="http://schemas.microsoft.com/office/powerpoint/2010/main" val="19811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23</a:t>
            </a:fld>
            <a:endParaRPr lang="en-GB"/>
          </a:p>
        </p:txBody>
      </p:sp>
    </p:spTree>
    <p:extLst>
      <p:ext uri="{BB962C8B-B14F-4D97-AF65-F5344CB8AC3E}">
        <p14:creationId xmlns:p14="http://schemas.microsoft.com/office/powerpoint/2010/main" val="232254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24</a:t>
            </a:fld>
            <a:endParaRPr lang="en-GB"/>
          </a:p>
        </p:txBody>
      </p:sp>
    </p:spTree>
    <p:extLst>
      <p:ext uri="{BB962C8B-B14F-4D97-AF65-F5344CB8AC3E}">
        <p14:creationId xmlns:p14="http://schemas.microsoft.com/office/powerpoint/2010/main" val="389396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5A6B4547-6B9E-4C70-91D6-6AF91BBCDAE3}" type="slidenum">
              <a:rPr lang="en-GB" smtClean="0"/>
              <a:t>25</a:t>
            </a:fld>
            <a:endParaRPr lang="en-GB"/>
          </a:p>
        </p:txBody>
      </p:sp>
    </p:spTree>
    <p:extLst>
      <p:ext uri="{BB962C8B-B14F-4D97-AF65-F5344CB8AC3E}">
        <p14:creationId xmlns:p14="http://schemas.microsoft.com/office/powerpoint/2010/main" val="264612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B4547-6B9E-4C70-91D6-6AF91BBCDAE3}" type="slidenum">
              <a:rPr lang="en-GB" smtClean="0"/>
              <a:t>27</a:t>
            </a:fld>
            <a:endParaRPr lang="en-GB"/>
          </a:p>
        </p:txBody>
      </p:sp>
    </p:spTree>
    <p:extLst>
      <p:ext uri="{BB962C8B-B14F-4D97-AF65-F5344CB8AC3E}">
        <p14:creationId xmlns:p14="http://schemas.microsoft.com/office/powerpoint/2010/main" val="427367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28</a:t>
            </a:fld>
            <a:endParaRPr lang="en-GB"/>
          </a:p>
        </p:txBody>
      </p:sp>
    </p:spTree>
    <p:extLst>
      <p:ext uri="{BB962C8B-B14F-4D97-AF65-F5344CB8AC3E}">
        <p14:creationId xmlns:p14="http://schemas.microsoft.com/office/powerpoint/2010/main" val="2373094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31</a:t>
            </a:fld>
            <a:endParaRPr lang="en-GB"/>
          </a:p>
        </p:txBody>
      </p:sp>
    </p:spTree>
    <p:extLst>
      <p:ext uri="{BB962C8B-B14F-4D97-AF65-F5344CB8AC3E}">
        <p14:creationId xmlns:p14="http://schemas.microsoft.com/office/powerpoint/2010/main" val="133350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33</a:t>
            </a:fld>
            <a:endParaRPr lang="en-GB"/>
          </a:p>
        </p:txBody>
      </p:sp>
    </p:spTree>
    <p:extLst>
      <p:ext uri="{BB962C8B-B14F-4D97-AF65-F5344CB8AC3E}">
        <p14:creationId xmlns:p14="http://schemas.microsoft.com/office/powerpoint/2010/main" val="311241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4</a:t>
            </a:fld>
            <a:endParaRPr lang="en-GB"/>
          </a:p>
        </p:txBody>
      </p:sp>
    </p:spTree>
    <p:extLst>
      <p:ext uri="{BB962C8B-B14F-4D97-AF65-F5344CB8AC3E}">
        <p14:creationId xmlns:p14="http://schemas.microsoft.com/office/powerpoint/2010/main" val="2213992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34</a:t>
            </a:fld>
            <a:endParaRPr lang="en-GB"/>
          </a:p>
        </p:txBody>
      </p:sp>
    </p:spTree>
    <p:extLst>
      <p:ext uri="{BB962C8B-B14F-4D97-AF65-F5344CB8AC3E}">
        <p14:creationId xmlns:p14="http://schemas.microsoft.com/office/powerpoint/2010/main" val="325663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36</a:t>
            </a:fld>
            <a:endParaRPr lang="en-GB"/>
          </a:p>
        </p:txBody>
      </p:sp>
    </p:spTree>
    <p:extLst>
      <p:ext uri="{BB962C8B-B14F-4D97-AF65-F5344CB8AC3E}">
        <p14:creationId xmlns:p14="http://schemas.microsoft.com/office/powerpoint/2010/main" val="3446832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37</a:t>
            </a:fld>
            <a:endParaRPr lang="en-GB"/>
          </a:p>
        </p:txBody>
      </p:sp>
    </p:spTree>
    <p:extLst>
      <p:ext uri="{BB962C8B-B14F-4D97-AF65-F5344CB8AC3E}">
        <p14:creationId xmlns:p14="http://schemas.microsoft.com/office/powerpoint/2010/main" val="1792281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41</a:t>
            </a:fld>
            <a:endParaRPr lang="en-GB"/>
          </a:p>
        </p:txBody>
      </p:sp>
    </p:spTree>
    <p:extLst>
      <p:ext uri="{BB962C8B-B14F-4D97-AF65-F5344CB8AC3E}">
        <p14:creationId xmlns:p14="http://schemas.microsoft.com/office/powerpoint/2010/main" val="123938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42</a:t>
            </a:fld>
            <a:endParaRPr lang="en-GB"/>
          </a:p>
        </p:txBody>
      </p:sp>
    </p:spTree>
    <p:extLst>
      <p:ext uri="{BB962C8B-B14F-4D97-AF65-F5344CB8AC3E}">
        <p14:creationId xmlns:p14="http://schemas.microsoft.com/office/powerpoint/2010/main" val="328625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B4547-6B9E-4C70-91D6-6AF91BBCDAE3}" type="slidenum">
              <a:rPr lang="en-GB" smtClean="0"/>
              <a:t>43</a:t>
            </a:fld>
            <a:endParaRPr lang="en-GB"/>
          </a:p>
        </p:txBody>
      </p:sp>
    </p:spTree>
    <p:extLst>
      <p:ext uri="{BB962C8B-B14F-4D97-AF65-F5344CB8AC3E}">
        <p14:creationId xmlns:p14="http://schemas.microsoft.com/office/powerpoint/2010/main" val="4121710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44</a:t>
            </a:fld>
            <a:endParaRPr lang="en-GB"/>
          </a:p>
        </p:txBody>
      </p:sp>
    </p:spTree>
    <p:extLst>
      <p:ext uri="{BB962C8B-B14F-4D97-AF65-F5344CB8AC3E}">
        <p14:creationId xmlns:p14="http://schemas.microsoft.com/office/powerpoint/2010/main" val="321162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B4547-6B9E-4C70-91D6-6AF91BBCDAE3}" type="slidenum">
              <a:rPr lang="en-GB" smtClean="0"/>
              <a:t>45</a:t>
            </a:fld>
            <a:endParaRPr lang="en-GB"/>
          </a:p>
        </p:txBody>
      </p:sp>
    </p:spTree>
    <p:extLst>
      <p:ext uri="{BB962C8B-B14F-4D97-AF65-F5344CB8AC3E}">
        <p14:creationId xmlns:p14="http://schemas.microsoft.com/office/powerpoint/2010/main" val="3551619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28D2FF-12CA-41B7-B7AD-468C4FF40B71}" type="slidenum">
              <a:rPr lang="en-GB" smtClean="0"/>
              <a:pPr/>
              <a:t>47</a:t>
            </a:fld>
            <a:endParaRPr lang="en-GB"/>
          </a:p>
        </p:txBody>
      </p:sp>
    </p:spTree>
    <p:extLst>
      <p:ext uri="{BB962C8B-B14F-4D97-AF65-F5344CB8AC3E}">
        <p14:creationId xmlns:p14="http://schemas.microsoft.com/office/powerpoint/2010/main" val="295597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B4547-6B9E-4C70-91D6-6AF91BBCDAE3}" type="slidenum">
              <a:rPr lang="en-GB" smtClean="0"/>
              <a:t>52</a:t>
            </a:fld>
            <a:endParaRPr lang="en-GB"/>
          </a:p>
        </p:txBody>
      </p:sp>
    </p:spTree>
    <p:extLst>
      <p:ext uri="{BB962C8B-B14F-4D97-AF65-F5344CB8AC3E}">
        <p14:creationId xmlns:p14="http://schemas.microsoft.com/office/powerpoint/2010/main" val="356078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6</a:t>
            </a:fld>
            <a:endParaRPr lang="en-GB"/>
          </a:p>
        </p:txBody>
      </p:sp>
    </p:spTree>
    <p:extLst>
      <p:ext uri="{BB962C8B-B14F-4D97-AF65-F5344CB8AC3E}">
        <p14:creationId xmlns:p14="http://schemas.microsoft.com/office/powerpoint/2010/main" val="147842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10</a:t>
            </a:fld>
            <a:endParaRPr lang="en-GB"/>
          </a:p>
        </p:txBody>
      </p:sp>
    </p:spTree>
    <p:extLst>
      <p:ext uri="{BB962C8B-B14F-4D97-AF65-F5344CB8AC3E}">
        <p14:creationId xmlns:p14="http://schemas.microsoft.com/office/powerpoint/2010/main" val="90884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11</a:t>
            </a:fld>
            <a:endParaRPr lang="en-GB"/>
          </a:p>
        </p:txBody>
      </p:sp>
    </p:spTree>
    <p:extLst>
      <p:ext uri="{BB962C8B-B14F-4D97-AF65-F5344CB8AC3E}">
        <p14:creationId xmlns:p14="http://schemas.microsoft.com/office/powerpoint/2010/main" val="224944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12</a:t>
            </a:fld>
            <a:endParaRPr lang="en-GB"/>
          </a:p>
        </p:txBody>
      </p:sp>
    </p:spTree>
    <p:extLst>
      <p:ext uri="{BB962C8B-B14F-4D97-AF65-F5344CB8AC3E}">
        <p14:creationId xmlns:p14="http://schemas.microsoft.com/office/powerpoint/2010/main" val="247654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13</a:t>
            </a:fld>
            <a:endParaRPr lang="en-GB"/>
          </a:p>
        </p:txBody>
      </p:sp>
    </p:spTree>
    <p:extLst>
      <p:ext uri="{BB962C8B-B14F-4D97-AF65-F5344CB8AC3E}">
        <p14:creationId xmlns:p14="http://schemas.microsoft.com/office/powerpoint/2010/main" val="44264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5A6B4547-6B9E-4C70-91D6-6AF91BBCDAE3}" type="slidenum">
              <a:rPr lang="en-GB" smtClean="0"/>
              <a:t>15</a:t>
            </a:fld>
            <a:endParaRPr lang="en-GB"/>
          </a:p>
        </p:txBody>
      </p:sp>
    </p:spTree>
    <p:extLst>
      <p:ext uri="{BB962C8B-B14F-4D97-AF65-F5344CB8AC3E}">
        <p14:creationId xmlns:p14="http://schemas.microsoft.com/office/powerpoint/2010/main" val="290242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B4547-6B9E-4C70-91D6-6AF91BBCDAE3}" type="slidenum">
              <a:rPr lang="en-GB" smtClean="0"/>
              <a:t>16</a:t>
            </a:fld>
            <a:endParaRPr lang="en-GB"/>
          </a:p>
        </p:txBody>
      </p:sp>
    </p:spTree>
    <p:extLst>
      <p:ext uri="{BB962C8B-B14F-4D97-AF65-F5344CB8AC3E}">
        <p14:creationId xmlns:p14="http://schemas.microsoft.com/office/powerpoint/2010/main" val="115648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6.bin"/><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10.bin"/><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2.bin"/></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4056501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B46FDA69-D678-4682-B1B6-2ABA033D11F0}"/>
              </a:ext>
            </a:extLst>
          </p:cNvPr>
          <p:cNvSpPr>
            <a:spLocks noGrp="1"/>
          </p:cNvSpPr>
          <p:nvPr>
            <p:ph type="title" hasCustomPrompt="1"/>
          </p:nvPr>
        </p:nvSpPr>
        <p:spPr>
          <a:xfrm>
            <a:off x="366779" y="179388"/>
            <a:ext cx="11446626" cy="708715"/>
          </a:xfrm>
        </p:spPr>
        <p:txBody>
          <a:bodyPr vert="horz" lIns="0" tIns="0" rIns="0" bIns="0">
            <a:noAutofit/>
          </a:bodyPr>
          <a:lstStyle>
            <a:lvl1pPr>
              <a:defRPr cap="none"/>
            </a:lvl1pPr>
          </a:lstStyle>
          <a:p>
            <a:r>
              <a:rPr lang="en-US" noProof="0"/>
              <a:t>Click to edit master title style </a:t>
            </a: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366779" y="1247775"/>
            <a:ext cx="11446626" cy="4691062"/>
          </a:xfrm>
        </p:spPr>
        <p:txBody>
          <a:bodyPr lIns="72000" tIns="72000" rIns="72000" bIns="72000">
            <a:noAutofit/>
          </a:bodyPr>
          <a:lstStyle>
            <a:lvl1pPr>
              <a:buFont typeface="Arial" panose="020B0604020202020204" pitchFamily="34" charset="0"/>
              <a:buChar char="•"/>
              <a:defRPr/>
            </a:lvl1pPr>
            <a:lvl2pPr marL="360000" indent="-180000">
              <a:buFont typeface="Lato" panose="020F0502020204030203" pitchFamily="34" charset="0"/>
              <a:buChar char="-"/>
              <a:defRPr/>
            </a:lvl2pPr>
            <a:lvl3pPr>
              <a:buFont typeface="Arial" panose="020B0604020202020204" pitchFamily="34" charset="0"/>
              <a:buChar char="•"/>
              <a:defRPr/>
            </a:lvl3pPr>
            <a:lvl4pPr marL="720000" indent="-180000">
              <a:buFont typeface="Lato" panose="020F0502020204030203" pitchFamily="34" charset="0"/>
              <a:buChar char="-"/>
              <a:defRPr/>
            </a:lvl4pPr>
            <a:lvl5pPr>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E6F7DE21-2FF0-4DAB-B87A-6AEB184B3024}"/>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9" name="Footer Placeholder 3">
            <a:extLst>
              <a:ext uri="{FF2B5EF4-FFF2-40B4-BE49-F238E27FC236}">
                <a16:creationId xmlns:a16="http://schemas.microsoft.com/office/drawing/2014/main" id="{54E58106-3073-C284-986B-BF409E8E3FB2}"/>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1352021652"/>
      </p:ext>
    </p:extLst>
  </p:cSld>
  <p:clrMapOvr>
    <a:masterClrMapping/>
  </p:clrMapOvr>
  <p:extLst>
    <p:ext uri="{DCECCB84-F9BA-43D5-87BE-67443E8EF086}">
      <p15:sldGuideLst xmlns:p15="http://schemas.microsoft.com/office/powerpoint/2012/main">
        <p15:guide id="1" orient="horz" pos="113">
          <p15:clr>
            <a:srgbClr val="FBAE40"/>
          </p15:clr>
        </p15:guide>
        <p15:guide id="2" orient="horz" pos="786">
          <p15:clr>
            <a:srgbClr val="FBAE40"/>
          </p15:clr>
        </p15:guide>
        <p15:guide id="3" orient="horz" pos="3741">
          <p15:clr>
            <a:srgbClr val="FBAE40"/>
          </p15:clr>
        </p15:guide>
        <p15:guide id="4" orient="horz" pos="1272">
          <p15:clr>
            <a:srgbClr val="FBAE40"/>
          </p15:clr>
        </p15:guide>
        <p15:guide id="5" orient="horz" pos="1158">
          <p15:clr>
            <a:srgbClr val="FBAE40"/>
          </p15:clr>
        </p15:guide>
        <p15:guide id="6" pos="3784">
          <p15:clr>
            <a:srgbClr val="FBAE40"/>
          </p15:clr>
        </p15:guide>
        <p15:guide id="7" pos="38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Slide (Picture)">
    <p:bg>
      <p:bgPr>
        <a:solidFill>
          <a:schemeClr val="bg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1853110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1" i="0" baseline="0">
              <a:latin typeface="Inter" panose="020B0502030000000004" pitchFamily="34" charset="0"/>
              <a:ea typeface="Inter" panose="020B0502030000000004" pitchFamily="34" charset="0"/>
              <a:cs typeface="Inter" panose="020B0502030000000004" pitchFamily="34" charset="0"/>
              <a:sym typeface="Inter" panose="020B0502030000000004" pitchFamily="34" charset="0"/>
            </a:endParaRPr>
          </a:p>
        </p:txBody>
      </p:sp>
      <p:sp>
        <p:nvSpPr>
          <p:cNvPr id="9" name="Picture Placeholder 8">
            <a:extLst>
              <a:ext uri="{FF2B5EF4-FFF2-40B4-BE49-F238E27FC236}">
                <a16:creationId xmlns:a16="http://schemas.microsoft.com/office/drawing/2014/main" id="{172DCD42-D661-4A77-A320-C376CF432C6C}"/>
              </a:ext>
            </a:extLst>
          </p:cNvPr>
          <p:cNvSpPr>
            <a:spLocks noGrp="1"/>
          </p:cNvSpPr>
          <p:nvPr>
            <p:ph type="pic" sz="quarter" idx="10"/>
          </p:nvPr>
        </p:nvSpPr>
        <p:spPr>
          <a:xfrm>
            <a:off x="0" y="0"/>
            <a:ext cx="12192000" cy="6858000"/>
          </a:xfrm>
        </p:spPr>
        <p:txBody>
          <a:bodyPr/>
          <a:lstStyle/>
          <a:p>
            <a:r>
              <a:rPr lang="en-US"/>
              <a:t>Click icon to add picture</a:t>
            </a:r>
            <a:endParaRPr lang="de-DE"/>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22168" y="2044699"/>
            <a:ext cx="6741079" cy="2390775"/>
          </a:xfrm>
        </p:spPr>
        <p:txBody>
          <a:bodyPr vert="horz" anchor="t">
            <a:noAutofit/>
          </a:bodyPr>
          <a:lstStyle>
            <a:lvl1pPr algn="l">
              <a:defRPr sz="5400">
                <a:solidFill>
                  <a:schemeClr val="bg2"/>
                </a:solidFill>
              </a:defRPr>
            </a:lvl1pPr>
          </a:lstStyle>
          <a:p>
            <a:r>
              <a:rPr lang="en-US"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22169" y="1425575"/>
            <a:ext cx="6741079" cy="349250"/>
          </a:xfrm>
        </p:spPr>
        <p:txBody>
          <a:bodyPr lIns="0" tIns="0" rIns="0" bIns="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314522540"/>
      </p:ext>
    </p:extLst>
  </p:cSld>
  <p:clrMapOvr>
    <a:masterClrMapping/>
  </p:clrMapOvr>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902209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85668" y="1689100"/>
            <a:ext cx="6741079" cy="2389964"/>
          </a:xfrm>
        </p:spPr>
        <p:txBody>
          <a:bodyPr vert="horz" lIns="0" tIns="0" rIns="0" bIns="0" anchor="t">
            <a:noAutofit/>
          </a:bodyPr>
          <a:lstStyle>
            <a:lvl1pPr algn="l">
              <a:defRPr sz="5400"/>
            </a:lvl1pPr>
          </a:lstStyle>
          <a:p>
            <a:r>
              <a:rPr lang="en-US"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tx2">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Tree>
    <p:extLst>
      <p:ext uri="{BB962C8B-B14F-4D97-AF65-F5344CB8AC3E}">
        <p14:creationId xmlns:p14="http://schemas.microsoft.com/office/powerpoint/2010/main" val="1164189782"/>
      </p:ext>
    </p:extLst>
  </p:cSld>
  <p:clrMapOvr>
    <a:masterClrMapping/>
  </p:clrMapOvr>
  <p:extLst>
    <p:ext uri="{DCECCB84-F9BA-43D5-87BE-67443E8EF086}">
      <p15:sldGuideLst xmlns:p15="http://schemas.microsoft.com/office/powerpoint/2012/main">
        <p15:guide id="1" orient="horz" pos="1064">
          <p15:clr>
            <a:srgbClr val="FBAE40"/>
          </p15:clr>
        </p15:guide>
        <p15:guide id="2" orient="horz" pos="674">
          <p15:clr>
            <a:srgbClr val="FBAE40"/>
          </p15:clr>
        </p15:guide>
        <p15:guide id="3" pos="4805">
          <p15:clr>
            <a:srgbClr val="FBAE40"/>
          </p15:clr>
        </p15:guide>
        <p15:guide id="4" pos="558">
          <p15:clr>
            <a:srgbClr val="FBAE40"/>
          </p15:clr>
        </p15:guide>
        <p15:guide id="5" orient="horz" pos="2570">
          <p15:clr>
            <a:srgbClr val="FBAE40"/>
          </p15:clr>
        </p15:guide>
        <p15:guide id="6" orient="horz" pos="396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Blu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151128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Verdana" panose="020B0604030504040204" pitchFamily="34" charset="0"/>
              <a:ea typeface="+mj-ea"/>
              <a:cs typeface="+mj-cs"/>
              <a:sym typeface="Museo Sans 10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382385" y="540000"/>
            <a:ext cx="11427232" cy="5398838"/>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1" name="Title 1">
            <a:extLst>
              <a:ext uri="{FF2B5EF4-FFF2-40B4-BE49-F238E27FC236}">
                <a16:creationId xmlns:a16="http://schemas.microsoft.com/office/drawing/2014/main" id="{0CEB10F1-9A99-4B04-99A0-D8E2CAE06AC0}"/>
              </a:ext>
            </a:extLst>
          </p:cNvPr>
          <p:cNvSpPr>
            <a:spLocks noGrp="1"/>
          </p:cNvSpPr>
          <p:nvPr>
            <p:ph type="ctrTitle" hasCustomPrompt="1"/>
          </p:nvPr>
        </p:nvSpPr>
        <p:spPr>
          <a:xfrm>
            <a:off x="885668" y="1689100"/>
            <a:ext cx="6741079" cy="2389964"/>
          </a:xfrm>
        </p:spPr>
        <p:txBody>
          <a:bodyPr vert="horz" lIns="0" tIns="0" rIns="0" bIns="0" anchor="t">
            <a:noAutofit/>
          </a:bodyPr>
          <a:lstStyle>
            <a:lvl1pPr algn="l">
              <a:defRPr sz="54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784313990"/>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4806">
          <p15:clr>
            <a:srgbClr val="FBAE40"/>
          </p15:clr>
        </p15:guide>
        <p15:guide id="4" pos="558">
          <p15:clr>
            <a:srgbClr val="FBAE40"/>
          </p15:clr>
        </p15:guide>
        <p15:guide id="5" orient="horz" pos="2570">
          <p15:clr>
            <a:srgbClr val="FBAE40"/>
          </p15:clr>
        </p15:guide>
        <p15:guide id="7" orient="horz" pos="37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Blue 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78297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Verdana" panose="020B0604030504040204" pitchFamily="34" charset="0"/>
              <a:ea typeface="+mj-ea"/>
              <a:cs typeface="+mj-cs"/>
              <a:sym typeface="Museo Sans 10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382382" y="540000"/>
            <a:ext cx="11427231" cy="5398838"/>
          </a:xfrm>
          <a:prstGeom prst="rect">
            <a:avLst/>
          </a:prstGeom>
          <a:solidFill>
            <a:schemeClr val="accent1">
              <a:lumMod val="100000"/>
            </a:schemeClr>
          </a:solidFill>
          <a:ln w="9525"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7513"/>
            <a:ext cx="6741079" cy="2391551"/>
          </a:xfrm>
        </p:spPr>
        <p:txBody>
          <a:bodyPr vert="horz" lIns="0" tIns="0" rIns="0" bIns="0" anchor="t">
            <a:noAutofit/>
          </a:bodyPr>
          <a:lstStyle>
            <a:lvl1pPr algn="l">
              <a:defRPr sz="54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910843404"/>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7" orient="horz" pos="374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Gree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1363877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Verdana" panose="020B0604030504040204" pitchFamily="34" charset="0"/>
              <a:ea typeface="+mj-ea"/>
              <a:cs typeface="+mj-cs"/>
              <a:sym typeface="Museo Sans 10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382382" y="540000"/>
            <a:ext cx="11427231" cy="5398838"/>
          </a:xfrm>
          <a:prstGeom prst="rect">
            <a:avLst/>
          </a:prstGeom>
          <a:solidFill>
            <a:schemeClr val="accent2">
              <a:lumMod val="100000"/>
            </a:schemeClr>
          </a:solidFill>
          <a:ln w="9525"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9100"/>
            <a:ext cx="6741079" cy="2389964"/>
          </a:xfrm>
        </p:spPr>
        <p:txBody>
          <a:bodyPr vert="horz" lIns="0" tIns="0" rIns="0" bIns="0" anchor="t">
            <a:noAutofit/>
          </a:bodyPr>
          <a:lstStyle>
            <a:lvl1pPr algn="l">
              <a:defRPr sz="54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46658522"/>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6" orient="horz" pos="37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ckup">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4155122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11500" b="0" i="0" baseline="0">
              <a:latin typeface="Century Gothic" panose="020B0502020202020204" pitchFamily="34" charset="0"/>
              <a:ea typeface="+mj-ea"/>
              <a:cs typeface="+mj-cs"/>
              <a:sym typeface="Century Gothic" panose="020B0502020202020204" pitchFamily="34"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393465" y="549331"/>
            <a:ext cx="11427232" cy="5398838"/>
          </a:xfrm>
          <a:prstGeom prst="rect">
            <a:avLst/>
          </a:prstGeom>
          <a:solidFill>
            <a:schemeClr val="accent1">
              <a:lumMod val="100000"/>
            </a:schemeClr>
          </a:solidFill>
          <a:ln w="9525"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3600" b="1" noProof="0">
              <a:solidFill>
                <a:schemeClr val="tx2"/>
              </a:solidFill>
            </a:endParaRPr>
          </a:p>
        </p:txBody>
      </p:sp>
      <p:sp>
        <p:nvSpPr>
          <p:cNvPr id="15" name="Title 1">
            <a:extLst>
              <a:ext uri="{FF2B5EF4-FFF2-40B4-BE49-F238E27FC236}">
                <a16:creationId xmlns:a16="http://schemas.microsoft.com/office/drawing/2014/main" id="{EEF825C3-94B5-43A8-822C-83F664AEB289}"/>
              </a:ext>
            </a:extLst>
          </p:cNvPr>
          <p:cNvSpPr txBox="1">
            <a:spLocks/>
          </p:cNvSpPr>
          <p:nvPr/>
        </p:nvSpPr>
        <p:spPr>
          <a:xfrm>
            <a:off x="8520757" y="4678255"/>
            <a:ext cx="2793977" cy="88264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1500" b="0" kern="1200" cap="none" baseline="0">
                <a:solidFill>
                  <a:schemeClr val="bg1"/>
                </a:solidFill>
                <a:latin typeface="+mj-lt"/>
                <a:ea typeface="+mj-ea"/>
                <a:cs typeface="+mj-cs"/>
              </a:defRPr>
            </a:lvl1pPr>
          </a:lstStyle>
          <a:p>
            <a:pPr algn="r"/>
            <a:r>
              <a:rPr lang="en-US" sz="5400">
                <a:latin typeface="Century Gothic" panose="020B0502020202020204" pitchFamily="34" charset="0"/>
                <a:ea typeface="Verdana" panose="020B0604030504040204" pitchFamily="34" charset="0"/>
                <a:cs typeface="Inter" panose="020B0502030000000004" pitchFamily="34" charset="0"/>
              </a:rPr>
              <a:t>Backup</a:t>
            </a:r>
          </a:p>
        </p:txBody>
      </p:sp>
      <p:sp>
        <p:nvSpPr>
          <p:cNvPr id="11" name="Slide Number Placeholder 3">
            <a:extLst>
              <a:ext uri="{FF2B5EF4-FFF2-40B4-BE49-F238E27FC236}">
                <a16:creationId xmlns:a16="http://schemas.microsoft.com/office/drawing/2014/main" id="{4680C26E-18A4-48BD-8E92-5051A941E429}"/>
              </a:ext>
            </a:extLst>
          </p:cNvPr>
          <p:cNvSpPr>
            <a:spLocks noGrp="1"/>
          </p:cNvSpPr>
          <p:nvPr>
            <p:ph type="sldNum" sz="quarter" idx="11"/>
          </p:nvPr>
        </p:nvSpPr>
        <p:spPr>
          <a:xfrm>
            <a:off x="11314734" y="6342890"/>
            <a:ext cx="505963" cy="374690"/>
          </a:xfrm>
        </p:spPr>
        <p:txBody>
          <a:bodyPr/>
          <a:lstStyle/>
          <a:p>
            <a:fld id="{ABB6D191-819E-455F-BC39-F2381519C0C1}" type="slidenum">
              <a:rPr lang="en-US" noProof="0" smtClean="0"/>
              <a:t>‹#›</a:t>
            </a:fld>
            <a:endParaRPr lang="en-US" noProof="0"/>
          </a:p>
        </p:txBody>
      </p:sp>
      <p:sp>
        <p:nvSpPr>
          <p:cNvPr id="9" name="Footer Placeholder 3">
            <a:extLst>
              <a:ext uri="{FF2B5EF4-FFF2-40B4-BE49-F238E27FC236}">
                <a16:creationId xmlns:a16="http://schemas.microsoft.com/office/drawing/2014/main" id="{BBB2D388-8B9E-8BE1-EBAD-BE0B2928F1B4}"/>
              </a:ext>
            </a:extLst>
          </p:cNvPr>
          <p:cNvSpPr>
            <a:spLocks noGrp="1"/>
          </p:cNvSpPr>
          <p:nvPr>
            <p:ph type="ftr" sz="quarter" idx="12"/>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1066639091"/>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7" orient="horz" pos="374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1226382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11500" b="0" i="0" baseline="0">
              <a:latin typeface="Century Gothic" panose="020B0502020202020204" pitchFamily="34" charset="0"/>
              <a:ea typeface="+mj-ea"/>
              <a:cs typeface="+mj-cs"/>
              <a:sym typeface="Century Gothic" panose="020B0502020202020204" pitchFamily="34" charset="0"/>
            </a:endParaRPr>
          </a:p>
        </p:txBody>
      </p:sp>
      <p:sp>
        <p:nvSpPr>
          <p:cNvPr id="15" name="Title 1">
            <a:extLst>
              <a:ext uri="{FF2B5EF4-FFF2-40B4-BE49-F238E27FC236}">
                <a16:creationId xmlns:a16="http://schemas.microsoft.com/office/drawing/2014/main" id="{EEF825C3-94B5-43A8-822C-83F664AEB289}"/>
              </a:ext>
            </a:extLst>
          </p:cNvPr>
          <p:cNvSpPr txBox="1">
            <a:spLocks/>
          </p:cNvSpPr>
          <p:nvPr/>
        </p:nvSpPr>
        <p:spPr>
          <a:xfrm>
            <a:off x="7836196" y="4678255"/>
            <a:ext cx="3360524" cy="88264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1500" b="0" kern="1200" cap="none" baseline="0">
                <a:solidFill>
                  <a:schemeClr val="bg1"/>
                </a:solidFill>
                <a:latin typeface="+mj-lt"/>
                <a:ea typeface="+mj-ea"/>
                <a:cs typeface="+mj-cs"/>
              </a:defRPr>
            </a:lvl1pPr>
          </a:lstStyle>
          <a:p>
            <a:r>
              <a:rPr lang="en-US" sz="5400">
                <a:latin typeface="Verdana" panose="020B0604030504040204" pitchFamily="34" charset="0"/>
                <a:ea typeface="Verdana" panose="020B0604030504040204" pitchFamily="34" charset="0"/>
                <a:cs typeface="Inter" panose="020B0502030000000004" pitchFamily="34" charset="0"/>
              </a:rPr>
              <a:t>Appendix</a:t>
            </a:r>
          </a:p>
        </p:txBody>
      </p:sp>
      <p:sp>
        <p:nvSpPr>
          <p:cNvPr id="11" name="Slide Number Placeholder 3">
            <a:extLst>
              <a:ext uri="{FF2B5EF4-FFF2-40B4-BE49-F238E27FC236}">
                <a16:creationId xmlns:a16="http://schemas.microsoft.com/office/drawing/2014/main" id="{471CBB97-3BEF-4690-BB14-A4EB68413A36}"/>
              </a:ext>
            </a:extLst>
          </p:cNvPr>
          <p:cNvSpPr>
            <a:spLocks noGrp="1"/>
          </p:cNvSpPr>
          <p:nvPr>
            <p:ph type="sldNum" sz="quarter" idx="11"/>
          </p:nvPr>
        </p:nvSpPr>
        <p:spPr>
          <a:xfrm>
            <a:off x="11314734" y="6342890"/>
            <a:ext cx="505963" cy="374690"/>
          </a:xfrm>
        </p:spPr>
        <p:txBody>
          <a:bodyPr/>
          <a:lstStyle/>
          <a:p>
            <a:fld id="{ABB6D191-819E-455F-BC39-F2381519C0C1}" type="slidenum">
              <a:rPr lang="en-US" noProof="0" smtClean="0"/>
              <a:t>‹#›</a:t>
            </a:fld>
            <a:endParaRPr lang="en-US" noProof="0"/>
          </a:p>
        </p:txBody>
      </p:sp>
      <p:sp>
        <p:nvSpPr>
          <p:cNvPr id="13" name="Rectangle 12">
            <a:extLst>
              <a:ext uri="{FF2B5EF4-FFF2-40B4-BE49-F238E27FC236}">
                <a16:creationId xmlns:a16="http://schemas.microsoft.com/office/drawing/2014/main" id="{184A0FD2-50C3-46FD-A05F-2143AFFAB503}"/>
              </a:ext>
            </a:extLst>
          </p:cNvPr>
          <p:cNvSpPr/>
          <p:nvPr userDrawn="1"/>
        </p:nvSpPr>
        <p:spPr>
          <a:xfrm>
            <a:off x="393465" y="549331"/>
            <a:ext cx="11427232" cy="5398838"/>
          </a:xfrm>
          <a:prstGeom prst="rect">
            <a:avLst/>
          </a:prstGeom>
          <a:solidFill>
            <a:srgbClr val="004876"/>
          </a:solidFill>
          <a:ln w="9525"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3600" b="1" noProof="0">
              <a:solidFill>
                <a:schemeClr val="tx2"/>
              </a:solidFill>
            </a:endParaRPr>
          </a:p>
        </p:txBody>
      </p:sp>
      <p:sp>
        <p:nvSpPr>
          <p:cNvPr id="14" name="Title 1">
            <a:extLst>
              <a:ext uri="{FF2B5EF4-FFF2-40B4-BE49-F238E27FC236}">
                <a16:creationId xmlns:a16="http://schemas.microsoft.com/office/drawing/2014/main" id="{A4D8ED86-1F40-4C56-8B49-F5E79B3E4BBC}"/>
              </a:ext>
            </a:extLst>
          </p:cNvPr>
          <p:cNvSpPr txBox="1">
            <a:spLocks/>
          </p:cNvSpPr>
          <p:nvPr userDrawn="1"/>
        </p:nvSpPr>
        <p:spPr>
          <a:xfrm>
            <a:off x="7954211" y="4678255"/>
            <a:ext cx="3360523" cy="88264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1500" b="0" kern="1200" cap="none" baseline="0">
                <a:solidFill>
                  <a:schemeClr val="bg1"/>
                </a:solidFill>
                <a:latin typeface="+mj-lt"/>
                <a:ea typeface="+mj-ea"/>
                <a:cs typeface="+mj-cs"/>
              </a:defRPr>
            </a:lvl1pPr>
          </a:lstStyle>
          <a:p>
            <a:pPr algn="r"/>
            <a:r>
              <a:rPr lang="en-US" sz="5400">
                <a:latin typeface="Century Gothic" panose="020B0502020202020204" pitchFamily="34" charset="0"/>
                <a:ea typeface="Verdana" panose="020B0604030504040204" pitchFamily="34" charset="0"/>
                <a:cs typeface="Inter" panose="020B0502030000000004" pitchFamily="34" charset="0"/>
              </a:rPr>
              <a:t>Appendix</a:t>
            </a:r>
          </a:p>
        </p:txBody>
      </p:sp>
      <p:sp>
        <p:nvSpPr>
          <p:cNvPr id="9" name="Footer Placeholder 3">
            <a:extLst>
              <a:ext uri="{FF2B5EF4-FFF2-40B4-BE49-F238E27FC236}">
                <a16:creationId xmlns:a16="http://schemas.microsoft.com/office/drawing/2014/main" id="{31898CFE-0B29-C748-5A27-0CF16FA369DF}"/>
              </a:ext>
            </a:extLst>
          </p:cNvPr>
          <p:cNvSpPr>
            <a:spLocks noGrp="1"/>
          </p:cNvSpPr>
          <p:nvPr>
            <p:ph type="ftr" sz="quarter" idx="12"/>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3570811290"/>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7" orient="horz" pos="374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9CE876-340E-4FD3-98C6-3988BBCA6E5E}"/>
              </a:ext>
            </a:extLst>
          </p:cNvPr>
          <p:cNvGraphicFramePr>
            <a:graphicFrameLocks noChangeAspect="1"/>
          </p:cNvGraphicFramePr>
          <p:nvPr>
            <p:custDataLst>
              <p:tags r:id="rId1"/>
            </p:custDataLst>
            <p:extLst>
              <p:ext uri="{D42A27DB-BD31-4B8C-83A1-F6EECF244321}">
                <p14:modId xmlns:p14="http://schemas.microsoft.com/office/powerpoint/2010/main" val="2964846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F9CE876-340E-4FD3-98C6-3988BBCA6E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CA972F-F766-4DED-BFAA-A0D97E14EF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0D9CBCFD-AEF5-4826-A1E8-350015BA3412}"/>
              </a:ext>
            </a:extLst>
          </p:cNvPr>
          <p:cNvSpPr>
            <a:spLocks noGrp="1"/>
          </p:cNvSpPr>
          <p:nvPr>
            <p:ph type="title" hasCustomPrompt="1"/>
          </p:nvPr>
        </p:nvSpPr>
        <p:spPr/>
        <p:txBody>
          <a:bodyPr vert="horz" lIns="0" tIns="0" rIns="0" bIns="0">
            <a:noAutofit/>
          </a:bodyPr>
          <a:lstStyle>
            <a:lvl1pPr>
              <a:defRPr cap="none"/>
            </a:lvl1pPr>
          </a:lstStyle>
          <a:p>
            <a:r>
              <a:rPr lang="en-US" noProof="0"/>
              <a:t>Click to edit master title style</a:t>
            </a:r>
          </a:p>
        </p:txBody>
      </p:sp>
      <p:sp>
        <p:nvSpPr>
          <p:cNvPr id="3" name="Content Placeholder 2">
            <a:extLst>
              <a:ext uri="{FF2B5EF4-FFF2-40B4-BE49-F238E27FC236}">
                <a16:creationId xmlns:a16="http://schemas.microsoft.com/office/drawing/2014/main" id="{1267F840-EFC6-4307-BD69-B27B457ED07B}"/>
              </a:ext>
            </a:extLst>
          </p:cNvPr>
          <p:cNvSpPr>
            <a:spLocks noGrp="1"/>
          </p:cNvSpPr>
          <p:nvPr>
            <p:ph sz="half" idx="1"/>
          </p:nvPr>
        </p:nvSpPr>
        <p:spPr>
          <a:xfrm>
            <a:off x="382384" y="1247775"/>
            <a:ext cx="5475882" cy="4691063"/>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C92E9254-622E-41C6-B3D0-27C816BBF106}"/>
              </a:ext>
            </a:extLst>
          </p:cNvPr>
          <p:cNvSpPr>
            <a:spLocks noGrp="1"/>
          </p:cNvSpPr>
          <p:nvPr>
            <p:ph sz="half" idx="2"/>
          </p:nvPr>
        </p:nvSpPr>
        <p:spPr>
          <a:xfrm>
            <a:off x="6344816" y="1247776"/>
            <a:ext cx="5475882" cy="4691062"/>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4C172E53-4DB8-4D7A-B888-012956DB7275}"/>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1" name="Footer Placeholder 3">
            <a:extLst>
              <a:ext uri="{FF2B5EF4-FFF2-40B4-BE49-F238E27FC236}">
                <a16:creationId xmlns:a16="http://schemas.microsoft.com/office/drawing/2014/main" id="{D9106E7D-AFC9-67DF-DAE4-468B137B6437}"/>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3575522823"/>
      </p:ext>
    </p:extLst>
  </p:cSld>
  <p:clrMapOvr>
    <a:masterClrMapping/>
  </p:clrMapOvr>
  <p:extLst>
    <p:ext uri="{DCECCB84-F9BA-43D5-87BE-67443E8EF086}">
      <p15:sldGuideLst xmlns:p15="http://schemas.microsoft.com/office/powerpoint/2012/main">
        <p15:guide id="1" pos="3783">
          <p15:clr>
            <a:srgbClr val="FBAE40"/>
          </p15:clr>
        </p15:guide>
        <p15:guide id="2" pos="3897">
          <p15:clr>
            <a:srgbClr val="FBAE40"/>
          </p15:clr>
        </p15:guide>
        <p15:guide id="3" orient="horz" pos="113">
          <p15:clr>
            <a:srgbClr val="FBAE40"/>
          </p15:clr>
        </p15:guide>
        <p15:guide id="4" orient="horz" pos="786">
          <p15:clr>
            <a:srgbClr val="FBAE40"/>
          </p15:clr>
        </p15:guide>
        <p15:guide id="5" orient="horz" pos="3741">
          <p15:clr>
            <a:srgbClr val="FBAE40"/>
          </p15:clr>
        </p15:guide>
        <p15:guide id="6" orient="horz" pos="1158">
          <p15:clr>
            <a:srgbClr val="FBAE40"/>
          </p15:clr>
        </p15:guide>
        <p15:guide id="7" orient="horz" pos="12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w_lin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1008872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3" name="Text Placeholder 2">
            <a:extLst>
              <a:ext uri="{FF2B5EF4-FFF2-40B4-BE49-F238E27FC236}">
                <a16:creationId xmlns:a16="http://schemas.microsoft.com/office/drawing/2014/main" id="{9E03F3A1-CCD7-4F8F-9CB5-0C0C93A2BAED}"/>
              </a:ext>
            </a:extLst>
          </p:cNvPr>
          <p:cNvSpPr>
            <a:spLocks noGrp="1"/>
          </p:cNvSpPr>
          <p:nvPr>
            <p:ph type="body" idx="1"/>
          </p:nvPr>
        </p:nvSpPr>
        <p:spPr>
          <a:xfrm>
            <a:off x="382384" y="1205244"/>
            <a:ext cx="5621541" cy="587975"/>
          </a:xfrm>
        </p:spPr>
        <p:txBody>
          <a:bodyPr lIns="72000" tIns="72000" rIns="72000" bIns="72000" anchor="b">
            <a:noAutofit/>
          </a:bodyPr>
          <a:lstStyle>
            <a:lvl1pPr marL="0" indent="0">
              <a:buNone/>
              <a:defRPr sz="1800" b="1">
                <a:solidFill>
                  <a:schemeClr val="tx2">
                    <a:lumMod val="10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382385" y="2014538"/>
            <a:ext cx="5475882" cy="3924299"/>
          </a:xfrm>
        </p:spPr>
        <p:txBody>
          <a:bodyPr lIns="72000" tIns="72000" rIns="72000" bIns="7200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6FCA77FD-9ACC-49B7-B506-B3E7BD7EDC92}"/>
              </a:ext>
            </a:extLst>
          </p:cNvPr>
          <p:cNvSpPr>
            <a:spLocks noGrp="1"/>
          </p:cNvSpPr>
          <p:nvPr>
            <p:ph type="body" sz="quarter" idx="3"/>
          </p:nvPr>
        </p:nvSpPr>
        <p:spPr>
          <a:xfrm>
            <a:off x="6344815" y="1205246"/>
            <a:ext cx="5475882" cy="587974"/>
          </a:xfrm>
        </p:spPr>
        <p:txBody>
          <a:bodyPr lIns="72000" tIns="72000" rIns="72000" bIns="72000" anchor="b">
            <a:noAutofit/>
          </a:bodyPr>
          <a:lstStyle>
            <a:lvl1pPr marL="0" indent="0">
              <a:buNone/>
              <a:defRPr sz="1800" b="1">
                <a:solidFill>
                  <a:schemeClr val="tx2">
                    <a:lumMod val="10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6333735" y="2014538"/>
            <a:ext cx="5486962" cy="3924299"/>
          </a:xfrm>
        </p:spPr>
        <p:txBody>
          <a:bodyPr lIns="72000" tIns="72000" rIns="72000" bIns="7200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8">
            <a:extLst>
              <a:ext uri="{FF2B5EF4-FFF2-40B4-BE49-F238E27FC236}">
                <a16:creationId xmlns:a16="http://schemas.microsoft.com/office/drawing/2014/main" id="{B599CBCB-3A71-49DF-A2FE-693C98D8DFA8}"/>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cxnSp>
        <p:nvCxnSpPr>
          <p:cNvPr id="14" name="Straight Connector 13">
            <a:extLst>
              <a:ext uri="{FF2B5EF4-FFF2-40B4-BE49-F238E27FC236}">
                <a16:creationId xmlns:a16="http://schemas.microsoft.com/office/drawing/2014/main" id="{0E80DDF9-9ABD-41C0-B8CD-6641DEAFE776}"/>
              </a:ext>
            </a:extLst>
          </p:cNvPr>
          <p:cNvCxnSpPr>
            <a:cxnSpLocks/>
          </p:cNvCxnSpPr>
          <p:nvPr userDrawn="1"/>
        </p:nvCxnSpPr>
        <p:spPr>
          <a:xfrm flipH="1">
            <a:off x="382384" y="1867501"/>
            <a:ext cx="5475883" cy="0"/>
          </a:xfrm>
          <a:prstGeom prst="line">
            <a:avLst/>
          </a:prstGeom>
          <a:ln w="1270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7ACC30-B3BF-495E-860A-1FD6FA83F803}"/>
              </a:ext>
            </a:extLst>
          </p:cNvPr>
          <p:cNvCxnSpPr>
            <a:cxnSpLocks/>
          </p:cNvCxnSpPr>
          <p:nvPr userDrawn="1"/>
        </p:nvCxnSpPr>
        <p:spPr>
          <a:xfrm flipH="1">
            <a:off x="6333735" y="1869774"/>
            <a:ext cx="5486962" cy="0"/>
          </a:xfrm>
          <a:prstGeom prst="line">
            <a:avLst/>
          </a:prstGeom>
          <a:ln w="1270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C88C7A3-0501-4FC5-A23C-F213AB20F2F7}"/>
              </a:ext>
            </a:extLst>
          </p:cNvPr>
          <p:cNvSpPr>
            <a:spLocks noGrp="1"/>
          </p:cNvSpPr>
          <p:nvPr>
            <p:ph type="title" hasCustomPrompt="1"/>
          </p:nvPr>
        </p:nvSpPr>
        <p:spPr>
          <a:xfrm>
            <a:off x="382384" y="179388"/>
            <a:ext cx="11438313" cy="708715"/>
          </a:xfrm>
        </p:spPr>
        <p:txBody>
          <a:bodyPr vert="horz" lIns="0" tIns="0" rIns="0" bIns="0">
            <a:noAutofit/>
          </a:bodyPr>
          <a:lstStyle>
            <a:lvl1pPr>
              <a:defRPr cap="none"/>
            </a:lvl1pPr>
          </a:lstStyle>
          <a:p>
            <a:r>
              <a:rPr lang="en-US" noProof="0"/>
              <a:t>Click to edit master title style</a:t>
            </a:r>
          </a:p>
        </p:txBody>
      </p:sp>
      <p:sp>
        <p:nvSpPr>
          <p:cNvPr id="13" name="Footer Placeholder 3">
            <a:extLst>
              <a:ext uri="{FF2B5EF4-FFF2-40B4-BE49-F238E27FC236}">
                <a16:creationId xmlns:a16="http://schemas.microsoft.com/office/drawing/2014/main" id="{98975F6D-3497-4FD6-FF57-B29ECED03E4C}"/>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2953252569"/>
      </p:ext>
    </p:extLst>
  </p:cSld>
  <p:clrMapOvr>
    <a:masterClrMapping/>
  </p:clrMapOvr>
  <p:extLst>
    <p:ext uri="{DCECCB84-F9BA-43D5-87BE-67443E8EF086}">
      <p15:sldGuideLst xmlns:p15="http://schemas.microsoft.com/office/powerpoint/2012/main">
        <p15:guide id="2" orient="horz" pos="786">
          <p15:clr>
            <a:srgbClr val="FBAE40"/>
          </p15:clr>
        </p15:guide>
        <p15:guide id="3" orient="horz" pos="113">
          <p15:clr>
            <a:srgbClr val="FBAE40"/>
          </p15:clr>
        </p15:guide>
        <p15:guide id="5" pos="3783">
          <p15:clr>
            <a:srgbClr val="FBAE40"/>
          </p15:clr>
        </p15:guide>
        <p15:guide id="6" pos="3897">
          <p15:clr>
            <a:srgbClr val="FBAE40"/>
          </p15:clr>
        </p15:guide>
        <p15:guide id="9" orient="horz" pos="1269">
          <p15:clr>
            <a:srgbClr val="FBAE40"/>
          </p15:clr>
        </p15:guide>
        <p15:guide id="10" orient="horz" pos="3741">
          <p15:clr>
            <a:srgbClr val="FBAE40"/>
          </p15:clr>
        </p15:guide>
        <p15:guide id="11" orient="horz" pos="115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1699206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9" name="Slide Number Placeholder 8">
            <a:extLst>
              <a:ext uri="{FF2B5EF4-FFF2-40B4-BE49-F238E27FC236}">
                <a16:creationId xmlns:a16="http://schemas.microsoft.com/office/drawing/2014/main" id="{B599CBCB-3A71-49DF-A2FE-693C98D8DFA8}"/>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4" name="Title 1">
            <a:extLst>
              <a:ext uri="{FF2B5EF4-FFF2-40B4-BE49-F238E27FC236}">
                <a16:creationId xmlns:a16="http://schemas.microsoft.com/office/drawing/2014/main" id="{B214B955-5CE2-401B-88E7-E488FF6074DC}"/>
              </a:ext>
            </a:extLst>
          </p:cNvPr>
          <p:cNvSpPr>
            <a:spLocks noGrp="1"/>
          </p:cNvSpPr>
          <p:nvPr>
            <p:ph type="title" hasCustomPrompt="1"/>
          </p:nvPr>
        </p:nvSpPr>
        <p:spPr>
          <a:xfrm>
            <a:off x="382384" y="179388"/>
            <a:ext cx="11438313" cy="708715"/>
          </a:xfrm>
        </p:spPr>
        <p:txBody>
          <a:bodyPr vert="horz" lIns="0" tIns="0" rIns="0" bIns="0">
            <a:noAutofit/>
          </a:bodyPr>
          <a:lstStyle>
            <a:lvl1pPr>
              <a:defRPr cap="none"/>
            </a:lvl1pPr>
          </a:lstStyle>
          <a:p>
            <a:r>
              <a:rPr lang="en-US" noProof="0"/>
              <a:t>Click to edit master title style</a:t>
            </a:r>
          </a:p>
        </p:txBody>
      </p:sp>
      <p:sp>
        <p:nvSpPr>
          <p:cNvPr id="15" name="Content Placeholder 2">
            <a:extLst>
              <a:ext uri="{FF2B5EF4-FFF2-40B4-BE49-F238E27FC236}">
                <a16:creationId xmlns:a16="http://schemas.microsoft.com/office/drawing/2014/main" id="{1E8465C6-CA5D-4B05-9A5A-0802DB88B8BF}"/>
              </a:ext>
            </a:extLst>
          </p:cNvPr>
          <p:cNvSpPr>
            <a:spLocks noGrp="1"/>
          </p:cNvSpPr>
          <p:nvPr>
            <p:ph sz="half" idx="1"/>
          </p:nvPr>
        </p:nvSpPr>
        <p:spPr>
          <a:xfrm>
            <a:off x="382384" y="1247775"/>
            <a:ext cx="5475882" cy="4691063"/>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3">
            <a:extLst>
              <a:ext uri="{FF2B5EF4-FFF2-40B4-BE49-F238E27FC236}">
                <a16:creationId xmlns:a16="http://schemas.microsoft.com/office/drawing/2014/main" id="{C8711B5E-1663-44E3-AE92-8A03E23ED7CB}"/>
              </a:ext>
            </a:extLst>
          </p:cNvPr>
          <p:cNvSpPr>
            <a:spLocks noGrp="1"/>
          </p:cNvSpPr>
          <p:nvPr>
            <p:ph sz="half" idx="2"/>
          </p:nvPr>
        </p:nvSpPr>
        <p:spPr>
          <a:xfrm>
            <a:off x="6344816" y="1247776"/>
            <a:ext cx="5475882" cy="4691062"/>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3">
            <a:extLst>
              <a:ext uri="{FF2B5EF4-FFF2-40B4-BE49-F238E27FC236}">
                <a16:creationId xmlns:a16="http://schemas.microsoft.com/office/drawing/2014/main" id="{2A26F973-D523-A748-FF86-08B2E4B78973}"/>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4264829956"/>
      </p:ext>
    </p:extLst>
  </p:cSld>
  <p:clrMapOvr>
    <a:masterClrMapping/>
  </p:clrMapOvr>
  <p:extLst>
    <p:ext uri="{DCECCB84-F9BA-43D5-87BE-67443E8EF086}">
      <p15:sldGuideLst xmlns:p15="http://schemas.microsoft.com/office/powerpoint/2012/main">
        <p15:guide id="2" orient="horz" pos="786">
          <p15:clr>
            <a:srgbClr val="FBAE40"/>
          </p15:clr>
        </p15:guide>
        <p15:guide id="3" orient="horz" pos="113">
          <p15:clr>
            <a:srgbClr val="FBAE40"/>
          </p15:clr>
        </p15:guide>
        <p15:guide id="5" pos="3783">
          <p15:clr>
            <a:srgbClr val="FBAE40"/>
          </p15:clr>
        </p15:guide>
        <p15:guide id="6" pos="3897">
          <p15:clr>
            <a:srgbClr val="FBAE40"/>
          </p15:clr>
        </p15:guide>
        <p15:guide id="9" orient="horz" pos="1269">
          <p15:clr>
            <a:srgbClr val="FBAE40"/>
          </p15:clr>
        </p15:guide>
        <p15:guide id="10" orient="horz" pos="3741">
          <p15:clr>
            <a:srgbClr val="FBAE40"/>
          </p15:clr>
        </p15:guide>
        <p15:guide id="11" orient="horz" pos="11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F3E268D-AB50-4521-85B1-C1387B18D756}"/>
              </a:ext>
            </a:extLst>
          </p:cNvPr>
          <p:cNvGraphicFramePr>
            <a:graphicFrameLocks noChangeAspect="1"/>
          </p:cNvGraphicFramePr>
          <p:nvPr>
            <p:custDataLst>
              <p:tags r:id="rId1"/>
            </p:custDataLst>
            <p:extLst>
              <p:ext uri="{D42A27DB-BD31-4B8C-83A1-F6EECF244321}">
                <p14:modId xmlns:p14="http://schemas.microsoft.com/office/powerpoint/2010/main" val="3976897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6" name="Object 5" hidden="1">
                        <a:extLst>
                          <a:ext uri="{FF2B5EF4-FFF2-40B4-BE49-F238E27FC236}">
                            <a16:creationId xmlns:a16="http://schemas.microsoft.com/office/drawing/2014/main" id="{BF3E268D-AB50-4521-85B1-C1387B18D7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AD2561-9FF3-4C8F-B41A-88E05A00BB28}"/>
              </a:ext>
            </a:extLst>
          </p:cNvPr>
          <p:cNvSpPr>
            <a:spLocks noGrp="1"/>
          </p:cNvSpPr>
          <p:nvPr>
            <p:ph type="title"/>
          </p:nvPr>
        </p:nvSpPr>
        <p:spPr/>
        <p:txBody>
          <a:bodyPr vert="horz">
            <a:noAutofit/>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5303DA3F-89CD-4D41-9AF0-FDBCD3B3BB2E}"/>
              </a:ext>
            </a:extLst>
          </p:cNvPr>
          <p:cNvSpPr>
            <a:spLocks noGrp="1"/>
          </p:cNvSpPr>
          <p:nvPr>
            <p:ph type="sldNum" sz="quarter" idx="11"/>
          </p:nvPr>
        </p:nvSpPr>
        <p:spPr/>
        <p:txBody>
          <a:bodyPr/>
          <a:lstStyle/>
          <a:p>
            <a:fld id="{ABB6D191-819E-455F-BC39-F2381519C0C1}" type="slidenum">
              <a:rPr lang="en-US" noProof="0" smtClean="0"/>
              <a:t>‹#›</a:t>
            </a:fld>
            <a:endParaRPr lang="en-US" noProof="0"/>
          </a:p>
        </p:txBody>
      </p:sp>
      <p:graphicFrame>
        <p:nvGraphicFramePr>
          <p:cNvPr id="7" name="Object 6" hidden="1">
            <a:extLst>
              <a:ext uri="{FF2B5EF4-FFF2-40B4-BE49-F238E27FC236}">
                <a16:creationId xmlns:a16="http://schemas.microsoft.com/office/drawing/2014/main" id="{9070EB65-B7B2-447E-B10E-4D5693F060E0}"/>
              </a:ext>
            </a:extLst>
          </p:cNvPr>
          <p:cNvGraphicFramePr>
            <a:graphicFrameLocks noChangeAspect="1"/>
          </p:cNvGraphicFramePr>
          <p:nvPr userDrawn="1">
            <p:custDataLst>
              <p:tags r:id="rId2"/>
            </p:custDataLst>
            <p:extLst>
              <p:ext uri="{D42A27DB-BD31-4B8C-83A1-F6EECF244321}">
                <p14:modId xmlns:p14="http://schemas.microsoft.com/office/powerpoint/2010/main" val="3243565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7" name="Object 6" hidden="1">
                        <a:extLst>
                          <a:ext uri="{FF2B5EF4-FFF2-40B4-BE49-F238E27FC236}">
                            <a16:creationId xmlns:a16="http://schemas.microsoft.com/office/drawing/2014/main" id="{9070EB65-B7B2-447E-B10E-4D5693F060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ooter Placeholder 3">
            <a:extLst>
              <a:ext uri="{FF2B5EF4-FFF2-40B4-BE49-F238E27FC236}">
                <a16:creationId xmlns:a16="http://schemas.microsoft.com/office/drawing/2014/main" id="{FDBD8E9B-BC44-C9B9-1BB9-89C9381F9739}"/>
              </a:ext>
            </a:extLst>
          </p:cNvPr>
          <p:cNvSpPr>
            <a:spLocks noGrp="1"/>
          </p:cNvSpPr>
          <p:nvPr>
            <p:ph type="ftr" sz="quarter" idx="12"/>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3904430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1832452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vert="horz" lIns="0" tIns="0" rIns="0" bIns="0">
            <a:noAutofit/>
          </a:bodyPr>
          <a:lstStyle>
            <a:lvl1pPr>
              <a:defRPr cap="none"/>
            </a:lvl1pPr>
          </a:lstStyle>
          <a:p>
            <a:r>
              <a:rPr lang="en-US" noProof="0"/>
              <a:t>Click to edit master title style</a:t>
            </a:r>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9" name="Footer Placeholder 3">
            <a:extLst>
              <a:ext uri="{FF2B5EF4-FFF2-40B4-BE49-F238E27FC236}">
                <a16:creationId xmlns:a16="http://schemas.microsoft.com/office/drawing/2014/main" id="{5DC044D4-CFC4-AE4F-5F08-78D638FCA0F7}"/>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1251452337"/>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ction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442078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vert="horz" lIns="0" tIns="0" rIns="0" bIns="0">
            <a:noAutofit/>
          </a:bodyPr>
          <a:lstStyle>
            <a:lvl1pPr>
              <a:defRPr cap="none"/>
            </a:lvl1pPr>
          </a:lstStyle>
          <a:p>
            <a:r>
              <a:rPr lang="en-US" noProof="0"/>
              <a:t>Click to edit master title style</a:t>
            </a:r>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0" name="Text Placeholder 9">
            <a:extLst>
              <a:ext uri="{FF2B5EF4-FFF2-40B4-BE49-F238E27FC236}">
                <a16:creationId xmlns:a16="http://schemas.microsoft.com/office/drawing/2014/main" id="{03957C2D-A49F-4DB6-BF75-79C374D34A24}"/>
              </a:ext>
            </a:extLst>
          </p:cNvPr>
          <p:cNvSpPr>
            <a:spLocks noGrp="1"/>
          </p:cNvSpPr>
          <p:nvPr>
            <p:ph type="body" sz="quarter" idx="13" hasCustomPrompt="1"/>
          </p:nvPr>
        </p:nvSpPr>
        <p:spPr>
          <a:xfrm>
            <a:off x="179388" y="887413"/>
            <a:ext cx="11831637" cy="374650"/>
          </a:xfrm>
        </p:spPr>
        <p:txBody>
          <a:bodyPr anchor="ctr">
            <a:noAutofit/>
          </a:bodyPr>
          <a:lstStyle>
            <a:lvl1pPr marL="0" indent="0">
              <a:buNone/>
              <a:defRPr sz="1400">
                <a:solidFill>
                  <a:schemeClr val="tx1">
                    <a:lumMod val="50000"/>
                    <a:lumOff val="50000"/>
                  </a:schemeClr>
                </a:solidFill>
              </a:defRPr>
            </a:lvl1pPr>
          </a:lstStyle>
          <a:p>
            <a:pPr lvl="0"/>
            <a:r>
              <a:rPr lang="de-DE"/>
              <a:t>Action title</a:t>
            </a:r>
            <a:endParaRPr lang="en-US"/>
          </a:p>
        </p:txBody>
      </p:sp>
      <p:sp>
        <p:nvSpPr>
          <p:cNvPr id="9" name="Footer Placeholder 3">
            <a:extLst>
              <a:ext uri="{FF2B5EF4-FFF2-40B4-BE49-F238E27FC236}">
                <a16:creationId xmlns:a16="http://schemas.microsoft.com/office/drawing/2014/main" id="{D999D95A-8ED5-463E-AB8F-D249076C5231}"/>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1757233814"/>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ctionTitle_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390338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vert="horz" lIns="0" tIns="0" rIns="0" bIns="0">
            <a:noAutofit/>
          </a:bodyPr>
          <a:lstStyle>
            <a:lvl1pPr>
              <a:defRPr cap="none"/>
            </a:lvl1pPr>
          </a:lstStyle>
          <a:p>
            <a:r>
              <a:rPr lang="en-US" noProof="0"/>
              <a:t>Click to edit master title style</a:t>
            </a:r>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0" name="Text Placeholder 9">
            <a:extLst>
              <a:ext uri="{FF2B5EF4-FFF2-40B4-BE49-F238E27FC236}">
                <a16:creationId xmlns:a16="http://schemas.microsoft.com/office/drawing/2014/main" id="{03957C2D-A49F-4DB6-BF75-79C374D34A24}"/>
              </a:ext>
            </a:extLst>
          </p:cNvPr>
          <p:cNvSpPr>
            <a:spLocks noGrp="1"/>
          </p:cNvSpPr>
          <p:nvPr>
            <p:ph type="body" sz="quarter" idx="13" hasCustomPrompt="1"/>
          </p:nvPr>
        </p:nvSpPr>
        <p:spPr>
          <a:xfrm>
            <a:off x="179389" y="1030346"/>
            <a:ext cx="11831637" cy="374650"/>
          </a:xfrm>
        </p:spPr>
        <p:txBody>
          <a:bodyPr anchor="ctr">
            <a:noAutofit/>
          </a:bodyPr>
          <a:lstStyle>
            <a:lvl1pPr marL="0" indent="0">
              <a:buNone/>
              <a:defRPr sz="1400">
                <a:solidFill>
                  <a:schemeClr val="tx1">
                    <a:lumMod val="50000"/>
                    <a:lumOff val="50000"/>
                  </a:schemeClr>
                </a:solidFill>
              </a:defRPr>
            </a:lvl1pPr>
          </a:lstStyle>
          <a:p>
            <a:pPr lvl="0"/>
            <a:r>
              <a:rPr lang="de-DE"/>
              <a:t>Action title</a:t>
            </a:r>
            <a:endParaRPr lang="en-US"/>
          </a:p>
        </p:txBody>
      </p:sp>
      <p:cxnSp>
        <p:nvCxnSpPr>
          <p:cNvPr id="8" name="Straight Connector 7">
            <a:extLst>
              <a:ext uri="{FF2B5EF4-FFF2-40B4-BE49-F238E27FC236}">
                <a16:creationId xmlns:a16="http://schemas.microsoft.com/office/drawing/2014/main" id="{EE47034B-D2F8-4408-9356-EA89719BDD6C}"/>
              </a:ext>
            </a:extLst>
          </p:cNvPr>
          <p:cNvCxnSpPr/>
          <p:nvPr/>
        </p:nvCxnSpPr>
        <p:spPr>
          <a:xfrm>
            <a:off x="179387" y="959224"/>
            <a:ext cx="11831639"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66112-46BA-4411-81C3-C6CF0FC49E94}"/>
              </a:ext>
            </a:extLst>
          </p:cNvPr>
          <p:cNvCxnSpPr/>
          <p:nvPr userDrawn="1"/>
        </p:nvCxnSpPr>
        <p:spPr>
          <a:xfrm>
            <a:off x="179387" y="959224"/>
            <a:ext cx="11831639"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F1466C1F-B3A3-4D07-88B4-CBB52B4C24F6}"/>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170436839"/>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533398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9" name="Footer Placeholder 3">
            <a:extLst>
              <a:ext uri="{FF2B5EF4-FFF2-40B4-BE49-F238E27FC236}">
                <a16:creationId xmlns:a16="http://schemas.microsoft.com/office/drawing/2014/main" id="{E6A1CE14-8965-AE6B-AC85-130EBEEF0BEF}"/>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1453015087"/>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CDA8D5C-4ABE-4CBA-9D0A-B520E820C1C4}"/>
              </a:ext>
            </a:extLst>
          </p:cNvPr>
          <p:cNvGraphicFramePr>
            <a:graphicFrameLocks noChangeAspect="1"/>
          </p:cNvGraphicFramePr>
          <p:nvPr>
            <p:custDataLst>
              <p:tags r:id="rId1"/>
            </p:custDataLst>
            <p:extLst>
              <p:ext uri="{D42A27DB-BD31-4B8C-83A1-F6EECF244321}">
                <p14:modId xmlns:p14="http://schemas.microsoft.com/office/powerpoint/2010/main" val="169859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DCDA8D5C-4ABE-4CBA-9D0A-B520E820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30DE0B9-1D37-413A-9F14-DFA5702F73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7923FFFA-0F55-4A69-8CBA-48FD568E0D7A}"/>
              </a:ext>
            </a:extLst>
          </p:cNvPr>
          <p:cNvSpPr>
            <a:spLocks noGrp="1"/>
          </p:cNvSpPr>
          <p:nvPr>
            <p:ph type="title" hasCustomPrompt="1"/>
          </p:nvPr>
        </p:nvSpPr>
        <p:spPr>
          <a:xfrm>
            <a:off x="179388" y="179387"/>
            <a:ext cx="5824536" cy="1654175"/>
          </a:xfrm>
        </p:spPr>
        <p:txBody>
          <a:bodyPr vert="horz" lIns="0" tIns="0" rIns="0" bIns="0" anchor="t">
            <a:noAutofit/>
          </a:bodyPr>
          <a:lstStyle>
            <a:lvl1pPr>
              <a:defRPr sz="4400" cap="none"/>
            </a:lvl1pPr>
          </a:lstStyle>
          <a:p>
            <a:r>
              <a:rPr lang="en-US" noProof="0"/>
              <a:t>Click to edit master title style</a:t>
            </a:r>
          </a:p>
        </p:txBody>
      </p:sp>
      <p:sp>
        <p:nvSpPr>
          <p:cNvPr id="3" name="Content Placeholder 2">
            <a:extLst>
              <a:ext uri="{FF2B5EF4-FFF2-40B4-BE49-F238E27FC236}">
                <a16:creationId xmlns:a16="http://schemas.microsoft.com/office/drawing/2014/main" id="{B15D8B6A-7A61-408F-BDB0-38567CF8EC11}"/>
              </a:ext>
            </a:extLst>
          </p:cNvPr>
          <p:cNvSpPr>
            <a:spLocks noGrp="1"/>
          </p:cNvSpPr>
          <p:nvPr>
            <p:ph idx="1"/>
          </p:nvPr>
        </p:nvSpPr>
        <p:spPr>
          <a:xfrm>
            <a:off x="6186489" y="188014"/>
            <a:ext cx="5824536" cy="5759451"/>
          </a:xfrm>
        </p:spPr>
        <p:txBody>
          <a:bodyPr lIns="0" tIns="0" rIns="0" bIns="0">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8DDAE1C-D6AE-48B7-9F5A-D6622B24751D}"/>
              </a:ext>
            </a:extLst>
          </p:cNvPr>
          <p:cNvSpPr>
            <a:spLocks noGrp="1"/>
          </p:cNvSpPr>
          <p:nvPr>
            <p:ph type="body" sz="half" idx="2"/>
          </p:nvPr>
        </p:nvSpPr>
        <p:spPr>
          <a:xfrm>
            <a:off x="179387" y="2014538"/>
            <a:ext cx="5824536" cy="392430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940C6EDE-4618-41A4-9573-E028EF41F681}"/>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0" name="Footer Placeholder 3">
            <a:extLst>
              <a:ext uri="{FF2B5EF4-FFF2-40B4-BE49-F238E27FC236}">
                <a16:creationId xmlns:a16="http://schemas.microsoft.com/office/drawing/2014/main" id="{0F24D20C-D7F8-4213-B4E6-A72F46470ABF}"/>
              </a:ext>
            </a:extLst>
          </p:cNvPr>
          <p:cNvSpPr>
            <a:spLocks noGrp="1"/>
          </p:cNvSpPr>
          <p:nvPr>
            <p:ph type="ftr" sz="quarter" idx="3"/>
          </p:nvPr>
        </p:nvSpPr>
        <p:spPr>
          <a:xfrm>
            <a:off x="1520890" y="6342890"/>
            <a:ext cx="9675845" cy="374690"/>
          </a:xfrm>
          <a:prstGeom prst="rect">
            <a:avLst/>
          </a:prstGeom>
        </p:spPr>
        <p:txBody>
          <a:bodyPr lIns="0" tIns="0" rIns="0" bIns="0" anchor="b"/>
          <a:lstStyle>
            <a:lvl1pPr>
              <a:defRPr sz="900">
                <a:latin typeface="Century Gothic" panose="020B0502020202020204" pitchFamily="34" charset="0"/>
              </a:defRPr>
            </a:lvl1pPr>
          </a:lstStyle>
          <a:p>
            <a:r>
              <a:rPr lang="en-US"/>
              <a:t>Footer</a:t>
            </a:r>
          </a:p>
        </p:txBody>
      </p:sp>
    </p:spTree>
    <p:extLst>
      <p:ext uri="{BB962C8B-B14F-4D97-AF65-F5344CB8AC3E}">
        <p14:creationId xmlns:p14="http://schemas.microsoft.com/office/powerpoint/2010/main" val="2517192175"/>
      </p:ext>
    </p:extLst>
  </p:cSld>
  <p:clrMapOvr>
    <a:masterClrMapping/>
  </p:clrMapOvr>
  <p:extLst>
    <p:ext uri="{DCECCB84-F9BA-43D5-87BE-67443E8EF086}">
      <p15:sldGuideLst xmlns:p15="http://schemas.microsoft.com/office/powerpoint/2012/main">
        <p15:guide id="3" orient="horz" pos="113">
          <p15:clr>
            <a:srgbClr val="FBAE40"/>
          </p15:clr>
        </p15:guide>
        <p15:guide id="6" orient="horz" pos="1155">
          <p15:clr>
            <a:srgbClr val="FBAE40"/>
          </p15:clr>
        </p15:guide>
        <p15:guide id="7" orient="horz" pos="1269">
          <p15:clr>
            <a:srgbClr val="FBAE40"/>
          </p15:clr>
        </p15:guide>
        <p15:guide id="8" pos="3783">
          <p15:clr>
            <a:srgbClr val="FBAE40"/>
          </p15:clr>
        </p15:guide>
        <p15:guide id="9" pos="3897">
          <p15:clr>
            <a:srgbClr val="FBAE40"/>
          </p15:clr>
        </p15:guide>
        <p15:guide id="10" orient="horz" pos="3741">
          <p15:clr>
            <a:srgbClr val="FBAE40"/>
          </p15:clr>
        </p15:guide>
        <p15:guide id="12" orient="horz" pos="78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D9A1697-4A4F-4D02-A31B-17F65E09F600}"/>
              </a:ext>
            </a:extLst>
          </p:cNvPr>
          <p:cNvGraphicFramePr>
            <a:graphicFrameLocks noChangeAspect="1"/>
          </p:cNvGraphicFramePr>
          <p:nvPr>
            <p:custDataLst>
              <p:tags r:id="rId1"/>
            </p:custDataLst>
            <p:extLst>
              <p:ext uri="{D42A27DB-BD31-4B8C-83A1-F6EECF244321}">
                <p14:modId xmlns:p14="http://schemas.microsoft.com/office/powerpoint/2010/main" val="3710717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D9A1697-4A4F-4D02-A31B-17F65E09F6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326DCA2-1872-4334-AB48-F6ED42935B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2" name="Title 1">
            <a:extLst>
              <a:ext uri="{FF2B5EF4-FFF2-40B4-BE49-F238E27FC236}">
                <a16:creationId xmlns:a16="http://schemas.microsoft.com/office/drawing/2014/main" id="{88DC19BA-229D-452B-A482-D3AFD16EFC68}"/>
              </a:ext>
            </a:extLst>
          </p:cNvPr>
          <p:cNvSpPr>
            <a:spLocks noGrp="1"/>
          </p:cNvSpPr>
          <p:nvPr>
            <p:ph type="title" hasCustomPrompt="1"/>
          </p:nvPr>
        </p:nvSpPr>
        <p:spPr>
          <a:xfrm>
            <a:off x="179388" y="180974"/>
            <a:ext cx="5824536" cy="1652589"/>
          </a:xfrm>
        </p:spPr>
        <p:txBody>
          <a:bodyPr vert="horz" lIns="0" tIns="0" rIns="0" bIns="0" anchor="t">
            <a:noAutofit/>
          </a:bodyPr>
          <a:lstStyle>
            <a:lvl1pPr>
              <a:defRPr sz="4400" cap="none"/>
            </a:lvl1pPr>
          </a:lstStyle>
          <a:p>
            <a:r>
              <a:rPr lang="en-US" noProof="0"/>
              <a:t>Click to edit master title style</a:t>
            </a:r>
          </a:p>
        </p:txBody>
      </p:sp>
      <p:sp>
        <p:nvSpPr>
          <p:cNvPr id="4" name="Text Placeholder 3">
            <a:extLst>
              <a:ext uri="{FF2B5EF4-FFF2-40B4-BE49-F238E27FC236}">
                <a16:creationId xmlns:a16="http://schemas.microsoft.com/office/drawing/2014/main" id="{2021FE04-BB86-4EC5-AEC5-3FE8662175C6}"/>
              </a:ext>
            </a:extLst>
          </p:cNvPr>
          <p:cNvSpPr>
            <a:spLocks noGrp="1"/>
          </p:cNvSpPr>
          <p:nvPr>
            <p:ph type="body" sz="half" idx="2"/>
          </p:nvPr>
        </p:nvSpPr>
        <p:spPr>
          <a:xfrm>
            <a:off x="179389" y="2014538"/>
            <a:ext cx="5824536" cy="3924300"/>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A71C7C56-963A-4163-B8A9-5FE4EDCA1FC1}"/>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1" name="Picture Placeholder 4">
            <a:extLst>
              <a:ext uri="{FF2B5EF4-FFF2-40B4-BE49-F238E27FC236}">
                <a16:creationId xmlns:a16="http://schemas.microsoft.com/office/drawing/2014/main" id="{DF70E342-8A51-49B4-A2A2-BED8E1A13493}"/>
              </a:ext>
            </a:extLst>
          </p:cNvPr>
          <p:cNvSpPr>
            <a:spLocks noGrp="1"/>
          </p:cNvSpPr>
          <p:nvPr>
            <p:ph type="pic" sz="quarter" idx="10" hasCustomPrompt="1"/>
          </p:nvPr>
        </p:nvSpPr>
        <p:spPr>
          <a:xfrm>
            <a:off x="6186489" y="178594"/>
            <a:ext cx="5824536" cy="5757863"/>
          </a:xfrm>
        </p:spPr>
        <p:txBody>
          <a:bodyPr lIns="0" tIns="0" rIns="0" bIns="0">
            <a:noAutofit/>
          </a:bodyPr>
          <a:lstStyle>
            <a:lvl1pPr>
              <a:defRPr/>
            </a:lvl1pPr>
          </a:lstStyle>
          <a:p>
            <a:r>
              <a:rPr lang="en-US" noProof="0"/>
              <a:t>Click to select placeholder - insert picture from the Templafy library</a:t>
            </a:r>
          </a:p>
        </p:txBody>
      </p:sp>
      <p:sp>
        <p:nvSpPr>
          <p:cNvPr id="12" name="Footer Placeholder 3">
            <a:extLst>
              <a:ext uri="{FF2B5EF4-FFF2-40B4-BE49-F238E27FC236}">
                <a16:creationId xmlns:a16="http://schemas.microsoft.com/office/drawing/2014/main" id="{A8507866-5B86-F88A-0CD9-E6FA62853BCC}"/>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3779568169"/>
      </p:ext>
    </p:extLst>
  </p:cSld>
  <p:clrMapOvr>
    <a:masterClrMapping/>
  </p:clrMapOvr>
  <p:extLst>
    <p:ext uri="{DCECCB84-F9BA-43D5-87BE-67443E8EF086}">
      <p15:sldGuideLst xmlns:p15="http://schemas.microsoft.com/office/powerpoint/2012/main">
        <p15:guide id="3" orient="horz" pos="114">
          <p15:clr>
            <a:srgbClr val="FBAE40"/>
          </p15:clr>
        </p15:guide>
        <p15:guide id="5" orient="horz" pos="1269">
          <p15:clr>
            <a:srgbClr val="FBAE40"/>
          </p15:clr>
        </p15:guide>
        <p15:guide id="6" orient="horz" pos="1155">
          <p15:clr>
            <a:srgbClr val="FBAE40"/>
          </p15:clr>
        </p15:guide>
        <p15:guide id="7" orient="horz" pos="3741">
          <p15:clr>
            <a:srgbClr val="FBAE40"/>
          </p15:clr>
        </p15:guide>
        <p15:guide id="8" pos="3783">
          <p15:clr>
            <a:srgbClr val="FBAE40"/>
          </p15:clr>
        </p15:guide>
        <p15:guide id="9" pos="3896">
          <p15:clr>
            <a:srgbClr val="FBAE40"/>
          </p15:clr>
        </p15:guide>
        <p15:guide id="11" orient="horz" pos="7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gal Disclaim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AFEAE-D2DF-4A4F-A49A-53C2FE24164E}"/>
              </a:ext>
            </a:extLst>
          </p:cNvPr>
          <p:cNvSpPr/>
          <p:nvPr/>
        </p:nvSpPr>
        <p:spPr>
          <a:xfrm>
            <a:off x="96717" y="6216161"/>
            <a:ext cx="1204546" cy="526752"/>
          </a:xfrm>
          <a:prstGeom prst="rect">
            <a:avLst/>
          </a:prstGeom>
          <a:solidFill>
            <a:schemeClr val="bg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1600">
              <a:ln>
                <a:noFill/>
              </a:ln>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1B8D8A47-AE53-4EF6-A051-CE11E8186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086" y="3582673"/>
            <a:ext cx="1572354" cy="1366889"/>
          </a:xfrm>
          <a:prstGeom prst="rect">
            <a:avLst/>
          </a:prstGeom>
        </p:spPr>
      </p:pic>
      <p:sp>
        <p:nvSpPr>
          <p:cNvPr id="7" name="Rectangle 6">
            <a:extLst>
              <a:ext uri="{FF2B5EF4-FFF2-40B4-BE49-F238E27FC236}">
                <a16:creationId xmlns:a16="http://schemas.microsoft.com/office/drawing/2014/main" id="{9C218987-B6BF-4113-B719-56B4BD1B6C8E}"/>
              </a:ext>
            </a:extLst>
          </p:cNvPr>
          <p:cNvSpPr/>
          <p:nvPr userDrawn="1"/>
        </p:nvSpPr>
        <p:spPr>
          <a:xfrm>
            <a:off x="96717" y="6216161"/>
            <a:ext cx="1572354" cy="526752"/>
          </a:xfrm>
          <a:prstGeom prst="rect">
            <a:avLst/>
          </a:prstGeom>
          <a:solidFill>
            <a:schemeClr val="bg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1600">
              <a:ln>
                <a:noFill/>
              </a:ln>
              <a:solidFill>
                <a:schemeClr val="bg1"/>
              </a:solidFill>
            </a:endParaRPr>
          </a:p>
        </p:txBody>
      </p:sp>
      <p:sp>
        <p:nvSpPr>
          <p:cNvPr id="2" name="text" descr="{&quot;templafy&quot;:{&quot;id&quot;:&quot;73195096-35c0-413e-9fdc-dc643feb0d1e&quot;}}" title="UserProfile.LegalEntity.DisclaimerPowerPoint_{{Form.Audience.Audience}}">
            <a:extLst>
              <a:ext uri="{FF2B5EF4-FFF2-40B4-BE49-F238E27FC236}">
                <a16:creationId xmlns:a16="http://schemas.microsoft.com/office/drawing/2014/main" id="{839D58AD-3DE0-4964-9CCB-2C06ADB010AD}"/>
              </a:ext>
            </a:extLst>
          </p:cNvPr>
          <p:cNvSpPr/>
          <p:nvPr/>
        </p:nvSpPr>
        <p:spPr>
          <a:xfrm>
            <a:off x="539750" y="5891633"/>
            <a:ext cx="4968000" cy="392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r>
              <a:rPr lang="en-US" sz="900" noProof="0">
                <a:solidFill>
                  <a:schemeClr val="tx1"/>
                </a:solidFill>
              </a:rPr>
              <a:t>The Energy Transitions Commission is hosted by SYSTEMIQ Ltd.</a:t>
            </a:r>
          </a:p>
          <a:p>
            <a:pPr algn="l"/>
            <a:endParaRPr lang="en-US" sz="900" noProof="0">
              <a:solidFill>
                <a:schemeClr val="tx1"/>
              </a:solidFill>
            </a:endParaRPr>
          </a:p>
          <a:p>
            <a:pPr algn="l"/>
            <a:r>
              <a:rPr lang="en-US" sz="900" noProof="0">
                <a:solidFill>
                  <a:schemeClr val="tx1"/>
                </a:solidFill>
              </a:rPr>
              <a:t>© 2022 SYSTEMIQ Ltd. All rights reserved.
This is an internal document which provides confidential advice and guidance to partners and staff of SYSTEMIQ Ltd. and its subsidiaries. It is not to be copied or made available to any other party without prior written approval.</a:t>
            </a:r>
          </a:p>
        </p:txBody>
      </p:sp>
    </p:spTree>
    <p:extLst>
      <p:ext uri="{BB962C8B-B14F-4D97-AF65-F5344CB8AC3E}">
        <p14:creationId xmlns:p14="http://schemas.microsoft.com/office/powerpoint/2010/main" val="4138370106"/>
      </p:ext>
    </p:extLst>
  </p:cSld>
  <p:clrMapOvr>
    <a:masterClrMapping/>
  </p:clrMapOvr>
  <p:extLst>
    <p:ext uri="{DCECCB84-F9BA-43D5-87BE-67443E8EF086}">
      <p15:sldGuideLst xmlns:p15="http://schemas.microsoft.com/office/powerpoint/2012/main">
        <p15:guide id="1" orient="horz" pos="366">
          <p15:clr>
            <a:srgbClr val="FBAE40"/>
          </p15:clr>
        </p15:guide>
        <p15:guide id="4" orient="horz" pos="3741">
          <p15:clr>
            <a:srgbClr val="FBAE40"/>
          </p15:clr>
        </p15:guide>
        <p15:guide id="5" orient="horz" pos="1155">
          <p15:clr>
            <a:srgbClr val="FBAE40"/>
          </p15:clr>
        </p15:guide>
        <p15:guide id="6" pos="3783">
          <p15:clr>
            <a:srgbClr val="FBAE40"/>
          </p15:clr>
        </p15:guide>
        <p15:guide id="7" pos="3896">
          <p15:clr>
            <a:srgbClr val="FBAE40"/>
          </p15:clr>
        </p15:guide>
        <p15:guide id="8" orient="horz" pos="126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Action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238765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vert="horz" lIns="0" tIns="0" rIns="0" bIns="0"/>
          <a:lstStyle>
            <a:lvl1pPr>
              <a:defRPr cap="none"/>
            </a:lvl1pPr>
          </a:lstStyle>
          <a:p>
            <a:r>
              <a:rPr lang="en-US" noProof="0"/>
              <a:t>Click to edit master title style</a:t>
            </a:r>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0" name="Text Placeholder 9">
            <a:extLst>
              <a:ext uri="{FF2B5EF4-FFF2-40B4-BE49-F238E27FC236}">
                <a16:creationId xmlns:a16="http://schemas.microsoft.com/office/drawing/2014/main" id="{03957C2D-A49F-4DB6-BF75-79C374D34A24}"/>
              </a:ext>
            </a:extLst>
          </p:cNvPr>
          <p:cNvSpPr>
            <a:spLocks noGrp="1"/>
          </p:cNvSpPr>
          <p:nvPr>
            <p:ph type="body" sz="quarter" idx="13" hasCustomPrompt="1"/>
          </p:nvPr>
        </p:nvSpPr>
        <p:spPr>
          <a:xfrm>
            <a:off x="179388" y="887413"/>
            <a:ext cx="11831637" cy="374650"/>
          </a:xfrm>
        </p:spPr>
        <p:txBody>
          <a:bodyPr anchor="ctr">
            <a:normAutofit/>
          </a:bodyPr>
          <a:lstStyle>
            <a:lvl1pPr marL="0" indent="0">
              <a:buNone/>
              <a:defRPr sz="1400">
                <a:solidFill>
                  <a:schemeClr val="tx1">
                    <a:lumMod val="50000"/>
                    <a:lumOff val="50000"/>
                  </a:schemeClr>
                </a:solidFill>
              </a:defRPr>
            </a:lvl1pPr>
          </a:lstStyle>
          <a:p>
            <a:pPr lvl="0"/>
            <a:r>
              <a:rPr lang="de-DE"/>
              <a:t>Action title</a:t>
            </a:r>
            <a:endParaRPr lang="en-US"/>
          </a:p>
        </p:txBody>
      </p:sp>
      <p:sp>
        <p:nvSpPr>
          <p:cNvPr id="9" name="Footer Placeholder 3">
            <a:extLst>
              <a:ext uri="{FF2B5EF4-FFF2-40B4-BE49-F238E27FC236}">
                <a16:creationId xmlns:a16="http://schemas.microsoft.com/office/drawing/2014/main" id="{839A09E9-5E17-A89A-FCDD-75BE75EC2993}"/>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1103279355"/>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ActionTitle_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3124522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vert="horz" lIns="0" tIns="0" rIns="0" bIns="0"/>
          <a:lstStyle>
            <a:lvl1pPr>
              <a:defRPr cap="none"/>
            </a:lvl1pPr>
          </a:lstStyle>
          <a:p>
            <a:r>
              <a:rPr lang="en-US" noProof="0"/>
              <a:t>Click to edit master title style</a:t>
            </a:r>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sp>
        <p:nvSpPr>
          <p:cNvPr id="10" name="Text Placeholder 9">
            <a:extLst>
              <a:ext uri="{FF2B5EF4-FFF2-40B4-BE49-F238E27FC236}">
                <a16:creationId xmlns:a16="http://schemas.microsoft.com/office/drawing/2014/main" id="{03957C2D-A49F-4DB6-BF75-79C374D34A24}"/>
              </a:ext>
            </a:extLst>
          </p:cNvPr>
          <p:cNvSpPr>
            <a:spLocks noGrp="1"/>
          </p:cNvSpPr>
          <p:nvPr>
            <p:ph type="body" sz="quarter" idx="13" hasCustomPrompt="1"/>
          </p:nvPr>
        </p:nvSpPr>
        <p:spPr>
          <a:xfrm>
            <a:off x="179389" y="1030346"/>
            <a:ext cx="11831637" cy="374650"/>
          </a:xfrm>
        </p:spPr>
        <p:txBody>
          <a:bodyPr anchor="ctr">
            <a:normAutofit/>
          </a:bodyPr>
          <a:lstStyle>
            <a:lvl1pPr marL="0" indent="0">
              <a:buNone/>
              <a:defRPr sz="1400">
                <a:solidFill>
                  <a:schemeClr val="tx1">
                    <a:lumMod val="50000"/>
                    <a:lumOff val="50000"/>
                  </a:schemeClr>
                </a:solidFill>
              </a:defRPr>
            </a:lvl1pPr>
          </a:lstStyle>
          <a:p>
            <a:pPr lvl="0"/>
            <a:r>
              <a:rPr lang="de-DE"/>
              <a:t>Action title</a:t>
            </a:r>
            <a:endParaRPr lang="en-US"/>
          </a:p>
        </p:txBody>
      </p:sp>
      <p:cxnSp>
        <p:nvCxnSpPr>
          <p:cNvPr id="8" name="Straight Connector 7">
            <a:extLst>
              <a:ext uri="{FF2B5EF4-FFF2-40B4-BE49-F238E27FC236}">
                <a16:creationId xmlns:a16="http://schemas.microsoft.com/office/drawing/2014/main" id="{EE47034B-D2F8-4408-9356-EA89719BDD6C}"/>
              </a:ext>
            </a:extLst>
          </p:cNvPr>
          <p:cNvCxnSpPr/>
          <p:nvPr/>
        </p:nvCxnSpPr>
        <p:spPr>
          <a:xfrm>
            <a:off x="179387" y="959224"/>
            <a:ext cx="11831639"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FCDAE2-21A7-4EA4-8D95-0A207A2FC5DA}"/>
              </a:ext>
            </a:extLst>
          </p:cNvPr>
          <p:cNvCxnSpPr/>
          <p:nvPr userDrawn="1"/>
        </p:nvCxnSpPr>
        <p:spPr>
          <a:xfrm>
            <a:off x="179387" y="959224"/>
            <a:ext cx="11831639"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C2C19FD8-AB78-1B8F-AF54-952AA53FA692}"/>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2119080908"/>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446B0-FAC0-8D4E-A7A9-B700E664D33F}"/>
              </a:ext>
            </a:extLst>
          </p:cNvPr>
          <p:cNvSpPr>
            <a:spLocks noGrp="1"/>
          </p:cNvSpPr>
          <p:nvPr>
            <p:ph idx="1" hasCustomPrompt="1"/>
          </p:nvPr>
        </p:nvSpPr>
        <p:spPr>
          <a:xfrm>
            <a:off x="343128" y="1492369"/>
            <a:ext cx="11505744" cy="46845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3BE5C55-354B-4877-A07B-FC28C75B3AC1}"/>
              </a:ext>
            </a:extLst>
          </p:cNvPr>
          <p:cNvSpPr>
            <a:spLocks noGrp="1"/>
          </p:cNvSpPr>
          <p:nvPr>
            <p:ph type="body" sz="quarter" idx="13" hasCustomPrompt="1"/>
          </p:nvPr>
        </p:nvSpPr>
        <p:spPr>
          <a:xfrm>
            <a:off x="343126" y="929618"/>
            <a:ext cx="11505745" cy="390215"/>
          </a:xfrm>
        </p:spPr>
        <p:txBody>
          <a:bodyPr>
            <a:noAutofit/>
          </a:bodyPr>
          <a:lstStyle>
            <a:lvl1pPr marL="0" indent="0" algn="ctr">
              <a:buNone/>
              <a:defRPr sz="1600">
                <a:solidFill>
                  <a:schemeClr val="tx1"/>
                </a:solidFill>
              </a:defRPr>
            </a:lvl1pPr>
          </a:lstStyle>
          <a:p>
            <a:pPr lvl="0"/>
            <a:r>
              <a:rPr lang="en-US"/>
              <a:t>Subtitle text goes here</a:t>
            </a:r>
          </a:p>
        </p:txBody>
      </p:sp>
      <p:sp>
        <p:nvSpPr>
          <p:cNvPr id="10" name="Title Placeholder 1">
            <a:extLst>
              <a:ext uri="{FF2B5EF4-FFF2-40B4-BE49-F238E27FC236}">
                <a16:creationId xmlns:a16="http://schemas.microsoft.com/office/drawing/2014/main" id="{CBB3F3F8-2CDC-4FCB-A85F-6AE84FE2CF82}"/>
              </a:ext>
            </a:extLst>
          </p:cNvPr>
          <p:cNvSpPr>
            <a:spLocks noGrp="1"/>
          </p:cNvSpPr>
          <p:nvPr>
            <p:ph type="title" hasCustomPrompt="1"/>
          </p:nvPr>
        </p:nvSpPr>
        <p:spPr>
          <a:xfrm>
            <a:off x="343127" y="389335"/>
            <a:ext cx="11505745" cy="540283"/>
          </a:xfrm>
          <a:prstGeom prst="rect">
            <a:avLst/>
          </a:prstGeom>
        </p:spPr>
        <p:txBody>
          <a:bodyPr vert="horz" lIns="91440" tIns="45720" rIns="91440" bIns="45720" rtlCol="0" anchor="t">
            <a:noAutofit/>
          </a:bodyPr>
          <a:lstStyle/>
          <a:p>
            <a:r>
              <a:rPr lang="en-US"/>
              <a:t>CLICK TO EDIT MASTER TITLE STYLE</a:t>
            </a:r>
          </a:p>
        </p:txBody>
      </p:sp>
      <p:sp>
        <p:nvSpPr>
          <p:cNvPr id="8" name="Slide Number Placeholder 6">
            <a:extLst>
              <a:ext uri="{FF2B5EF4-FFF2-40B4-BE49-F238E27FC236}">
                <a16:creationId xmlns:a16="http://schemas.microsoft.com/office/drawing/2014/main" id="{D7B5CF24-1B1A-43B3-8366-B2894126F8B5}"/>
              </a:ext>
            </a:extLst>
          </p:cNvPr>
          <p:cNvSpPr>
            <a:spLocks noGrp="1"/>
          </p:cNvSpPr>
          <p:nvPr>
            <p:ph type="sldNum" sz="quarter" idx="4"/>
          </p:nvPr>
        </p:nvSpPr>
        <p:spPr>
          <a:xfrm>
            <a:off x="9105674" y="6356350"/>
            <a:ext cx="2743200" cy="365125"/>
          </a:xfrm>
          <a:prstGeom prst="rect">
            <a:avLst/>
          </a:prstGeom>
        </p:spPr>
        <p:txBody>
          <a:bodyPr vert="horz" lIns="91440" tIns="45720" rIns="91440" bIns="45720" rtlCol="0" anchor="ctr"/>
          <a:lstStyle>
            <a:lvl1pPr algn="r">
              <a:defRPr sz="1050">
                <a:solidFill>
                  <a:schemeClr val="accent3"/>
                </a:solidFill>
              </a:defRPr>
            </a:lvl1pPr>
          </a:lstStyle>
          <a:p>
            <a:fld id="{BE87CADA-3F2F-4391-B0A4-A1E4A5487F02}" type="slidenum">
              <a:rPr lang="en-US" smtClean="0"/>
              <a:pPr/>
              <a:t>‹#›</a:t>
            </a:fld>
            <a:endParaRPr lang="en-US"/>
          </a:p>
        </p:txBody>
      </p:sp>
    </p:spTree>
    <p:extLst>
      <p:ext uri="{BB962C8B-B14F-4D97-AF65-F5344CB8AC3E}">
        <p14:creationId xmlns:p14="http://schemas.microsoft.com/office/powerpoint/2010/main" val="364779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without_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6D541D8-B4A5-48BD-92C0-ACCAE7D71056}"/>
              </a:ext>
            </a:extLst>
          </p:cNvPr>
          <p:cNvGraphicFramePr>
            <a:graphicFrameLocks noChangeAspect="1"/>
          </p:cNvGraphicFramePr>
          <p:nvPr>
            <p:custDataLst>
              <p:tags r:id="rId1"/>
            </p:custDataLst>
            <p:extLst>
              <p:ext uri="{D42A27DB-BD31-4B8C-83A1-F6EECF244321}">
                <p14:modId xmlns:p14="http://schemas.microsoft.com/office/powerpoint/2010/main" val="3196550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7" name="Object 6" hidden="1">
                        <a:extLst>
                          <a:ext uri="{FF2B5EF4-FFF2-40B4-BE49-F238E27FC236}">
                            <a16:creationId xmlns:a16="http://schemas.microsoft.com/office/drawing/2014/main" id="{26D541D8-B4A5-48BD-92C0-ACCAE7D710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AD2561-9FF3-4C8F-B41A-88E05A00BB28}"/>
              </a:ext>
            </a:extLst>
          </p:cNvPr>
          <p:cNvSpPr>
            <a:spLocks noGrp="1"/>
          </p:cNvSpPr>
          <p:nvPr>
            <p:ph type="title"/>
          </p:nvPr>
        </p:nvSpPr>
        <p:spPr/>
        <p:txBody>
          <a:bodyPr vert="horz">
            <a:noAutofit/>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5303DA3F-89CD-4D41-9AF0-FDBCD3B3BB2E}"/>
              </a:ext>
            </a:extLst>
          </p:cNvPr>
          <p:cNvSpPr>
            <a:spLocks noGrp="1"/>
          </p:cNvSpPr>
          <p:nvPr>
            <p:ph type="sldNum" sz="quarter" idx="11"/>
          </p:nvPr>
        </p:nvSpPr>
        <p:spPr/>
        <p:txBody>
          <a:bodyPr/>
          <a:lstStyle/>
          <a:p>
            <a:fld id="{ABB6D191-819E-455F-BC39-F2381519C0C1}" type="slidenum">
              <a:rPr lang="en-US" noProof="0" smtClean="0"/>
              <a:t>‹#›</a:t>
            </a:fld>
            <a:endParaRPr lang="en-US" noProof="0"/>
          </a:p>
        </p:txBody>
      </p:sp>
      <p:graphicFrame>
        <p:nvGraphicFramePr>
          <p:cNvPr id="8" name="Object 7" hidden="1">
            <a:extLst>
              <a:ext uri="{FF2B5EF4-FFF2-40B4-BE49-F238E27FC236}">
                <a16:creationId xmlns:a16="http://schemas.microsoft.com/office/drawing/2014/main" id="{1E9D6F4F-7526-41F1-93D3-A7F742659C60}"/>
              </a:ext>
            </a:extLst>
          </p:cNvPr>
          <p:cNvGraphicFramePr>
            <a:graphicFrameLocks noChangeAspect="1"/>
          </p:cNvGraphicFramePr>
          <p:nvPr userDrawn="1">
            <p:custDataLst>
              <p:tags r:id="rId2"/>
            </p:custDataLst>
            <p:extLst>
              <p:ext uri="{D42A27DB-BD31-4B8C-83A1-F6EECF244321}">
                <p14:modId xmlns:p14="http://schemas.microsoft.com/office/powerpoint/2010/main" val="2971266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8" name="Object 7" hidden="1">
                        <a:extLst>
                          <a:ext uri="{FF2B5EF4-FFF2-40B4-BE49-F238E27FC236}">
                            <a16:creationId xmlns:a16="http://schemas.microsoft.com/office/drawing/2014/main" id="{1E9D6F4F-7526-41F1-93D3-A7F742659C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ooter Placeholder 3">
            <a:extLst>
              <a:ext uri="{FF2B5EF4-FFF2-40B4-BE49-F238E27FC236}">
                <a16:creationId xmlns:a16="http://schemas.microsoft.com/office/drawing/2014/main" id="{A39065BB-B8DF-9261-4DB1-CC6461FD0041}"/>
              </a:ext>
            </a:extLst>
          </p:cNvPr>
          <p:cNvSpPr>
            <a:spLocks noGrp="1"/>
          </p:cNvSpPr>
          <p:nvPr>
            <p:ph type="ftr" sz="quarter" idx="12"/>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72203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547677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Verdana" panose="020B0604030504040204" pitchFamily="34" charset="0"/>
              <a:ea typeface="+mj-ea"/>
              <a:cs typeface="+mj-cs"/>
              <a:sym typeface="Museo Sans 100"/>
            </a:endParaRP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382384" y="2267339"/>
            <a:ext cx="11438313" cy="3671497"/>
          </a:xfrm>
        </p:spPr>
        <p:txBody>
          <a:bodyPr lIns="72000" tIns="72000" rIns="72000" bIns="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E6F7DE21-2FF0-4DAB-B87A-6AEB184B3024}"/>
              </a:ext>
            </a:extLst>
          </p:cNvPr>
          <p:cNvSpPr>
            <a:spLocks noGrp="1"/>
          </p:cNvSpPr>
          <p:nvPr>
            <p:ph type="sldNum" sz="quarter" idx="12"/>
          </p:nvPr>
        </p:nvSpPr>
        <p:spPr/>
        <p:txBody>
          <a:bodyPr lIns="0" tIns="0" rIns="0" bIns="0"/>
          <a:lstStyle/>
          <a:p>
            <a:fld id="{ABB6D191-819E-455F-BC39-F2381519C0C1}" type="slidenum">
              <a:rPr lang="en-US" noProof="0" smtClean="0"/>
              <a:t>‹#›</a:t>
            </a:fld>
            <a:endParaRPr lang="en-US" noProof="0"/>
          </a:p>
        </p:txBody>
      </p:sp>
      <p:cxnSp>
        <p:nvCxnSpPr>
          <p:cNvPr id="10" name="Straight Connector 9">
            <a:extLst>
              <a:ext uri="{FF2B5EF4-FFF2-40B4-BE49-F238E27FC236}">
                <a16:creationId xmlns:a16="http://schemas.microsoft.com/office/drawing/2014/main" id="{4E243F5E-8A96-4415-A63C-DE79FA080002}"/>
              </a:ext>
            </a:extLst>
          </p:cNvPr>
          <p:cNvCxnSpPr>
            <a:cxnSpLocks/>
          </p:cNvCxnSpPr>
          <p:nvPr userDrawn="1"/>
        </p:nvCxnSpPr>
        <p:spPr>
          <a:xfrm>
            <a:off x="382384" y="2050239"/>
            <a:ext cx="11438313" cy="0"/>
          </a:xfrm>
          <a:prstGeom prst="line">
            <a:avLst/>
          </a:prstGeom>
          <a:ln w="1270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C303821-D798-4C23-BE9B-79AE89635880}"/>
              </a:ext>
            </a:extLst>
          </p:cNvPr>
          <p:cNvSpPr>
            <a:spLocks noGrp="1"/>
          </p:cNvSpPr>
          <p:nvPr>
            <p:ph type="title"/>
          </p:nvPr>
        </p:nvSpPr>
        <p:spPr>
          <a:xfrm>
            <a:off x="382384" y="179388"/>
            <a:ext cx="11438313" cy="708715"/>
          </a:xfrm>
        </p:spPr>
        <p:txBody>
          <a:bodyPr vert="horz">
            <a:noAutofit/>
          </a:bodyPr>
          <a:lstStyle/>
          <a:p>
            <a:r>
              <a:rPr lang="en-US"/>
              <a:t>Click to edit Master title style</a:t>
            </a:r>
            <a:endParaRPr lang="en-GB"/>
          </a:p>
        </p:txBody>
      </p:sp>
      <p:sp>
        <p:nvSpPr>
          <p:cNvPr id="19" name="Text Placeholder 18">
            <a:extLst>
              <a:ext uri="{FF2B5EF4-FFF2-40B4-BE49-F238E27FC236}">
                <a16:creationId xmlns:a16="http://schemas.microsoft.com/office/drawing/2014/main" id="{8EE6BF96-7976-424A-B837-25D6A742C0C6}"/>
              </a:ext>
            </a:extLst>
          </p:cNvPr>
          <p:cNvSpPr>
            <a:spLocks noGrp="1"/>
          </p:cNvSpPr>
          <p:nvPr>
            <p:ph type="body" sz="quarter" idx="14" hasCustomPrompt="1"/>
          </p:nvPr>
        </p:nvSpPr>
        <p:spPr>
          <a:xfrm>
            <a:off x="382588" y="1471903"/>
            <a:ext cx="11437937" cy="433387"/>
          </a:xfrm>
        </p:spPr>
        <p:txBody>
          <a:bodyPr anchor="b"/>
          <a:lstStyle>
            <a:lvl1pPr marL="0" indent="0">
              <a:buNone/>
              <a:defRPr>
                <a:solidFill>
                  <a:schemeClr val="tx1"/>
                </a:solidFill>
              </a:defRPr>
            </a:lvl1pPr>
          </a:lstStyle>
          <a:p>
            <a:pPr lvl="0"/>
            <a:r>
              <a:rPr lang="en-US"/>
              <a:t>Click to edit Master title style</a:t>
            </a:r>
            <a:endParaRPr lang="ru-RU"/>
          </a:p>
        </p:txBody>
      </p:sp>
      <p:sp>
        <p:nvSpPr>
          <p:cNvPr id="13" name="Footer Placeholder 3">
            <a:extLst>
              <a:ext uri="{FF2B5EF4-FFF2-40B4-BE49-F238E27FC236}">
                <a16:creationId xmlns:a16="http://schemas.microsoft.com/office/drawing/2014/main" id="{AC424C89-FFE3-5046-9217-A736C4A339A6}"/>
              </a:ext>
            </a:extLst>
          </p:cNvPr>
          <p:cNvSpPr>
            <a:spLocks noGrp="1"/>
          </p:cNvSpPr>
          <p:nvPr>
            <p:ph type="ftr" sz="quarter" idx="11"/>
          </p:nvPr>
        </p:nvSpPr>
        <p:spPr>
          <a:xfrm>
            <a:off x="1446000" y="6339057"/>
            <a:ext cx="9675845" cy="374690"/>
          </a:xfrm>
          <a:prstGeom prst="rect">
            <a:avLst/>
          </a:prstGeom>
        </p:spPr>
        <p:txBody>
          <a:bodyPr/>
          <a:lstStyle/>
          <a:p>
            <a:endParaRPr lang="en-US"/>
          </a:p>
        </p:txBody>
      </p:sp>
    </p:spTree>
    <p:extLst>
      <p:ext uri="{BB962C8B-B14F-4D97-AF65-F5344CB8AC3E}">
        <p14:creationId xmlns:p14="http://schemas.microsoft.com/office/powerpoint/2010/main" val="647961452"/>
      </p:ext>
    </p:extLst>
  </p:cSld>
  <p:clrMapOvr>
    <a:masterClrMapping/>
  </p:clrMapOvr>
  <p:extLst>
    <p:ext uri="{DCECCB84-F9BA-43D5-87BE-67443E8EF086}">
      <p15:sldGuideLst xmlns:p15="http://schemas.microsoft.com/office/powerpoint/2012/main">
        <p15:guide id="1" orient="horz" pos="113">
          <p15:clr>
            <a:srgbClr val="FBAE40"/>
          </p15:clr>
        </p15:guide>
        <p15:guide id="2" orient="horz" pos="786">
          <p15:clr>
            <a:srgbClr val="FBAE40"/>
          </p15:clr>
        </p15:guide>
        <p15:guide id="3" orient="horz" pos="3741">
          <p15:clr>
            <a:srgbClr val="FBAE40"/>
          </p15:clr>
        </p15:guide>
        <p15:guide id="4" orient="horz" pos="1272">
          <p15:clr>
            <a:srgbClr val="FBAE40"/>
          </p15:clr>
        </p15:guide>
        <p15:guide id="5" orient="horz" pos="1158">
          <p15:clr>
            <a:srgbClr val="FBAE40"/>
          </p15:clr>
        </p15:guide>
        <p15:guide id="6" pos="3784">
          <p15:clr>
            <a:srgbClr val="FBAE40"/>
          </p15:clr>
        </p15:guide>
        <p15:guide id="7" pos="38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itle Slide (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EC0E1E-A8F5-4DF8-9FD0-5E4DC243975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22493"/>
          <a:stretch/>
        </p:blipFill>
        <p:spPr>
          <a:xfrm>
            <a:off x="2630735" y="0"/>
            <a:ext cx="9561266" cy="6858000"/>
          </a:xfrm>
          <a:prstGeom prst="rect">
            <a:avLst/>
          </a:prstGeom>
        </p:spPr>
      </p:pic>
      <p:sp>
        <p:nvSpPr>
          <p:cNvPr id="14" name="Rectangle 13">
            <a:extLst>
              <a:ext uri="{FF2B5EF4-FFF2-40B4-BE49-F238E27FC236}">
                <a16:creationId xmlns:a16="http://schemas.microsoft.com/office/drawing/2014/main" id="{F7799E56-D252-47DF-8820-3D69946D2BBF}"/>
              </a:ext>
            </a:extLst>
          </p:cNvPr>
          <p:cNvSpPr/>
          <p:nvPr userDrawn="1"/>
        </p:nvSpPr>
        <p:spPr>
          <a:xfrm>
            <a:off x="0" y="0"/>
            <a:ext cx="263073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a:ln>
                <a:noFill/>
              </a:ln>
              <a:solidFill>
                <a:schemeClr val="bg1"/>
              </a:solidFill>
            </a:endParaRPr>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759906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a:latin typeface="Century Gothic" panose="020B0502020202020204" pitchFamily="34" charset="0"/>
              <a:ea typeface="+mj-ea"/>
              <a:cs typeface="+mj-cs"/>
              <a:sym typeface="Century Gothic" panose="020B0502020202020204" pitchFamily="34" charset="0"/>
            </a:endParaRPr>
          </a:p>
        </p:txBody>
      </p:sp>
      <p:pic>
        <p:nvPicPr>
          <p:cNvPr id="11" name="Picture 10">
            <a:extLst>
              <a:ext uri="{FF2B5EF4-FFF2-40B4-BE49-F238E27FC236}">
                <a16:creationId xmlns:a16="http://schemas.microsoft.com/office/drawing/2014/main" id="{C3120233-AEF6-42E0-9CF1-0F9E8F091DE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2493"/>
          <a:stretch/>
        </p:blipFill>
        <p:spPr>
          <a:xfrm>
            <a:off x="2630735" y="0"/>
            <a:ext cx="9561266" cy="6858000"/>
          </a:xfrm>
          <a:prstGeom prst="rect">
            <a:avLst/>
          </a:prstGeom>
        </p:spPr>
      </p:pic>
      <p:sp>
        <p:nvSpPr>
          <p:cNvPr id="9" name="Rectangle 8">
            <a:extLst>
              <a:ext uri="{FF2B5EF4-FFF2-40B4-BE49-F238E27FC236}">
                <a16:creationId xmlns:a16="http://schemas.microsoft.com/office/drawing/2014/main" id="{4E7F325B-F942-4209-8D57-CAA2C7E6C91F}"/>
              </a:ext>
            </a:extLst>
          </p:cNvPr>
          <p:cNvSpPr/>
          <p:nvPr/>
        </p:nvSpPr>
        <p:spPr>
          <a:xfrm>
            <a:off x="2007020" y="436074"/>
            <a:ext cx="4549724" cy="1892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a:ln>
                <a:noFill/>
              </a:ln>
              <a:solidFill>
                <a:schemeClr val="bg1"/>
              </a:solidFill>
            </a:endParaRPr>
          </a:p>
        </p:txBody>
      </p:sp>
      <p:sp>
        <p:nvSpPr>
          <p:cNvPr id="4" name="Rectangle 3">
            <a:extLst>
              <a:ext uri="{FF2B5EF4-FFF2-40B4-BE49-F238E27FC236}">
                <a16:creationId xmlns:a16="http://schemas.microsoft.com/office/drawing/2014/main" id="{03A9E883-9BB5-482C-A327-2D21B1564687}"/>
              </a:ext>
            </a:extLst>
          </p:cNvPr>
          <p:cNvSpPr/>
          <p:nvPr/>
        </p:nvSpPr>
        <p:spPr>
          <a:xfrm>
            <a:off x="0" y="0"/>
            <a:ext cx="263073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a:ln>
                <a:noFill/>
              </a:ln>
              <a:solidFill>
                <a:schemeClr val="bg1"/>
              </a:solidFill>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348343" y="2051891"/>
            <a:ext cx="6371436" cy="1801524"/>
          </a:xfrm>
        </p:spPr>
        <p:txBody>
          <a:bodyPr vert="horz" anchor="b">
            <a:noAutofit/>
          </a:bodyPr>
          <a:lstStyle>
            <a:lvl1pPr algn="l">
              <a:defRPr sz="4000">
                <a:solidFill>
                  <a:schemeClr val="bg2"/>
                </a:solidFill>
                <a:latin typeface="Century Gothic" panose="020B0502020202020204" pitchFamily="34" charset="0"/>
              </a:defRPr>
            </a:lvl1pPr>
          </a:lstStyle>
          <a:p>
            <a:r>
              <a:rPr lang="en-US"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348341" y="3940239"/>
            <a:ext cx="6371438" cy="349250"/>
          </a:xfrm>
        </p:spPr>
        <p:txBody>
          <a:bodyPr lIns="0" tIns="0" rIns="0" bIns="0" anchor="ctr">
            <a:noAutofit/>
          </a:bodyPr>
          <a:lstStyle>
            <a:lvl1pPr marL="0" indent="0" algn="l">
              <a:buNone/>
              <a:defRPr sz="2000">
                <a:solidFill>
                  <a:schemeClr val="bg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12" name="Picture 11" descr="A picture containing logo&#10;&#10;Description automatically generated">
            <a:extLst>
              <a:ext uri="{FF2B5EF4-FFF2-40B4-BE49-F238E27FC236}">
                <a16:creationId xmlns:a16="http://schemas.microsoft.com/office/drawing/2014/main" id="{FFB48E65-93C6-48D1-BD43-B2B468BB4B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341" y="348748"/>
            <a:ext cx="1856143" cy="161359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B4AB395-0DA8-484D-9995-6ED3892C58F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8341" y="348748"/>
            <a:ext cx="1856143" cy="1613595"/>
          </a:xfrm>
          <a:prstGeom prst="rect">
            <a:avLst/>
          </a:prstGeom>
        </p:spPr>
      </p:pic>
    </p:spTree>
    <p:extLst>
      <p:ext uri="{BB962C8B-B14F-4D97-AF65-F5344CB8AC3E}">
        <p14:creationId xmlns:p14="http://schemas.microsoft.com/office/powerpoint/2010/main" val="706721948"/>
      </p:ext>
    </p:extLst>
  </p:cSld>
  <p:clrMapOvr>
    <a:masterClrMapping/>
  </p:clrMapOvr>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Title Slide (Pictur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384903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a:latin typeface="Century Gothic" panose="020B0502020202020204" pitchFamily="34" charset="0"/>
              <a:ea typeface="+mj-ea"/>
              <a:cs typeface="+mj-cs"/>
              <a:sym typeface="Century Gothic" panose="020B0502020202020204" pitchFamily="34" charset="0"/>
            </a:endParaRPr>
          </a:p>
        </p:txBody>
      </p:sp>
      <p:sp>
        <p:nvSpPr>
          <p:cNvPr id="4" name="Rectangle 3">
            <a:extLst>
              <a:ext uri="{FF2B5EF4-FFF2-40B4-BE49-F238E27FC236}">
                <a16:creationId xmlns:a16="http://schemas.microsoft.com/office/drawing/2014/main" id="{03A9E883-9BB5-482C-A327-2D21B1564687}"/>
              </a:ext>
            </a:extLst>
          </p:cNvPr>
          <p:cNvSpPr/>
          <p:nvPr/>
        </p:nvSpPr>
        <p:spPr>
          <a:xfrm>
            <a:off x="5499096" y="0"/>
            <a:ext cx="669290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a:ln>
                <a:noFill/>
              </a:ln>
              <a:solidFill>
                <a:schemeClr val="bg1"/>
              </a:solidFill>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6368133" y="3994896"/>
            <a:ext cx="4630057" cy="1801524"/>
          </a:xfrm>
        </p:spPr>
        <p:txBody>
          <a:bodyPr vert="horz" anchor="b">
            <a:noAutofit/>
          </a:bodyPr>
          <a:lstStyle>
            <a:lvl1pPr algn="l">
              <a:defRPr sz="3600">
                <a:solidFill>
                  <a:schemeClr val="bg2"/>
                </a:solidFill>
                <a:latin typeface="Century Gothic" panose="020B0502020202020204" pitchFamily="34" charset="0"/>
              </a:defRPr>
            </a:lvl1pPr>
          </a:lstStyle>
          <a:p>
            <a:r>
              <a:rPr lang="en-US"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6368131" y="5883244"/>
            <a:ext cx="4630058" cy="349250"/>
          </a:xfrm>
        </p:spPr>
        <p:txBody>
          <a:bodyPr lIns="0" tIns="0" rIns="0" bIns="0" anchor="ctr">
            <a:noAutofit/>
          </a:bodyPr>
          <a:lstStyle>
            <a:lvl1pPr marL="0" indent="0" algn="l">
              <a:buNone/>
              <a:defRPr sz="2000">
                <a:solidFill>
                  <a:srgbClr val="95D600"/>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12" name="Picture 11" descr="A picture containing logo&#10;&#10;Description automatically generated">
            <a:extLst>
              <a:ext uri="{FF2B5EF4-FFF2-40B4-BE49-F238E27FC236}">
                <a16:creationId xmlns:a16="http://schemas.microsoft.com/office/drawing/2014/main" id="{FFB48E65-93C6-48D1-BD43-B2B468BB4B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8131" y="348748"/>
            <a:ext cx="1856143" cy="1613595"/>
          </a:xfrm>
          <a:prstGeom prst="rect">
            <a:avLst/>
          </a:prstGeom>
        </p:spPr>
      </p:pic>
      <p:sp>
        <p:nvSpPr>
          <p:cNvPr id="10" name="Picture Placeholder 19">
            <a:extLst>
              <a:ext uri="{FF2B5EF4-FFF2-40B4-BE49-F238E27FC236}">
                <a16:creationId xmlns:a16="http://schemas.microsoft.com/office/drawing/2014/main" id="{7AAD8B0E-17EB-488A-9721-65FC583FE98A}"/>
              </a:ext>
            </a:extLst>
          </p:cNvPr>
          <p:cNvSpPr>
            <a:spLocks noGrp="1"/>
          </p:cNvSpPr>
          <p:nvPr>
            <p:ph type="pic" sz="quarter" idx="10"/>
          </p:nvPr>
        </p:nvSpPr>
        <p:spPr>
          <a:xfrm>
            <a:off x="2" y="0"/>
            <a:ext cx="5499094" cy="6858000"/>
          </a:xfrm>
          <a:solidFill>
            <a:srgbClr val="EAF7CC"/>
          </a:solidFill>
        </p:spPr>
        <p:txBody>
          <a:bodyPr/>
          <a:lstStyle>
            <a:lvl1pPr>
              <a:defRPr>
                <a:latin typeface="Century Gothic" panose="020B0502020202020204" pitchFamily="34" charset="0"/>
              </a:defRPr>
            </a:lvl1pPr>
          </a:lstStyle>
          <a:p>
            <a:r>
              <a:rPr lang="en-US"/>
              <a:t>Click icon to add picture</a:t>
            </a:r>
            <a:endParaRPr lang="ru-RU"/>
          </a:p>
        </p:txBody>
      </p:sp>
    </p:spTree>
    <p:extLst>
      <p:ext uri="{BB962C8B-B14F-4D97-AF65-F5344CB8AC3E}">
        <p14:creationId xmlns:p14="http://schemas.microsoft.com/office/powerpoint/2010/main" val="2529890954"/>
      </p:ext>
    </p:extLst>
  </p:cSld>
  <p:clrMapOvr>
    <a:masterClrMapping/>
  </p:clrMapOvr>
  <p:hf hdr="0" dt="0"/>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Title Slide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DA6B1DC-3F65-4906-A23F-38A69DBB3B6F}"/>
              </a:ext>
            </a:extLst>
          </p:cNvPr>
          <p:cNvSpPr>
            <a:spLocks noGrp="1"/>
          </p:cNvSpPr>
          <p:nvPr>
            <p:ph type="pic" sz="quarter" idx="10"/>
          </p:nvPr>
        </p:nvSpPr>
        <p:spPr>
          <a:xfrm>
            <a:off x="5499100" y="0"/>
            <a:ext cx="6692900" cy="6858000"/>
          </a:xfrm>
          <a:solidFill>
            <a:srgbClr val="004876"/>
          </a:solidFill>
          <a:ln>
            <a:noFill/>
          </a:ln>
        </p:spPr>
        <p:txBody>
          <a:bodyPr/>
          <a:lstStyle>
            <a:lvl1pPr>
              <a:defRPr>
                <a:solidFill>
                  <a:schemeClr val="bg1"/>
                </a:solidFill>
                <a:latin typeface="Century Gothic" panose="020B0502020202020204" pitchFamily="34" charset="0"/>
              </a:defRPr>
            </a:lvl1pPr>
          </a:lstStyle>
          <a:p>
            <a:r>
              <a:rPr lang="en-US"/>
              <a:t>Click icon to add picture</a:t>
            </a:r>
            <a:endParaRPr lang="ru-RU"/>
          </a:p>
        </p:txBody>
      </p:sp>
      <p:pic>
        <p:nvPicPr>
          <p:cNvPr id="6" name="Graphic 5">
            <a:extLst>
              <a:ext uri="{FF2B5EF4-FFF2-40B4-BE49-F238E27FC236}">
                <a16:creationId xmlns:a16="http://schemas.microsoft.com/office/drawing/2014/main" id="{2930B4C9-DB67-4F49-879D-B1ED7C3C60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341" y="348749"/>
            <a:ext cx="1856143" cy="1613138"/>
          </a:xfrm>
          <a:prstGeom prst="rect">
            <a:avLst/>
          </a:prstGeom>
        </p:spPr>
      </p:pic>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563509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a:latin typeface="Century Gothic" panose="020B0502020202020204" pitchFamily="34" charset="0"/>
              <a:ea typeface="+mj-ea"/>
              <a:cs typeface="+mj-cs"/>
              <a:sym typeface="Century Gothic" panose="020B0502020202020204" pitchFamily="34" charset="0"/>
            </a:endParaRPr>
          </a:p>
        </p:txBody>
      </p:sp>
      <p:pic>
        <p:nvPicPr>
          <p:cNvPr id="5" name="Graphic 4">
            <a:extLst>
              <a:ext uri="{FF2B5EF4-FFF2-40B4-BE49-F238E27FC236}">
                <a16:creationId xmlns:a16="http://schemas.microsoft.com/office/drawing/2014/main" id="{3E561662-0D0B-4AED-AB04-D1AE3501D59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39" t="12642" r="50000" b="14589"/>
          <a:stretch/>
        </p:blipFill>
        <p:spPr>
          <a:xfrm>
            <a:off x="5499100" y="348749"/>
            <a:ext cx="6692900" cy="6509251"/>
          </a:xfrm>
          <a:prstGeom prst="rect">
            <a:avLst/>
          </a:prstGeom>
        </p:spPr>
      </p:pic>
      <p:sp>
        <p:nvSpPr>
          <p:cNvPr id="15" name="Title 1">
            <a:extLst>
              <a:ext uri="{FF2B5EF4-FFF2-40B4-BE49-F238E27FC236}">
                <a16:creationId xmlns:a16="http://schemas.microsoft.com/office/drawing/2014/main" id="{4C412A92-9519-4519-A789-640A2F67C6AB}"/>
              </a:ext>
            </a:extLst>
          </p:cNvPr>
          <p:cNvSpPr>
            <a:spLocks noGrp="1"/>
          </p:cNvSpPr>
          <p:nvPr>
            <p:ph type="ctrTitle" hasCustomPrompt="1"/>
          </p:nvPr>
        </p:nvSpPr>
        <p:spPr>
          <a:xfrm>
            <a:off x="348343" y="3880691"/>
            <a:ext cx="4642757" cy="1801524"/>
          </a:xfrm>
        </p:spPr>
        <p:txBody>
          <a:bodyPr vert="horz" anchor="b">
            <a:noAutofit/>
          </a:bodyPr>
          <a:lstStyle>
            <a:lvl1pPr algn="l">
              <a:defRPr sz="3600">
                <a:solidFill>
                  <a:srgbClr val="004876"/>
                </a:solidFill>
                <a:latin typeface="Century Gothic" panose="020B0502020202020204" pitchFamily="34" charset="0"/>
              </a:defRPr>
            </a:lvl1pPr>
          </a:lstStyle>
          <a:p>
            <a:r>
              <a:rPr lang="en-US" noProof="0"/>
              <a:t>Click to edit master title style</a:t>
            </a:r>
          </a:p>
        </p:txBody>
      </p:sp>
      <p:sp>
        <p:nvSpPr>
          <p:cNvPr id="16" name="Subtitle 2">
            <a:extLst>
              <a:ext uri="{FF2B5EF4-FFF2-40B4-BE49-F238E27FC236}">
                <a16:creationId xmlns:a16="http://schemas.microsoft.com/office/drawing/2014/main" id="{3521ED30-FE02-4A6F-8451-4CBC28F63926}"/>
              </a:ext>
            </a:extLst>
          </p:cNvPr>
          <p:cNvSpPr>
            <a:spLocks noGrp="1"/>
          </p:cNvSpPr>
          <p:nvPr>
            <p:ph type="subTitle" idx="1" hasCustomPrompt="1"/>
          </p:nvPr>
        </p:nvSpPr>
        <p:spPr>
          <a:xfrm>
            <a:off x="348341" y="5769039"/>
            <a:ext cx="4642757" cy="349250"/>
          </a:xfrm>
        </p:spPr>
        <p:txBody>
          <a:bodyPr lIns="0" tIns="0" rIns="0" bIns="0" anchor="ctr">
            <a:noAutofit/>
          </a:bodyPr>
          <a:lstStyle>
            <a:lvl1pPr marL="0" indent="0" algn="l">
              <a:buNone/>
              <a:defRPr sz="2000">
                <a:solidFill>
                  <a:srgbClr val="00A5B5"/>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048583358"/>
      </p:ext>
    </p:extLst>
  </p:cSld>
  <p:clrMapOvr>
    <a:masterClrMapping/>
  </p:clrMapOvr>
  <p:hf hdr="0" dt="0"/>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_Title Slide (Pictur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1492448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348343" y="3880691"/>
            <a:ext cx="4642757" cy="1801524"/>
          </a:xfrm>
        </p:spPr>
        <p:txBody>
          <a:bodyPr vert="horz" anchor="b">
            <a:noAutofit/>
          </a:bodyPr>
          <a:lstStyle>
            <a:lvl1pPr algn="l">
              <a:defRPr sz="3600">
                <a:solidFill>
                  <a:srgbClr val="004876"/>
                </a:solidFill>
              </a:defRPr>
            </a:lvl1pPr>
          </a:lstStyle>
          <a:p>
            <a:r>
              <a:rPr lang="en-US"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348341" y="5769039"/>
            <a:ext cx="4642757" cy="349250"/>
          </a:xfrm>
        </p:spPr>
        <p:txBody>
          <a:bodyPr lIns="0" tIns="0" rIns="0" bIns="0" anchor="ctr">
            <a:noAutofit/>
          </a:bodyPr>
          <a:lstStyle>
            <a:lvl1pPr marL="0" indent="0" algn="l">
              <a:buNone/>
              <a:defRPr sz="2000">
                <a:solidFill>
                  <a:srgbClr val="00A5B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18" name="Graphic 17">
            <a:extLst>
              <a:ext uri="{FF2B5EF4-FFF2-40B4-BE49-F238E27FC236}">
                <a16:creationId xmlns:a16="http://schemas.microsoft.com/office/drawing/2014/main" id="{453431A5-3B3A-4BB8-A6CF-ED829DDA1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341" y="348749"/>
            <a:ext cx="1856143" cy="1613138"/>
          </a:xfrm>
          <a:prstGeom prst="rect">
            <a:avLst/>
          </a:prstGeom>
        </p:spPr>
      </p:pic>
      <p:sp>
        <p:nvSpPr>
          <p:cNvPr id="20" name="Picture Placeholder 19">
            <a:extLst>
              <a:ext uri="{FF2B5EF4-FFF2-40B4-BE49-F238E27FC236}">
                <a16:creationId xmlns:a16="http://schemas.microsoft.com/office/drawing/2014/main" id="{35B2A1FE-43F6-4703-98F1-2A236BD026C9}"/>
              </a:ext>
            </a:extLst>
          </p:cNvPr>
          <p:cNvSpPr>
            <a:spLocks noGrp="1"/>
          </p:cNvSpPr>
          <p:nvPr>
            <p:ph type="pic" sz="quarter" idx="10"/>
          </p:nvPr>
        </p:nvSpPr>
        <p:spPr>
          <a:xfrm>
            <a:off x="5499095" y="0"/>
            <a:ext cx="6692905" cy="6858000"/>
          </a:xfrm>
          <a:solidFill>
            <a:srgbClr val="004876"/>
          </a:solidFill>
        </p:spPr>
        <p:txBody>
          <a:bodyPr/>
          <a:lstStyle/>
          <a:p>
            <a:r>
              <a:rPr lang="en-US"/>
              <a:t>Click icon to add picture</a:t>
            </a:r>
            <a:endParaRPr lang="ru-RU"/>
          </a:p>
        </p:txBody>
      </p:sp>
    </p:spTree>
    <p:extLst>
      <p:ext uri="{BB962C8B-B14F-4D97-AF65-F5344CB8AC3E}">
        <p14:creationId xmlns:p14="http://schemas.microsoft.com/office/powerpoint/2010/main" val="3769392788"/>
      </p:ext>
    </p:extLst>
  </p:cSld>
  <p:clrMapOvr>
    <a:masterClrMapping/>
  </p:clrMapOvr>
  <p:hf hdr="0" dt="0"/>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902546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Verdana" panose="020B0604030504040204" pitchFamily="34" charset="0"/>
              <a:ea typeface="+mj-ea"/>
              <a:cs typeface="+mj-cs"/>
              <a:sym typeface="Museo Sans 100"/>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80" cy="349250"/>
          </a:xfrm>
        </p:spPr>
        <p:txBody>
          <a:bodyPr lIns="0" tIns="0" rIns="0" bIns="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Title 1">
            <a:extLst>
              <a:ext uri="{FF2B5EF4-FFF2-40B4-BE49-F238E27FC236}">
                <a16:creationId xmlns:a16="http://schemas.microsoft.com/office/drawing/2014/main" id="{FEBB6DFB-8795-4A35-B6E9-764C4B0B3556}"/>
              </a:ext>
            </a:extLst>
          </p:cNvPr>
          <p:cNvSpPr>
            <a:spLocks noGrp="1"/>
          </p:cNvSpPr>
          <p:nvPr>
            <p:ph type="ctrTitle" idx="4294967295"/>
          </p:nvPr>
        </p:nvSpPr>
        <p:spPr>
          <a:xfrm>
            <a:off x="885668" y="1691464"/>
            <a:ext cx="6741079" cy="2387600"/>
          </a:xfrm>
        </p:spPr>
        <p:txBody>
          <a:bodyPr>
            <a:noAutofit/>
          </a:bodyPr>
          <a:lstStyle>
            <a:lvl1pPr>
              <a:defRPr sz="3600"/>
            </a:lvl1pPr>
          </a:lstStyle>
          <a:p>
            <a:r>
              <a:rPr lang="en-US" noProof="0"/>
              <a:t>Click to edit Master title style</a:t>
            </a:r>
          </a:p>
        </p:txBody>
      </p:sp>
    </p:spTree>
    <p:extLst>
      <p:ext uri="{BB962C8B-B14F-4D97-AF65-F5344CB8AC3E}">
        <p14:creationId xmlns:p14="http://schemas.microsoft.com/office/powerpoint/2010/main" val="202377282"/>
      </p:ext>
    </p:extLst>
  </p:cSld>
  <p:clrMapOvr>
    <a:masterClrMapping/>
  </p:clrMapOvr>
  <p:extLst>
    <p:ext uri="{DCECCB84-F9BA-43D5-87BE-67443E8EF086}">
      <p15:sldGuideLst xmlns:p15="http://schemas.microsoft.com/office/powerpoint/2012/main">
        <p15:guide id="1" pos="558">
          <p15:clr>
            <a:srgbClr val="FBAE40"/>
          </p15:clr>
        </p15:guide>
        <p15:guide id="2" pos="4804">
          <p15:clr>
            <a:srgbClr val="FBAE40"/>
          </p15:clr>
        </p15:guide>
        <p15:guide id="4" orient="horz" pos="113">
          <p15:clr>
            <a:srgbClr val="FBAE40"/>
          </p15:clr>
        </p15:guide>
        <p15:guide id="5" orient="horz" pos="674">
          <p15:clr>
            <a:srgbClr val="FBAE40"/>
          </p15:clr>
        </p15:guide>
        <p15:guide id="6" orient="horz" pos="2568">
          <p15:clr>
            <a:srgbClr val="FBAE40"/>
          </p15:clr>
        </p15:guide>
        <p15:guide id="7" orient="horz" pos="2160">
          <p15:clr>
            <a:srgbClr val="FBAE40"/>
          </p15:clr>
        </p15:guide>
        <p15:guide id="8" orient="horz" pos="106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alpha val="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11DD12-5469-4EA3-9311-8331E8A21755}"/>
              </a:ext>
            </a:extLst>
          </p:cNvPr>
          <p:cNvGraphicFramePr>
            <a:graphicFrameLocks noChangeAspect="1"/>
          </p:cNvGraphicFramePr>
          <p:nvPr>
            <p:custDataLst>
              <p:tags r:id="rId31"/>
            </p:custDataLst>
            <p:extLst>
              <p:ext uri="{D42A27DB-BD31-4B8C-83A1-F6EECF244321}">
                <p14:modId xmlns:p14="http://schemas.microsoft.com/office/powerpoint/2010/main" val="1534908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47" imgH="348" progId="TCLayout.ActiveDocument.1">
                  <p:embed/>
                </p:oleObj>
              </mc:Choice>
              <mc:Fallback>
                <p:oleObj name="think-cell Slide" r:id="rId33" imgW="347" imgH="348" progId="TCLayout.ActiveDocument.1">
                  <p:embed/>
                  <p:pic>
                    <p:nvPicPr>
                      <p:cNvPr id="8" name="Object 7" hidden="1">
                        <a:extLst>
                          <a:ext uri="{FF2B5EF4-FFF2-40B4-BE49-F238E27FC236}">
                            <a16:creationId xmlns:a16="http://schemas.microsoft.com/office/drawing/2014/main" id="{9F11DD12-5469-4EA3-9311-8331E8A21755}"/>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B4F704D-00B4-48DD-A117-41BEFDA4A691}"/>
              </a:ext>
            </a:extLst>
          </p:cNvPr>
          <p:cNvSpPr/>
          <p:nvPr>
            <p:custDataLst>
              <p:tags r:id="rId3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1" i="0" baseline="0">
              <a:latin typeface="Inter" panose="020B0502030000000004" pitchFamily="34" charset="0"/>
              <a:ea typeface="Inter" panose="020B0502030000000004" pitchFamily="34" charset="0"/>
              <a:cs typeface="Inter" panose="020B0502030000000004" pitchFamily="34" charset="0"/>
              <a:sym typeface="Inter" panose="020B0502030000000004" pitchFamily="34" charset="0"/>
            </a:endParaRPr>
          </a:p>
        </p:txBody>
      </p:sp>
      <p:sp>
        <p:nvSpPr>
          <p:cNvPr id="2" name="Title Placeholder 1">
            <a:extLst>
              <a:ext uri="{FF2B5EF4-FFF2-40B4-BE49-F238E27FC236}">
                <a16:creationId xmlns:a16="http://schemas.microsoft.com/office/drawing/2014/main" id="{0540AAAF-33FA-4223-B7E3-CC8D2F042CC1}"/>
              </a:ext>
            </a:extLst>
          </p:cNvPr>
          <p:cNvSpPr>
            <a:spLocks noGrp="1"/>
          </p:cNvSpPr>
          <p:nvPr>
            <p:ph type="title"/>
          </p:nvPr>
        </p:nvSpPr>
        <p:spPr>
          <a:xfrm>
            <a:off x="382384" y="179388"/>
            <a:ext cx="11438313" cy="708715"/>
          </a:xfrm>
          <a:prstGeom prst="rect">
            <a:avLst/>
          </a:prstGeom>
        </p:spPr>
        <p:txBody>
          <a:bodyPr vert="horz" lIns="0" tIns="0" rIns="0" bIns="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B926D567-524F-4499-A030-E098F89DCD34}"/>
              </a:ext>
            </a:extLst>
          </p:cNvPr>
          <p:cNvSpPr>
            <a:spLocks noGrp="1"/>
          </p:cNvSpPr>
          <p:nvPr>
            <p:ph type="body" idx="1"/>
          </p:nvPr>
        </p:nvSpPr>
        <p:spPr>
          <a:xfrm>
            <a:off x="382384" y="1247775"/>
            <a:ext cx="11438313" cy="4690732"/>
          </a:xfrm>
          <a:prstGeom prst="rect">
            <a:avLst/>
          </a:prstGeom>
        </p:spPr>
        <p:txBody>
          <a:bodyPr vert="horz" lIns="72000" tIns="72000" rIns="72000" bIns="7200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2DA3F14-F130-47E8-84A4-CD0D7060F0EE}"/>
              </a:ext>
            </a:extLst>
          </p:cNvPr>
          <p:cNvSpPr>
            <a:spLocks noGrp="1"/>
          </p:cNvSpPr>
          <p:nvPr>
            <p:ph type="sldNum" sz="quarter" idx="4"/>
          </p:nvPr>
        </p:nvSpPr>
        <p:spPr>
          <a:xfrm>
            <a:off x="11314734" y="6342890"/>
            <a:ext cx="505963" cy="374690"/>
          </a:xfrm>
          <a:prstGeom prst="rect">
            <a:avLst/>
          </a:prstGeom>
        </p:spPr>
        <p:txBody>
          <a:bodyPr vert="horz" lIns="0" tIns="0" rIns="0" bIns="0" rtlCol="0" anchor="b"/>
          <a:lstStyle>
            <a:lvl1pPr algn="r">
              <a:defRPr sz="1200">
                <a:solidFill>
                  <a:schemeClr val="tx1">
                    <a:tint val="75000"/>
                  </a:schemeClr>
                </a:solidFill>
                <a:latin typeface="Century Gothic" panose="020B0502020202020204" pitchFamily="34" charset="0"/>
                <a:ea typeface="Inter" panose="020B0502030000000004" pitchFamily="34" charset="0"/>
                <a:cs typeface="Inter" panose="020B0502030000000004" pitchFamily="34" charset="0"/>
              </a:defRPr>
            </a:lvl1pPr>
          </a:lstStyle>
          <a:p>
            <a:fld id="{ABB6D191-819E-455F-BC39-F2381519C0C1}"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B037E079-A572-462D-B540-026FBADEE11E}"/>
              </a:ext>
            </a:extLst>
          </p:cNvPr>
          <p:cNvPicPr>
            <a:picLocks noChangeAspect="1"/>
          </p:cNvPicPr>
          <p:nvPr userDrawn="1"/>
        </p:nvPicPr>
        <p:blipFill rotWithShape="1">
          <a:blip r:embed="rId35" cstate="screen">
            <a:extLst>
              <a:ext uri="{28A0092B-C50C-407E-A947-70E740481C1C}">
                <a14:useLocalDpi xmlns:a14="http://schemas.microsoft.com/office/drawing/2010/main"/>
              </a:ext>
            </a:extLst>
          </a:blip>
          <a:srcRect/>
          <a:stretch/>
        </p:blipFill>
        <p:spPr>
          <a:xfrm>
            <a:off x="216215" y="6272680"/>
            <a:ext cx="1229785" cy="515110"/>
          </a:xfrm>
          <a:prstGeom prst="rect">
            <a:avLst/>
          </a:prstGeom>
        </p:spPr>
      </p:pic>
      <p:sp>
        <p:nvSpPr>
          <p:cNvPr id="10" name="Footer Placeholder 3">
            <a:extLst>
              <a:ext uri="{FF2B5EF4-FFF2-40B4-BE49-F238E27FC236}">
                <a16:creationId xmlns:a16="http://schemas.microsoft.com/office/drawing/2014/main" id="{BD9A595F-5676-77AE-04B5-2BA77EE55120}"/>
              </a:ext>
            </a:extLst>
          </p:cNvPr>
          <p:cNvSpPr>
            <a:spLocks noGrp="1"/>
          </p:cNvSpPr>
          <p:nvPr>
            <p:ph type="ftr" sz="quarter" idx="3"/>
          </p:nvPr>
        </p:nvSpPr>
        <p:spPr>
          <a:xfrm>
            <a:off x="1446000" y="6339057"/>
            <a:ext cx="9675845" cy="374690"/>
          </a:xfrm>
          <a:prstGeom prst="rect">
            <a:avLst/>
          </a:prstGeom>
        </p:spPr>
        <p:txBody>
          <a:bodyPr/>
          <a:lstStyle>
            <a:lvl1pPr>
              <a:defRPr sz="900">
                <a:latin typeface="Century Gothic" panose="020B0502020202020204" pitchFamily="34" charset="0"/>
              </a:defRPr>
            </a:lvl1pPr>
          </a:lstStyle>
          <a:p>
            <a:endParaRPr lang="en-US"/>
          </a:p>
        </p:txBody>
      </p:sp>
    </p:spTree>
    <p:extLst>
      <p:ext uri="{BB962C8B-B14F-4D97-AF65-F5344CB8AC3E}">
        <p14:creationId xmlns:p14="http://schemas.microsoft.com/office/powerpoint/2010/main" val="18750688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hf hdr="0" dt="0"/>
  <p:txStyles>
    <p:titleStyle>
      <a:lvl1pPr algn="l" defTabSz="914400" rtl="0" eaLnBrk="1" latinLnBrk="0" hangingPunct="1">
        <a:lnSpc>
          <a:spcPct val="90000"/>
        </a:lnSpc>
        <a:spcBef>
          <a:spcPct val="0"/>
        </a:spcBef>
        <a:buNone/>
        <a:defRPr sz="2400" b="1" kern="1200" cap="none" baseline="0">
          <a:solidFill>
            <a:schemeClr val="tx2"/>
          </a:solidFill>
          <a:latin typeface="Century Gothic" panose="020B0502020202020204" pitchFamily="34" charset="0"/>
          <a:ea typeface="Verdana" panose="020B0604030504040204" pitchFamily="34" charset="0"/>
          <a:cs typeface="Inter" panose="020B0502030000000004" pitchFamily="34" charset="0"/>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pos="113">
          <p15:clr>
            <a:srgbClr val="F26B43"/>
          </p15:clr>
        </p15:guide>
        <p15:guide id="3" orient="horz" pos="113">
          <p15:clr>
            <a:srgbClr val="F26B43"/>
          </p15:clr>
        </p15:guide>
        <p15:guide id="4" orient="horz" pos="42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235.xml"/><Relationship Id="rId6" Type="http://schemas.openxmlformats.org/officeDocument/2006/relationships/diagramData" Target="../diagrams/data1.xml"/><Relationship Id="rId5" Type="http://schemas.openxmlformats.org/officeDocument/2006/relationships/image" Target="../media/image11.emf"/><Relationship Id="rId10" Type="http://schemas.microsoft.com/office/2007/relationships/diagramDrawing" Target="../diagrams/drawing1.xml"/><Relationship Id="rId4" Type="http://schemas.openxmlformats.org/officeDocument/2006/relationships/oleObject" Target="../embeddings/oleObject40.bin"/><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notesSlide" Target="../notesSlides/notesSlide5.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slideLayout" Target="../slideLayouts/slideLayout1.xml"/><Relationship Id="rId2" Type="http://schemas.openxmlformats.org/officeDocument/2006/relationships/tags" Target="../tags/tag237.xml"/><Relationship Id="rId16" Type="http://schemas.openxmlformats.org/officeDocument/2006/relationships/chart" Target="../charts/chart1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image" Target="../media/image11.emf"/><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oleObject" Target="../embeddings/oleObject41.bin"/></Relationships>
</file>

<file path=ppt/slides/_rels/slide12.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slideLayout" Target="../slideLayouts/slideLayout1.xml"/><Relationship Id="rId18" Type="http://schemas.openxmlformats.org/officeDocument/2006/relationships/image" Target="../media/image27.png"/><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chart" Target="../charts/chart18.xml"/><Relationship Id="rId2" Type="http://schemas.openxmlformats.org/officeDocument/2006/relationships/tags" Target="../tags/tag248.xml"/><Relationship Id="rId16" Type="http://schemas.openxmlformats.org/officeDocument/2006/relationships/image" Target="../media/image11.emf"/><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oleObject" Target="../embeddings/oleObject42.bin"/><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slideLayout" Target="../slideLayouts/slideLayout2.xml"/><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chart" Target="../charts/chart19.xml"/><Relationship Id="rId2" Type="http://schemas.openxmlformats.org/officeDocument/2006/relationships/tags" Target="../tags/tag260.xml"/><Relationship Id="rId16" Type="http://schemas.openxmlformats.org/officeDocument/2006/relationships/image" Target="../media/image11.emf"/><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tags" Target="../tags/tag269.xml"/><Relationship Id="rId5" Type="http://schemas.openxmlformats.org/officeDocument/2006/relationships/tags" Target="../tags/tag263.xml"/><Relationship Id="rId15" Type="http://schemas.openxmlformats.org/officeDocument/2006/relationships/oleObject" Target="../embeddings/oleObject43.bin"/><Relationship Id="rId10" Type="http://schemas.openxmlformats.org/officeDocument/2006/relationships/tags" Target="../tags/tag268.xml"/><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tags" Target="../tags/tag271.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3" Type="http://schemas.openxmlformats.org/officeDocument/2006/relationships/tags" Target="../tags/tag274.xml"/><Relationship Id="rId21" Type="http://schemas.openxmlformats.org/officeDocument/2006/relationships/notesSlide" Target="../notesSlides/notesSlide8.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slideLayout" Target="../slideLayouts/slideLayout2.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chart" Target="../charts/chart20.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image" Target="../media/image11.emf"/><Relationship Id="rId10" Type="http://schemas.openxmlformats.org/officeDocument/2006/relationships/tags" Target="../tags/tag281.xml"/><Relationship Id="rId19" Type="http://schemas.openxmlformats.org/officeDocument/2006/relationships/tags" Target="../tags/tag290.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1.xml"/><Relationship Id="rId5" Type="http://schemas.openxmlformats.org/officeDocument/2006/relationships/image" Target="../media/image11.emf"/><Relationship Id="rId4" Type="http://schemas.openxmlformats.org/officeDocument/2006/relationships/oleObject" Target="../embeddings/oleObject4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3.xml"/><Relationship Id="rId1" Type="http://schemas.openxmlformats.org/officeDocument/2006/relationships/tags" Target="../tags/tag29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notesSlide" Target="../notesSlides/notesSlide10.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slideLayout" Target="../slideLayouts/slideLayout2.xml"/><Relationship Id="rId17" Type="http://schemas.openxmlformats.org/officeDocument/2006/relationships/chart" Target="../charts/chart22.xml"/><Relationship Id="rId2" Type="http://schemas.openxmlformats.org/officeDocument/2006/relationships/tags" Target="../tags/tag294.xml"/><Relationship Id="rId16" Type="http://schemas.openxmlformats.org/officeDocument/2006/relationships/chart" Target="../charts/chart21.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image" Target="../media/image11.emf"/><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oleObject" Target="../embeddings/oleObject48.bin"/></Relationships>
</file>

<file path=ppt/slides/_rels/slide19.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oleObject" Target="../embeddings/oleObject49.bin"/><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slideLayout" Target="../slideLayouts/slideLayout2.xml"/><Relationship Id="rId2" Type="http://schemas.openxmlformats.org/officeDocument/2006/relationships/tags" Target="../tags/tag305.xml"/><Relationship Id="rId16" Type="http://schemas.openxmlformats.org/officeDocument/2006/relationships/chart" Target="../charts/chart24.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5" Type="http://schemas.openxmlformats.org/officeDocument/2006/relationships/tags" Target="../tags/tag308.xml"/><Relationship Id="rId15" Type="http://schemas.openxmlformats.org/officeDocument/2006/relationships/chart" Target="../charts/chart23.xml"/><Relationship Id="rId10" Type="http://schemas.openxmlformats.org/officeDocument/2006/relationships/tags" Target="../tags/tag313.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18" Type="http://schemas.openxmlformats.org/officeDocument/2006/relationships/tags" Target="../tags/tag332.xml"/><Relationship Id="rId3" Type="http://schemas.openxmlformats.org/officeDocument/2006/relationships/tags" Target="../tags/tag317.xml"/><Relationship Id="rId21" Type="http://schemas.openxmlformats.org/officeDocument/2006/relationships/oleObject" Target="../embeddings/oleObject50.bin"/><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notesSlide" Target="../notesSlides/notesSlide11.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chart" Target="../charts/chart26.xml"/><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chart" Target="../charts/chart25.xml"/><Relationship Id="rId10" Type="http://schemas.openxmlformats.org/officeDocument/2006/relationships/tags" Target="../tags/tag324.xml"/><Relationship Id="rId19" Type="http://schemas.openxmlformats.org/officeDocument/2006/relationships/slideLayout" Target="../slideLayouts/slideLayout1.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image" Target="../media/image11.emf"/></Relationships>
</file>

<file path=ppt/slides/_rels/slide21.xml.rels><?xml version="1.0" encoding="UTF-8" standalone="yes"?>
<Relationships xmlns="http://schemas.openxmlformats.org/package/2006/relationships"><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9" Type="http://schemas.openxmlformats.org/officeDocument/2006/relationships/tags" Target="../tags/tag371.xml"/><Relationship Id="rId21" Type="http://schemas.openxmlformats.org/officeDocument/2006/relationships/tags" Target="../tags/tag353.xml"/><Relationship Id="rId34" Type="http://schemas.openxmlformats.org/officeDocument/2006/relationships/tags" Target="../tags/tag366.xml"/><Relationship Id="rId42" Type="http://schemas.openxmlformats.org/officeDocument/2006/relationships/slideLayout" Target="../slideLayouts/slideLayout2.xml"/><Relationship Id="rId7" Type="http://schemas.openxmlformats.org/officeDocument/2006/relationships/tags" Target="../tags/tag339.xml"/><Relationship Id="rId2" Type="http://schemas.openxmlformats.org/officeDocument/2006/relationships/tags" Target="../tags/tag334.xml"/><Relationship Id="rId16" Type="http://schemas.openxmlformats.org/officeDocument/2006/relationships/tags" Target="../tags/tag348.xml"/><Relationship Id="rId29" Type="http://schemas.openxmlformats.org/officeDocument/2006/relationships/tags" Target="../tags/tag361.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24" Type="http://schemas.openxmlformats.org/officeDocument/2006/relationships/tags" Target="../tags/tag356.xml"/><Relationship Id="rId32" Type="http://schemas.openxmlformats.org/officeDocument/2006/relationships/tags" Target="../tags/tag364.xml"/><Relationship Id="rId37" Type="http://schemas.openxmlformats.org/officeDocument/2006/relationships/tags" Target="../tags/tag369.xml"/><Relationship Id="rId40" Type="http://schemas.openxmlformats.org/officeDocument/2006/relationships/tags" Target="../tags/tag372.xml"/><Relationship Id="rId45" Type="http://schemas.openxmlformats.org/officeDocument/2006/relationships/image" Target="../media/image11.emf"/><Relationship Id="rId5" Type="http://schemas.openxmlformats.org/officeDocument/2006/relationships/tags" Target="../tags/tag337.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10" Type="http://schemas.openxmlformats.org/officeDocument/2006/relationships/tags" Target="../tags/tag342.xml"/><Relationship Id="rId19" Type="http://schemas.openxmlformats.org/officeDocument/2006/relationships/tags" Target="../tags/tag351.xml"/><Relationship Id="rId31" Type="http://schemas.openxmlformats.org/officeDocument/2006/relationships/tags" Target="../tags/tag363.xml"/><Relationship Id="rId44" Type="http://schemas.openxmlformats.org/officeDocument/2006/relationships/oleObject" Target="../embeddings/oleObject51.bin"/><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43" Type="http://schemas.openxmlformats.org/officeDocument/2006/relationships/notesSlide" Target="../notesSlides/notesSlide12.xml"/><Relationship Id="rId8" Type="http://schemas.openxmlformats.org/officeDocument/2006/relationships/tags" Target="../tags/tag340.xml"/><Relationship Id="rId3" Type="http://schemas.openxmlformats.org/officeDocument/2006/relationships/tags" Target="../tags/tag335.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tags" Target="../tags/tag370.xml"/><Relationship Id="rId46" Type="http://schemas.openxmlformats.org/officeDocument/2006/relationships/chart" Target="../charts/chart27.xml"/><Relationship Id="rId20" Type="http://schemas.openxmlformats.org/officeDocument/2006/relationships/tags" Target="../tags/tag352.xml"/><Relationship Id="rId41" Type="http://schemas.openxmlformats.org/officeDocument/2006/relationships/tags" Target="../tags/tag37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tags" Target="../tags/tag374.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tags" Target="../tags/tag400.xml"/><Relationship Id="rId39" Type="http://schemas.openxmlformats.org/officeDocument/2006/relationships/tags" Target="../tags/tag413.xml"/><Relationship Id="rId21" Type="http://schemas.openxmlformats.org/officeDocument/2006/relationships/tags" Target="../tags/tag395.xml"/><Relationship Id="rId34" Type="http://schemas.openxmlformats.org/officeDocument/2006/relationships/tags" Target="../tags/tag408.xml"/><Relationship Id="rId42" Type="http://schemas.openxmlformats.org/officeDocument/2006/relationships/tags" Target="../tags/tag416.xml"/><Relationship Id="rId47" Type="http://schemas.openxmlformats.org/officeDocument/2006/relationships/tags" Target="../tags/tag421.xml"/><Relationship Id="rId50" Type="http://schemas.openxmlformats.org/officeDocument/2006/relationships/oleObject" Target="../embeddings/oleObject52.bin"/><Relationship Id="rId7" Type="http://schemas.openxmlformats.org/officeDocument/2006/relationships/tags" Target="../tags/tag381.xml"/><Relationship Id="rId2" Type="http://schemas.openxmlformats.org/officeDocument/2006/relationships/tags" Target="../tags/tag376.xml"/><Relationship Id="rId16" Type="http://schemas.openxmlformats.org/officeDocument/2006/relationships/tags" Target="../tags/tag390.xml"/><Relationship Id="rId29" Type="http://schemas.openxmlformats.org/officeDocument/2006/relationships/tags" Target="../tags/tag403.xml"/><Relationship Id="rId11" Type="http://schemas.openxmlformats.org/officeDocument/2006/relationships/tags" Target="../tags/tag385.xml"/><Relationship Id="rId24" Type="http://schemas.openxmlformats.org/officeDocument/2006/relationships/tags" Target="../tags/tag398.xml"/><Relationship Id="rId32" Type="http://schemas.openxmlformats.org/officeDocument/2006/relationships/tags" Target="../tags/tag406.xml"/><Relationship Id="rId37" Type="http://schemas.openxmlformats.org/officeDocument/2006/relationships/tags" Target="../tags/tag411.xml"/><Relationship Id="rId40" Type="http://schemas.openxmlformats.org/officeDocument/2006/relationships/tags" Target="../tags/tag414.xml"/><Relationship Id="rId45" Type="http://schemas.openxmlformats.org/officeDocument/2006/relationships/tags" Target="../tags/tag419.xml"/><Relationship Id="rId53" Type="http://schemas.openxmlformats.org/officeDocument/2006/relationships/chart" Target="../charts/chart28.xml"/><Relationship Id="rId5" Type="http://schemas.openxmlformats.org/officeDocument/2006/relationships/tags" Target="../tags/tag379.xml"/><Relationship Id="rId10" Type="http://schemas.openxmlformats.org/officeDocument/2006/relationships/tags" Target="../tags/tag384.xml"/><Relationship Id="rId19" Type="http://schemas.openxmlformats.org/officeDocument/2006/relationships/tags" Target="../tags/tag393.xml"/><Relationship Id="rId31" Type="http://schemas.openxmlformats.org/officeDocument/2006/relationships/tags" Target="../tags/tag405.xml"/><Relationship Id="rId44" Type="http://schemas.openxmlformats.org/officeDocument/2006/relationships/tags" Target="../tags/tag418.xml"/><Relationship Id="rId52" Type="http://schemas.openxmlformats.org/officeDocument/2006/relationships/hyperlink" Target="https://www.iea.org/reports/world-energy-outlook-2023" TargetMode="Externa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tags" Target="../tags/tag401.xml"/><Relationship Id="rId30" Type="http://schemas.openxmlformats.org/officeDocument/2006/relationships/tags" Target="../tags/tag404.xml"/><Relationship Id="rId35" Type="http://schemas.openxmlformats.org/officeDocument/2006/relationships/tags" Target="../tags/tag409.xml"/><Relationship Id="rId43" Type="http://schemas.openxmlformats.org/officeDocument/2006/relationships/tags" Target="../tags/tag417.xml"/><Relationship Id="rId48" Type="http://schemas.openxmlformats.org/officeDocument/2006/relationships/slideLayout" Target="../slideLayouts/slideLayout2.xml"/><Relationship Id="rId8" Type="http://schemas.openxmlformats.org/officeDocument/2006/relationships/tags" Target="../tags/tag382.xml"/><Relationship Id="rId51" Type="http://schemas.openxmlformats.org/officeDocument/2006/relationships/image" Target="../media/image1.emf"/><Relationship Id="rId3" Type="http://schemas.openxmlformats.org/officeDocument/2006/relationships/tags" Target="../tags/tag377.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tags" Target="../tags/tag399.xml"/><Relationship Id="rId33" Type="http://schemas.openxmlformats.org/officeDocument/2006/relationships/tags" Target="../tags/tag407.xml"/><Relationship Id="rId38" Type="http://schemas.openxmlformats.org/officeDocument/2006/relationships/tags" Target="../tags/tag412.xml"/><Relationship Id="rId46" Type="http://schemas.openxmlformats.org/officeDocument/2006/relationships/tags" Target="../tags/tag420.xml"/><Relationship Id="rId20" Type="http://schemas.openxmlformats.org/officeDocument/2006/relationships/tags" Target="../tags/tag394.xml"/><Relationship Id="rId41" Type="http://schemas.openxmlformats.org/officeDocument/2006/relationships/tags" Target="../tags/tag415.xml"/><Relationship Id="rId54" Type="http://schemas.openxmlformats.org/officeDocument/2006/relationships/chart" Target="../charts/chart29.xml"/><Relationship Id="rId1" Type="http://schemas.openxmlformats.org/officeDocument/2006/relationships/tags" Target="../tags/tag375.xml"/><Relationship Id="rId6" Type="http://schemas.openxmlformats.org/officeDocument/2006/relationships/tags" Target="../tags/tag380.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tags" Target="../tags/tag402.xml"/><Relationship Id="rId36" Type="http://schemas.openxmlformats.org/officeDocument/2006/relationships/tags" Target="../tags/tag410.xml"/><Relationship Id="rId49"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tags" Target="../tags/tag434.xml"/><Relationship Id="rId18" Type="http://schemas.openxmlformats.org/officeDocument/2006/relationships/tags" Target="../tags/tag439.xml"/><Relationship Id="rId26" Type="http://schemas.openxmlformats.org/officeDocument/2006/relationships/image" Target="../media/image11.emf"/><Relationship Id="rId3" Type="http://schemas.openxmlformats.org/officeDocument/2006/relationships/tags" Target="../tags/tag424.xml"/><Relationship Id="rId21" Type="http://schemas.openxmlformats.org/officeDocument/2006/relationships/tags" Target="../tags/tag442.xml"/><Relationship Id="rId7" Type="http://schemas.openxmlformats.org/officeDocument/2006/relationships/tags" Target="../tags/tag428.xml"/><Relationship Id="rId12" Type="http://schemas.openxmlformats.org/officeDocument/2006/relationships/tags" Target="../tags/tag433.xml"/><Relationship Id="rId17" Type="http://schemas.openxmlformats.org/officeDocument/2006/relationships/tags" Target="../tags/tag438.xml"/><Relationship Id="rId25" Type="http://schemas.openxmlformats.org/officeDocument/2006/relationships/oleObject" Target="../embeddings/oleObject53.bin"/><Relationship Id="rId2" Type="http://schemas.openxmlformats.org/officeDocument/2006/relationships/tags" Target="../tags/tag423.xml"/><Relationship Id="rId16" Type="http://schemas.openxmlformats.org/officeDocument/2006/relationships/tags" Target="../tags/tag437.xml"/><Relationship Id="rId20" Type="http://schemas.openxmlformats.org/officeDocument/2006/relationships/tags" Target="../tags/tag441.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tags" Target="../tags/tag432.xml"/><Relationship Id="rId24" Type="http://schemas.openxmlformats.org/officeDocument/2006/relationships/notesSlide" Target="../notesSlides/notesSlide14.xml"/><Relationship Id="rId5" Type="http://schemas.openxmlformats.org/officeDocument/2006/relationships/tags" Target="../tags/tag426.xml"/><Relationship Id="rId15" Type="http://schemas.openxmlformats.org/officeDocument/2006/relationships/tags" Target="../tags/tag436.xml"/><Relationship Id="rId23" Type="http://schemas.openxmlformats.org/officeDocument/2006/relationships/slideLayout" Target="../slideLayouts/slideLayout2.xml"/><Relationship Id="rId10" Type="http://schemas.openxmlformats.org/officeDocument/2006/relationships/tags" Target="../tags/tag431.xml"/><Relationship Id="rId19" Type="http://schemas.openxmlformats.org/officeDocument/2006/relationships/tags" Target="../tags/tag440.xml"/><Relationship Id="rId4" Type="http://schemas.openxmlformats.org/officeDocument/2006/relationships/tags" Target="../tags/tag425.xml"/><Relationship Id="rId9" Type="http://schemas.openxmlformats.org/officeDocument/2006/relationships/tags" Target="../tags/tag430.xml"/><Relationship Id="rId14" Type="http://schemas.openxmlformats.org/officeDocument/2006/relationships/tags" Target="../tags/tag435.xml"/><Relationship Id="rId22" Type="http://schemas.openxmlformats.org/officeDocument/2006/relationships/tags" Target="../tags/tag443.xml"/><Relationship Id="rId27" Type="http://schemas.openxmlformats.org/officeDocument/2006/relationships/chart" Target="../charts/chart30.xml"/></Relationships>
</file>

<file path=ppt/slides/_rels/slide25.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tags" Target="../tags/tag456.xml"/><Relationship Id="rId18" Type="http://schemas.openxmlformats.org/officeDocument/2006/relationships/tags" Target="../tags/tag461.xml"/><Relationship Id="rId26" Type="http://schemas.openxmlformats.org/officeDocument/2006/relationships/slideLayout" Target="../slideLayouts/slideLayout2.xml"/><Relationship Id="rId3" Type="http://schemas.openxmlformats.org/officeDocument/2006/relationships/tags" Target="../tags/tag446.xml"/><Relationship Id="rId21" Type="http://schemas.openxmlformats.org/officeDocument/2006/relationships/tags" Target="../tags/tag464.xml"/><Relationship Id="rId7" Type="http://schemas.openxmlformats.org/officeDocument/2006/relationships/tags" Target="../tags/tag450.xml"/><Relationship Id="rId12" Type="http://schemas.openxmlformats.org/officeDocument/2006/relationships/tags" Target="../tags/tag455.xml"/><Relationship Id="rId17" Type="http://schemas.openxmlformats.org/officeDocument/2006/relationships/tags" Target="../tags/tag460.xml"/><Relationship Id="rId25" Type="http://schemas.openxmlformats.org/officeDocument/2006/relationships/tags" Target="../tags/tag468.xml"/><Relationship Id="rId2" Type="http://schemas.openxmlformats.org/officeDocument/2006/relationships/tags" Target="../tags/tag445.xml"/><Relationship Id="rId16" Type="http://schemas.openxmlformats.org/officeDocument/2006/relationships/tags" Target="../tags/tag459.xml"/><Relationship Id="rId20" Type="http://schemas.openxmlformats.org/officeDocument/2006/relationships/tags" Target="../tags/tag463.xml"/><Relationship Id="rId29" Type="http://schemas.openxmlformats.org/officeDocument/2006/relationships/image" Target="../media/image11.emf"/><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tags" Target="../tags/tag454.xml"/><Relationship Id="rId24" Type="http://schemas.openxmlformats.org/officeDocument/2006/relationships/tags" Target="../tags/tag467.xml"/><Relationship Id="rId5" Type="http://schemas.openxmlformats.org/officeDocument/2006/relationships/tags" Target="../tags/tag448.xml"/><Relationship Id="rId15" Type="http://schemas.openxmlformats.org/officeDocument/2006/relationships/tags" Target="../tags/tag458.xml"/><Relationship Id="rId23" Type="http://schemas.openxmlformats.org/officeDocument/2006/relationships/tags" Target="../tags/tag466.xml"/><Relationship Id="rId28" Type="http://schemas.openxmlformats.org/officeDocument/2006/relationships/oleObject" Target="../embeddings/oleObject54.bin"/><Relationship Id="rId10" Type="http://schemas.openxmlformats.org/officeDocument/2006/relationships/tags" Target="../tags/tag453.xml"/><Relationship Id="rId19" Type="http://schemas.openxmlformats.org/officeDocument/2006/relationships/tags" Target="../tags/tag462.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tags" Target="../tags/tag457.xml"/><Relationship Id="rId22" Type="http://schemas.openxmlformats.org/officeDocument/2006/relationships/tags" Target="../tags/tag465.xml"/><Relationship Id="rId27" Type="http://schemas.openxmlformats.org/officeDocument/2006/relationships/notesSlide" Target="../notesSlides/notesSlide15.xml"/><Relationship Id="rId30" Type="http://schemas.openxmlformats.org/officeDocument/2006/relationships/chart" Target="../charts/chart3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tags" Target="../tags/tag469.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8" Type="http://schemas.openxmlformats.org/officeDocument/2006/relationships/tags" Target="../tags/tag477.xml"/><Relationship Id="rId13" Type="http://schemas.openxmlformats.org/officeDocument/2006/relationships/slideLayout" Target="../slideLayouts/slideLayout2.xml"/><Relationship Id="rId3" Type="http://schemas.openxmlformats.org/officeDocument/2006/relationships/tags" Target="../tags/tag472.xml"/><Relationship Id="rId7" Type="http://schemas.openxmlformats.org/officeDocument/2006/relationships/tags" Target="../tags/tag476.xml"/><Relationship Id="rId12" Type="http://schemas.openxmlformats.org/officeDocument/2006/relationships/tags" Target="../tags/tag481.xml"/><Relationship Id="rId17" Type="http://schemas.openxmlformats.org/officeDocument/2006/relationships/chart" Target="../charts/chart32.xml"/><Relationship Id="rId2" Type="http://schemas.openxmlformats.org/officeDocument/2006/relationships/tags" Target="../tags/tag471.xml"/><Relationship Id="rId16" Type="http://schemas.openxmlformats.org/officeDocument/2006/relationships/image" Target="../media/image11.emf"/><Relationship Id="rId1" Type="http://schemas.openxmlformats.org/officeDocument/2006/relationships/tags" Target="../tags/tag470.xml"/><Relationship Id="rId6" Type="http://schemas.openxmlformats.org/officeDocument/2006/relationships/tags" Target="../tags/tag475.xml"/><Relationship Id="rId11" Type="http://schemas.openxmlformats.org/officeDocument/2006/relationships/tags" Target="../tags/tag480.xml"/><Relationship Id="rId5" Type="http://schemas.openxmlformats.org/officeDocument/2006/relationships/tags" Target="../tags/tag474.xml"/><Relationship Id="rId15" Type="http://schemas.openxmlformats.org/officeDocument/2006/relationships/oleObject" Target="../embeddings/oleObject56.bin"/><Relationship Id="rId10" Type="http://schemas.openxmlformats.org/officeDocument/2006/relationships/tags" Target="../tags/tag479.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3" Type="http://schemas.openxmlformats.org/officeDocument/2006/relationships/tags" Target="../tags/tag494.xml"/><Relationship Id="rId18" Type="http://schemas.openxmlformats.org/officeDocument/2006/relationships/tags" Target="../tags/tag499.xml"/><Relationship Id="rId26" Type="http://schemas.openxmlformats.org/officeDocument/2006/relationships/tags" Target="../tags/tag507.xml"/><Relationship Id="rId39" Type="http://schemas.openxmlformats.org/officeDocument/2006/relationships/tags" Target="../tags/tag520.xml"/><Relationship Id="rId21" Type="http://schemas.openxmlformats.org/officeDocument/2006/relationships/tags" Target="../tags/tag502.xml"/><Relationship Id="rId34" Type="http://schemas.openxmlformats.org/officeDocument/2006/relationships/tags" Target="../tags/tag515.xml"/><Relationship Id="rId42" Type="http://schemas.openxmlformats.org/officeDocument/2006/relationships/oleObject" Target="../embeddings/oleObject57.bin"/><Relationship Id="rId7" Type="http://schemas.openxmlformats.org/officeDocument/2006/relationships/tags" Target="../tags/tag488.xml"/><Relationship Id="rId2" Type="http://schemas.openxmlformats.org/officeDocument/2006/relationships/tags" Target="../tags/tag483.xml"/><Relationship Id="rId16" Type="http://schemas.openxmlformats.org/officeDocument/2006/relationships/tags" Target="../tags/tag497.xml"/><Relationship Id="rId20" Type="http://schemas.openxmlformats.org/officeDocument/2006/relationships/tags" Target="../tags/tag501.xml"/><Relationship Id="rId29" Type="http://schemas.openxmlformats.org/officeDocument/2006/relationships/tags" Target="../tags/tag510.xml"/><Relationship Id="rId41" Type="http://schemas.openxmlformats.org/officeDocument/2006/relationships/notesSlide" Target="../notesSlides/notesSlide17.xml"/><Relationship Id="rId1" Type="http://schemas.openxmlformats.org/officeDocument/2006/relationships/tags" Target="../tags/tag482.xml"/><Relationship Id="rId6" Type="http://schemas.openxmlformats.org/officeDocument/2006/relationships/tags" Target="../tags/tag487.xml"/><Relationship Id="rId11" Type="http://schemas.openxmlformats.org/officeDocument/2006/relationships/tags" Target="../tags/tag492.xml"/><Relationship Id="rId24" Type="http://schemas.openxmlformats.org/officeDocument/2006/relationships/tags" Target="../tags/tag505.xml"/><Relationship Id="rId32" Type="http://schemas.openxmlformats.org/officeDocument/2006/relationships/tags" Target="../tags/tag513.xml"/><Relationship Id="rId37" Type="http://schemas.openxmlformats.org/officeDocument/2006/relationships/tags" Target="../tags/tag518.xml"/><Relationship Id="rId40" Type="http://schemas.openxmlformats.org/officeDocument/2006/relationships/slideLayout" Target="../slideLayouts/slideLayout2.xml"/><Relationship Id="rId5" Type="http://schemas.openxmlformats.org/officeDocument/2006/relationships/tags" Target="../tags/tag486.xml"/><Relationship Id="rId15" Type="http://schemas.openxmlformats.org/officeDocument/2006/relationships/tags" Target="../tags/tag496.xml"/><Relationship Id="rId23" Type="http://schemas.openxmlformats.org/officeDocument/2006/relationships/tags" Target="../tags/tag504.xml"/><Relationship Id="rId28" Type="http://schemas.openxmlformats.org/officeDocument/2006/relationships/tags" Target="../tags/tag509.xml"/><Relationship Id="rId36" Type="http://schemas.openxmlformats.org/officeDocument/2006/relationships/tags" Target="../tags/tag517.xml"/><Relationship Id="rId10" Type="http://schemas.openxmlformats.org/officeDocument/2006/relationships/tags" Target="../tags/tag491.xml"/><Relationship Id="rId19" Type="http://schemas.openxmlformats.org/officeDocument/2006/relationships/tags" Target="../tags/tag500.xml"/><Relationship Id="rId31" Type="http://schemas.openxmlformats.org/officeDocument/2006/relationships/tags" Target="../tags/tag512.xml"/><Relationship Id="rId44" Type="http://schemas.openxmlformats.org/officeDocument/2006/relationships/chart" Target="../charts/chart33.xml"/><Relationship Id="rId4" Type="http://schemas.openxmlformats.org/officeDocument/2006/relationships/tags" Target="../tags/tag485.xml"/><Relationship Id="rId9" Type="http://schemas.openxmlformats.org/officeDocument/2006/relationships/tags" Target="../tags/tag490.xml"/><Relationship Id="rId14" Type="http://schemas.openxmlformats.org/officeDocument/2006/relationships/tags" Target="../tags/tag495.xml"/><Relationship Id="rId22" Type="http://schemas.openxmlformats.org/officeDocument/2006/relationships/tags" Target="../tags/tag503.xml"/><Relationship Id="rId27" Type="http://schemas.openxmlformats.org/officeDocument/2006/relationships/tags" Target="../tags/tag508.xml"/><Relationship Id="rId30" Type="http://schemas.openxmlformats.org/officeDocument/2006/relationships/tags" Target="../tags/tag511.xml"/><Relationship Id="rId35" Type="http://schemas.openxmlformats.org/officeDocument/2006/relationships/tags" Target="../tags/tag516.xml"/><Relationship Id="rId43" Type="http://schemas.openxmlformats.org/officeDocument/2006/relationships/image" Target="../media/image11.emf"/><Relationship Id="rId8" Type="http://schemas.openxmlformats.org/officeDocument/2006/relationships/tags" Target="../tags/tag489.xml"/><Relationship Id="rId3" Type="http://schemas.openxmlformats.org/officeDocument/2006/relationships/tags" Target="../tags/tag484.xml"/><Relationship Id="rId12" Type="http://schemas.openxmlformats.org/officeDocument/2006/relationships/tags" Target="../tags/tag493.xml"/><Relationship Id="rId17" Type="http://schemas.openxmlformats.org/officeDocument/2006/relationships/tags" Target="../tags/tag498.xml"/><Relationship Id="rId25" Type="http://schemas.openxmlformats.org/officeDocument/2006/relationships/tags" Target="../tags/tag506.xml"/><Relationship Id="rId33" Type="http://schemas.openxmlformats.org/officeDocument/2006/relationships/tags" Target="../tags/tag514.xml"/><Relationship Id="rId38" Type="http://schemas.openxmlformats.org/officeDocument/2006/relationships/tags" Target="../tags/tag51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tags" Target="../tags/tag52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62.xml"/><Relationship Id="rId7"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chart" Target="../charts/chart1.xml"/><Relationship Id="rId5" Type="http://schemas.openxmlformats.org/officeDocument/2006/relationships/tags" Target="../tags/tag64.xml"/><Relationship Id="rId10" Type="http://schemas.openxmlformats.org/officeDocument/2006/relationships/image" Target="../media/image11.emf"/><Relationship Id="rId4" Type="http://schemas.openxmlformats.org/officeDocument/2006/relationships/tags" Target="../tags/tag63.xml"/><Relationship Id="rId9" Type="http://schemas.openxmlformats.org/officeDocument/2006/relationships/oleObject" Target="../embeddings/oleObject33.bin"/></Relationships>
</file>

<file path=ppt/slides/_rels/slide30.xml.rels><?xml version="1.0" encoding="UTF-8" standalone="yes"?>
<Relationships xmlns="http://schemas.openxmlformats.org/package/2006/relationships"><Relationship Id="rId13" Type="http://schemas.openxmlformats.org/officeDocument/2006/relationships/tags" Target="../tags/tag534.xml"/><Relationship Id="rId18" Type="http://schemas.openxmlformats.org/officeDocument/2006/relationships/tags" Target="../tags/tag539.xml"/><Relationship Id="rId26" Type="http://schemas.openxmlformats.org/officeDocument/2006/relationships/tags" Target="../tags/tag547.xml"/><Relationship Id="rId3" Type="http://schemas.openxmlformats.org/officeDocument/2006/relationships/tags" Target="../tags/tag524.xml"/><Relationship Id="rId21" Type="http://schemas.openxmlformats.org/officeDocument/2006/relationships/tags" Target="../tags/tag542.xml"/><Relationship Id="rId7" Type="http://schemas.openxmlformats.org/officeDocument/2006/relationships/tags" Target="../tags/tag528.xml"/><Relationship Id="rId12" Type="http://schemas.openxmlformats.org/officeDocument/2006/relationships/tags" Target="../tags/tag533.xml"/><Relationship Id="rId17" Type="http://schemas.openxmlformats.org/officeDocument/2006/relationships/tags" Target="../tags/tag538.xml"/><Relationship Id="rId25" Type="http://schemas.openxmlformats.org/officeDocument/2006/relationships/tags" Target="../tags/tag546.xml"/><Relationship Id="rId33" Type="http://schemas.openxmlformats.org/officeDocument/2006/relationships/chart" Target="../charts/chart35.xml"/><Relationship Id="rId2" Type="http://schemas.openxmlformats.org/officeDocument/2006/relationships/tags" Target="../tags/tag523.xml"/><Relationship Id="rId16" Type="http://schemas.openxmlformats.org/officeDocument/2006/relationships/tags" Target="../tags/tag537.xml"/><Relationship Id="rId20" Type="http://schemas.openxmlformats.org/officeDocument/2006/relationships/tags" Target="../tags/tag541.xml"/><Relationship Id="rId29" Type="http://schemas.openxmlformats.org/officeDocument/2006/relationships/image" Target="../media/image11.emf"/><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24" Type="http://schemas.openxmlformats.org/officeDocument/2006/relationships/tags" Target="../tags/tag545.xml"/><Relationship Id="rId32" Type="http://schemas.openxmlformats.org/officeDocument/2006/relationships/chart" Target="../charts/chart34.xml"/><Relationship Id="rId5" Type="http://schemas.openxmlformats.org/officeDocument/2006/relationships/tags" Target="../tags/tag526.xml"/><Relationship Id="rId15" Type="http://schemas.openxmlformats.org/officeDocument/2006/relationships/tags" Target="../tags/tag536.xml"/><Relationship Id="rId23" Type="http://schemas.openxmlformats.org/officeDocument/2006/relationships/tags" Target="../tags/tag544.xml"/><Relationship Id="rId28" Type="http://schemas.openxmlformats.org/officeDocument/2006/relationships/oleObject" Target="../embeddings/oleObject59.bin"/><Relationship Id="rId10" Type="http://schemas.openxmlformats.org/officeDocument/2006/relationships/tags" Target="../tags/tag531.xml"/><Relationship Id="rId19" Type="http://schemas.openxmlformats.org/officeDocument/2006/relationships/tags" Target="../tags/tag540.xml"/><Relationship Id="rId31" Type="http://schemas.openxmlformats.org/officeDocument/2006/relationships/hyperlink" Target="https://www.iea.org/data-and-statistics/charts/lighting-efficacy" TargetMode="External"/><Relationship Id="rId4" Type="http://schemas.openxmlformats.org/officeDocument/2006/relationships/tags" Target="../tags/tag525.xml"/><Relationship Id="rId9" Type="http://schemas.openxmlformats.org/officeDocument/2006/relationships/tags" Target="../tags/tag530.xml"/><Relationship Id="rId14" Type="http://schemas.openxmlformats.org/officeDocument/2006/relationships/tags" Target="../tags/tag535.xml"/><Relationship Id="rId22" Type="http://schemas.openxmlformats.org/officeDocument/2006/relationships/tags" Target="../tags/tag543.xml"/><Relationship Id="rId27" Type="http://schemas.openxmlformats.org/officeDocument/2006/relationships/slideLayout" Target="../slideLayouts/slideLayout2.xml"/><Relationship Id="rId30" Type="http://schemas.openxmlformats.org/officeDocument/2006/relationships/hyperlink" Target="https://www.iea.org/data-and-statistics/charts/global-residential" TargetMode="External"/><Relationship Id="rId8" Type="http://schemas.openxmlformats.org/officeDocument/2006/relationships/tags" Target="../tags/tag529.xml"/></Relationships>
</file>

<file path=ppt/slides/_rels/slide31.xml.rels><?xml version="1.0" encoding="UTF-8" standalone="yes"?>
<Relationships xmlns="http://schemas.openxmlformats.org/package/2006/relationships"><Relationship Id="rId8" Type="http://schemas.openxmlformats.org/officeDocument/2006/relationships/tags" Target="../tags/tag555.xml"/><Relationship Id="rId13" Type="http://schemas.openxmlformats.org/officeDocument/2006/relationships/tags" Target="../tags/tag560.xml"/><Relationship Id="rId18" Type="http://schemas.openxmlformats.org/officeDocument/2006/relationships/tags" Target="../tags/tag565.xml"/><Relationship Id="rId26" Type="http://schemas.openxmlformats.org/officeDocument/2006/relationships/chart" Target="../charts/chart36.xml"/><Relationship Id="rId3" Type="http://schemas.openxmlformats.org/officeDocument/2006/relationships/tags" Target="../tags/tag550.xml"/><Relationship Id="rId21" Type="http://schemas.openxmlformats.org/officeDocument/2006/relationships/tags" Target="../tags/tag568.xml"/><Relationship Id="rId7" Type="http://schemas.openxmlformats.org/officeDocument/2006/relationships/tags" Target="../tags/tag554.xml"/><Relationship Id="rId12" Type="http://schemas.openxmlformats.org/officeDocument/2006/relationships/tags" Target="../tags/tag559.xml"/><Relationship Id="rId17" Type="http://schemas.openxmlformats.org/officeDocument/2006/relationships/tags" Target="../tags/tag564.xml"/><Relationship Id="rId25" Type="http://schemas.openxmlformats.org/officeDocument/2006/relationships/image" Target="../media/image11.emf"/><Relationship Id="rId2" Type="http://schemas.openxmlformats.org/officeDocument/2006/relationships/tags" Target="../tags/tag549.xml"/><Relationship Id="rId16" Type="http://schemas.openxmlformats.org/officeDocument/2006/relationships/tags" Target="../tags/tag563.xml"/><Relationship Id="rId20" Type="http://schemas.openxmlformats.org/officeDocument/2006/relationships/tags" Target="../tags/tag567.xml"/><Relationship Id="rId1" Type="http://schemas.openxmlformats.org/officeDocument/2006/relationships/tags" Target="../tags/tag548.xml"/><Relationship Id="rId6" Type="http://schemas.openxmlformats.org/officeDocument/2006/relationships/tags" Target="../tags/tag553.xml"/><Relationship Id="rId11" Type="http://schemas.openxmlformats.org/officeDocument/2006/relationships/tags" Target="../tags/tag558.xml"/><Relationship Id="rId24" Type="http://schemas.openxmlformats.org/officeDocument/2006/relationships/oleObject" Target="../embeddings/oleObject60.bin"/><Relationship Id="rId5" Type="http://schemas.openxmlformats.org/officeDocument/2006/relationships/tags" Target="../tags/tag552.xml"/><Relationship Id="rId15" Type="http://schemas.openxmlformats.org/officeDocument/2006/relationships/tags" Target="../tags/tag562.xml"/><Relationship Id="rId23" Type="http://schemas.openxmlformats.org/officeDocument/2006/relationships/notesSlide" Target="../notesSlides/notesSlide18.xml"/><Relationship Id="rId10" Type="http://schemas.openxmlformats.org/officeDocument/2006/relationships/tags" Target="../tags/tag557.xml"/><Relationship Id="rId19" Type="http://schemas.openxmlformats.org/officeDocument/2006/relationships/tags" Target="../tags/tag566.xml"/><Relationship Id="rId4" Type="http://schemas.openxmlformats.org/officeDocument/2006/relationships/tags" Target="../tags/tag551.xml"/><Relationship Id="rId9" Type="http://schemas.openxmlformats.org/officeDocument/2006/relationships/tags" Target="../tags/tag556.xml"/><Relationship Id="rId14" Type="http://schemas.openxmlformats.org/officeDocument/2006/relationships/tags" Target="../tags/tag561.xml"/><Relationship Id="rId2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tags" Target="../tags/tag569.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8" Type="http://schemas.openxmlformats.org/officeDocument/2006/relationships/tags" Target="../tags/tag577.xml"/><Relationship Id="rId13" Type="http://schemas.openxmlformats.org/officeDocument/2006/relationships/tags" Target="../tags/tag582.xml"/><Relationship Id="rId18" Type="http://schemas.openxmlformats.org/officeDocument/2006/relationships/tags" Target="../tags/tag587.xml"/><Relationship Id="rId3" Type="http://schemas.openxmlformats.org/officeDocument/2006/relationships/tags" Target="../tags/tag572.xml"/><Relationship Id="rId21" Type="http://schemas.openxmlformats.org/officeDocument/2006/relationships/oleObject" Target="../embeddings/oleObject62.bin"/><Relationship Id="rId7" Type="http://schemas.openxmlformats.org/officeDocument/2006/relationships/tags" Target="../tags/tag576.xml"/><Relationship Id="rId12" Type="http://schemas.openxmlformats.org/officeDocument/2006/relationships/tags" Target="../tags/tag581.xml"/><Relationship Id="rId17" Type="http://schemas.openxmlformats.org/officeDocument/2006/relationships/tags" Target="../tags/tag586.xml"/><Relationship Id="rId2" Type="http://schemas.openxmlformats.org/officeDocument/2006/relationships/tags" Target="../tags/tag571.xml"/><Relationship Id="rId16" Type="http://schemas.openxmlformats.org/officeDocument/2006/relationships/tags" Target="../tags/tag585.xml"/><Relationship Id="rId20" Type="http://schemas.openxmlformats.org/officeDocument/2006/relationships/notesSlide" Target="../notesSlides/notesSlide19.xml"/><Relationship Id="rId1" Type="http://schemas.openxmlformats.org/officeDocument/2006/relationships/tags" Target="../tags/tag570.xml"/><Relationship Id="rId6" Type="http://schemas.openxmlformats.org/officeDocument/2006/relationships/tags" Target="../tags/tag575.xml"/><Relationship Id="rId11" Type="http://schemas.openxmlformats.org/officeDocument/2006/relationships/tags" Target="../tags/tag580.xml"/><Relationship Id="rId24" Type="http://schemas.openxmlformats.org/officeDocument/2006/relationships/image" Target="../media/image12.png"/><Relationship Id="rId5" Type="http://schemas.openxmlformats.org/officeDocument/2006/relationships/tags" Target="../tags/tag574.xml"/><Relationship Id="rId15" Type="http://schemas.openxmlformats.org/officeDocument/2006/relationships/tags" Target="../tags/tag584.xml"/><Relationship Id="rId23" Type="http://schemas.openxmlformats.org/officeDocument/2006/relationships/chart" Target="../charts/chart37.xml"/><Relationship Id="rId10" Type="http://schemas.openxmlformats.org/officeDocument/2006/relationships/tags" Target="../tags/tag579.xml"/><Relationship Id="rId19" Type="http://schemas.openxmlformats.org/officeDocument/2006/relationships/slideLayout" Target="../slideLayouts/slideLayout1.xml"/><Relationship Id="rId4" Type="http://schemas.openxmlformats.org/officeDocument/2006/relationships/tags" Target="../tags/tag573.xml"/><Relationship Id="rId9" Type="http://schemas.openxmlformats.org/officeDocument/2006/relationships/tags" Target="../tags/tag578.xml"/><Relationship Id="rId14" Type="http://schemas.openxmlformats.org/officeDocument/2006/relationships/tags" Target="../tags/tag583.xml"/><Relationship Id="rId22" Type="http://schemas.openxmlformats.org/officeDocument/2006/relationships/image" Target="../media/image11.emf"/></Relationships>
</file>

<file path=ppt/slides/_rels/slide3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90.xml"/><Relationship Id="rId7" Type="http://schemas.openxmlformats.org/officeDocument/2006/relationships/oleObject" Target="../embeddings/oleObject63.bin"/><Relationship Id="rId2" Type="http://schemas.openxmlformats.org/officeDocument/2006/relationships/tags" Target="../tags/tag589.xml"/><Relationship Id="rId1" Type="http://schemas.openxmlformats.org/officeDocument/2006/relationships/tags" Target="../tags/tag588.xml"/><Relationship Id="rId6" Type="http://schemas.openxmlformats.org/officeDocument/2006/relationships/notesSlide" Target="../notesSlides/notesSlide20.xml"/><Relationship Id="rId5" Type="http://schemas.openxmlformats.org/officeDocument/2006/relationships/slideLayout" Target="../slideLayouts/slideLayout2.xml"/><Relationship Id="rId10" Type="http://schemas.openxmlformats.org/officeDocument/2006/relationships/chart" Target="../charts/chart39.xml"/><Relationship Id="rId4" Type="http://schemas.openxmlformats.org/officeDocument/2006/relationships/tags" Target="../tags/tag591.xml"/><Relationship Id="rId9" Type="http://schemas.openxmlformats.org/officeDocument/2006/relationships/chart" Target="../charts/chart3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2.xml"/><Relationship Id="rId1" Type="http://schemas.openxmlformats.org/officeDocument/2006/relationships/tags" Target="../tags/tag592.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93.xml"/><Relationship Id="rId5" Type="http://schemas.openxmlformats.org/officeDocument/2006/relationships/image" Target="../media/image11.emf"/><Relationship Id="rId4" Type="http://schemas.openxmlformats.org/officeDocument/2006/relationships/oleObject" Target="../embeddings/oleObject65.bin"/></Relationships>
</file>

<file path=ppt/slides/_rels/slide37.xml.rels><?xml version="1.0" encoding="UTF-8" standalone="yes"?>
<Relationships xmlns="http://schemas.openxmlformats.org/package/2006/relationships"><Relationship Id="rId8" Type="http://schemas.openxmlformats.org/officeDocument/2006/relationships/tags" Target="../tags/tag601.xml"/><Relationship Id="rId13" Type="http://schemas.openxmlformats.org/officeDocument/2006/relationships/tags" Target="../tags/tag606.xml"/><Relationship Id="rId18" Type="http://schemas.openxmlformats.org/officeDocument/2006/relationships/tags" Target="../tags/tag611.xml"/><Relationship Id="rId26" Type="http://schemas.openxmlformats.org/officeDocument/2006/relationships/oleObject" Target="../embeddings/oleObject66.bin"/><Relationship Id="rId3" Type="http://schemas.openxmlformats.org/officeDocument/2006/relationships/tags" Target="../tags/tag596.xml"/><Relationship Id="rId21" Type="http://schemas.openxmlformats.org/officeDocument/2006/relationships/tags" Target="../tags/tag614.xml"/><Relationship Id="rId7" Type="http://schemas.openxmlformats.org/officeDocument/2006/relationships/tags" Target="../tags/tag600.xml"/><Relationship Id="rId12" Type="http://schemas.openxmlformats.org/officeDocument/2006/relationships/tags" Target="../tags/tag605.xml"/><Relationship Id="rId17" Type="http://schemas.openxmlformats.org/officeDocument/2006/relationships/tags" Target="../tags/tag610.xml"/><Relationship Id="rId25" Type="http://schemas.openxmlformats.org/officeDocument/2006/relationships/notesSlide" Target="../notesSlides/notesSlide22.xml"/><Relationship Id="rId2" Type="http://schemas.openxmlformats.org/officeDocument/2006/relationships/tags" Target="../tags/tag595.xml"/><Relationship Id="rId16" Type="http://schemas.openxmlformats.org/officeDocument/2006/relationships/tags" Target="../tags/tag609.xml"/><Relationship Id="rId20" Type="http://schemas.openxmlformats.org/officeDocument/2006/relationships/tags" Target="../tags/tag613.xml"/><Relationship Id="rId1" Type="http://schemas.openxmlformats.org/officeDocument/2006/relationships/tags" Target="../tags/tag594.xml"/><Relationship Id="rId6" Type="http://schemas.openxmlformats.org/officeDocument/2006/relationships/tags" Target="../tags/tag599.xml"/><Relationship Id="rId11" Type="http://schemas.openxmlformats.org/officeDocument/2006/relationships/tags" Target="../tags/tag604.xml"/><Relationship Id="rId24" Type="http://schemas.openxmlformats.org/officeDocument/2006/relationships/slideLayout" Target="../slideLayouts/slideLayout2.xml"/><Relationship Id="rId5" Type="http://schemas.openxmlformats.org/officeDocument/2006/relationships/tags" Target="../tags/tag598.xml"/><Relationship Id="rId15" Type="http://schemas.openxmlformats.org/officeDocument/2006/relationships/tags" Target="../tags/tag608.xml"/><Relationship Id="rId23" Type="http://schemas.openxmlformats.org/officeDocument/2006/relationships/tags" Target="../tags/tag616.xml"/><Relationship Id="rId28" Type="http://schemas.openxmlformats.org/officeDocument/2006/relationships/chart" Target="../charts/chart40.xml"/><Relationship Id="rId10" Type="http://schemas.openxmlformats.org/officeDocument/2006/relationships/tags" Target="../tags/tag603.xml"/><Relationship Id="rId19" Type="http://schemas.openxmlformats.org/officeDocument/2006/relationships/tags" Target="../tags/tag612.xml"/><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tags" Target="../tags/tag607.xml"/><Relationship Id="rId22" Type="http://schemas.openxmlformats.org/officeDocument/2006/relationships/tags" Target="../tags/tag615.xml"/><Relationship Id="rId27"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tags" Target="../tags/tag617.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8" Type="http://schemas.openxmlformats.org/officeDocument/2006/relationships/tags" Target="../tags/tag625.xml"/><Relationship Id="rId13" Type="http://schemas.openxmlformats.org/officeDocument/2006/relationships/tags" Target="../tags/tag630.xml"/><Relationship Id="rId18" Type="http://schemas.openxmlformats.org/officeDocument/2006/relationships/tags" Target="../tags/tag635.xml"/><Relationship Id="rId26" Type="http://schemas.openxmlformats.org/officeDocument/2006/relationships/chart" Target="../charts/chart43.xml"/><Relationship Id="rId3" Type="http://schemas.openxmlformats.org/officeDocument/2006/relationships/tags" Target="../tags/tag620.xml"/><Relationship Id="rId21" Type="http://schemas.openxmlformats.org/officeDocument/2006/relationships/slideLayout" Target="../slideLayouts/slideLayout2.xml"/><Relationship Id="rId7" Type="http://schemas.openxmlformats.org/officeDocument/2006/relationships/tags" Target="../tags/tag624.xml"/><Relationship Id="rId12" Type="http://schemas.openxmlformats.org/officeDocument/2006/relationships/tags" Target="../tags/tag629.xml"/><Relationship Id="rId17" Type="http://schemas.openxmlformats.org/officeDocument/2006/relationships/tags" Target="../tags/tag634.xml"/><Relationship Id="rId25" Type="http://schemas.openxmlformats.org/officeDocument/2006/relationships/chart" Target="../charts/chart42.xml"/><Relationship Id="rId2" Type="http://schemas.openxmlformats.org/officeDocument/2006/relationships/tags" Target="../tags/tag619.xml"/><Relationship Id="rId16" Type="http://schemas.openxmlformats.org/officeDocument/2006/relationships/tags" Target="../tags/tag633.xml"/><Relationship Id="rId20" Type="http://schemas.openxmlformats.org/officeDocument/2006/relationships/tags" Target="../tags/tag637.xml"/><Relationship Id="rId1" Type="http://schemas.openxmlformats.org/officeDocument/2006/relationships/tags" Target="../tags/tag618.xml"/><Relationship Id="rId6" Type="http://schemas.openxmlformats.org/officeDocument/2006/relationships/tags" Target="../tags/tag623.xml"/><Relationship Id="rId11" Type="http://schemas.openxmlformats.org/officeDocument/2006/relationships/tags" Target="../tags/tag628.xml"/><Relationship Id="rId24" Type="http://schemas.openxmlformats.org/officeDocument/2006/relationships/chart" Target="../charts/chart41.xml"/><Relationship Id="rId5" Type="http://schemas.openxmlformats.org/officeDocument/2006/relationships/tags" Target="../tags/tag622.xml"/><Relationship Id="rId15" Type="http://schemas.openxmlformats.org/officeDocument/2006/relationships/tags" Target="../tags/tag632.xml"/><Relationship Id="rId23" Type="http://schemas.openxmlformats.org/officeDocument/2006/relationships/image" Target="../media/image11.emf"/><Relationship Id="rId10" Type="http://schemas.openxmlformats.org/officeDocument/2006/relationships/tags" Target="../tags/tag627.xml"/><Relationship Id="rId19" Type="http://schemas.openxmlformats.org/officeDocument/2006/relationships/tags" Target="../tags/tag636.xml"/><Relationship Id="rId4" Type="http://schemas.openxmlformats.org/officeDocument/2006/relationships/tags" Target="../tags/tag621.xml"/><Relationship Id="rId9" Type="http://schemas.openxmlformats.org/officeDocument/2006/relationships/tags" Target="../tags/tag626.xml"/><Relationship Id="rId14" Type="http://schemas.openxmlformats.org/officeDocument/2006/relationships/tags" Target="../tags/tag631.xml"/><Relationship Id="rId22" Type="http://schemas.openxmlformats.org/officeDocument/2006/relationships/oleObject" Target="../embeddings/oleObject68.bin"/></Relationships>
</file>

<file path=ppt/slides/_rels/slide4.xml.rels><?xml version="1.0" encoding="UTF-8" standalone="yes"?>
<Relationships xmlns="http://schemas.openxmlformats.org/package/2006/relationships"><Relationship Id="rId26" Type="http://schemas.openxmlformats.org/officeDocument/2006/relationships/tags" Target="../tags/tag91.xml"/><Relationship Id="rId21" Type="http://schemas.openxmlformats.org/officeDocument/2006/relationships/tags" Target="../tags/tag86.xml"/><Relationship Id="rId42" Type="http://schemas.openxmlformats.org/officeDocument/2006/relationships/tags" Target="../tags/tag107.xml"/><Relationship Id="rId47" Type="http://schemas.openxmlformats.org/officeDocument/2006/relationships/tags" Target="../tags/tag112.xml"/><Relationship Id="rId63" Type="http://schemas.openxmlformats.org/officeDocument/2006/relationships/chart" Target="../charts/chart5.xml"/><Relationship Id="rId68" Type="http://schemas.openxmlformats.org/officeDocument/2006/relationships/chart" Target="../charts/chart10.xml"/><Relationship Id="rId7" Type="http://schemas.openxmlformats.org/officeDocument/2006/relationships/tags" Target="../tags/tag72.xml"/><Relationship Id="rId2" Type="http://schemas.openxmlformats.org/officeDocument/2006/relationships/tags" Target="../tags/tag67.xml"/><Relationship Id="rId16" Type="http://schemas.openxmlformats.org/officeDocument/2006/relationships/tags" Target="../tags/tag81.xml"/><Relationship Id="rId29" Type="http://schemas.openxmlformats.org/officeDocument/2006/relationships/tags" Target="../tags/tag94.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tags" Target="../tags/tag97.xml"/><Relationship Id="rId37" Type="http://schemas.openxmlformats.org/officeDocument/2006/relationships/tags" Target="../tags/tag102.xml"/><Relationship Id="rId40" Type="http://schemas.openxmlformats.org/officeDocument/2006/relationships/tags" Target="../tags/tag105.xml"/><Relationship Id="rId45" Type="http://schemas.openxmlformats.org/officeDocument/2006/relationships/tags" Target="../tags/tag110.xml"/><Relationship Id="rId53" Type="http://schemas.openxmlformats.org/officeDocument/2006/relationships/tags" Target="../tags/tag118.xml"/><Relationship Id="rId58" Type="http://schemas.openxmlformats.org/officeDocument/2006/relationships/oleObject" Target="../embeddings/oleObject34.bin"/><Relationship Id="rId66" Type="http://schemas.openxmlformats.org/officeDocument/2006/relationships/chart" Target="../charts/chart8.xml"/><Relationship Id="rId5" Type="http://schemas.openxmlformats.org/officeDocument/2006/relationships/tags" Target="../tags/tag70.xml"/><Relationship Id="rId61" Type="http://schemas.openxmlformats.org/officeDocument/2006/relationships/chart" Target="../charts/chart3.xml"/><Relationship Id="rId19" Type="http://schemas.openxmlformats.org/officeDocument/2006/relationships/tags" Target="../tags/tag8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35" Type="http://schemas.openxmlformats.org/officeDocument/2006/relationships/tags" Target="../tags/tag100.xml"/><Relationship Id="rId43" Type="http://schemas.openxmlformats.org/officeDocument/2006/relationships/tags" Target="../tags/tag108.xml"/><Relationship Id="rId48" Type="http://schemas.openxmlformats.org/officeDocument/2006/relationships/tags" Target="../tags/tag113.xml"/><Relationship Id="rId56" Type="http://schemas.openxmlformats.org/officeDocument/2006/relationships/slideLayout" Target="../slideLayouts/slideLayout1.xml"/><Relationship Id="rId64" Type="http://schemas.openxmlformats.org/officeDocument/2006/relationships/chart" Target="../charts/chart6.xml"/><Relationship Id="rId69" Type="http://schemas.openxmlformats.org/officeDocument/2006/relationships/chart" Target="../charts/chart11.xml"/><Relationship Id="rId8" Type="http://schemas.openxmlformats.org/officeDocument/2006/relationships/tags" Target="../tags/tag73.xml"/><Relationship Id="rId51" Type="http://schemas.openxmlformats.org/officeDocument/2006/relationships/tags" Target="../tags/tag116.xml"/><Relationship Id="rId3" Type="http://schemas.openxmlformats.org/officeDocument/2006/relationships/tags" Target="../tags/tag68.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tags" Target="../tags/tag98.xml"/><Relationship Id="rId38" Type="http://schemas.openxmlformats.org/officeDocument/2006/relationships/tags" Target="../tags/tag103.xml"/><Relationship Id="rId46" Type="http://schemas.openxmlformats.org/officeDocument/2006/relationships/tags" Target="../tags/tag111.xml"/><Relationship Id="rId59" Type="http://schemas.openxmlformats.org/officeDocument/2006/relationships/image" Target="../media/image11.emf"/><Relationship Id="rId67" Type="http://schemas.openxmlformats.org/officeDocument/2006/relationships/chart" Target="../charts/chart9.xml"/><Relationship Id="rId20" Type="http://schemas.openxmlformats.org/officeDocument/2006/relationships/tags" Target="../tags/tag85.xml"/><Relationship Id="rId41" Type="http://schemas.openxmlformats.org/officeDocument/2006/relationships/tags" Target="../tags/tag106.xml"/><Relationship Id="rId54" Type="http://schemas.openxmlformats.org/officeDocument/2006/relationships/tags" Target="../tags/tag119.xml"/><Relationship Id="rId62" Type="http://schemas.openxmlformats.org/officeDocument/2006/relationships/chart" Target="../charts/chart4.xml"/><Relationship Id="rId1" Type="http://schemas.openxmlformats.org/officeDocument/2006/relationships/tags" Target="../tags/tag66.xml"/><Relationship Id="rId6" Type="http://schemas.openxmlformats.org/officeDocument/2006/relationships/tags" Target="../tags/tag71.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36" Type="http://schemas.openxmlformats.org/officeDocument/2006/relationships/tags" Target="../tags/tag101.xml"/><Relationship Id="rId49" Type="http://schemas.openxmlformats.org/officeDocument/2006/relationships/tags" Target="../tags/tag114.xml"/><Relationship Id="rId57" Type="http://schemas.openxmlformats.org/officeDocument/2006/relationships/notesSlide" Target="../notesSlides/notesSlide2.xml"/><Relationship Id="rId10" Type="http://schemas.openxmlformats.org/officeDocument/2006/relationships/tags" Target="../tags/tag75.xml"/><Relationship Id="rId31" Type="http://schemas.openxmlformats.org/officeDocument/2006/relationships/tags" Target="../tags/tag96.xml"/><Relationship Id="rId44" Type="http://schemas.openxmlformats.org/officeDocument/2006/relationships/tags" Target="../tags/tag109.xml"/><Relationship Id="rId52" Type="http://schemas.openxmlformats.org/officeDocument/2006/relationships/tags" Target="../tags/tag117.xml"/><Relationship Id="rId60" Type="http://schemas.openxmlformats.org/officeDocument/2006/relationships/chart" Target="../charts/chart2.xml"/><Relationship Id="rId65" Type="http://schemas.openxmlformats.org/officeDocument/2006/relationships/chart" Target="../charts/chart7.xml"/><Relationship Id="rId4" Type="http://schemas.openxmlformats.org/officeDocument/2006/relationships/tags" Target="../tags/tag69.xml"/><Relationship Id="rId9" Type="http://schemas.openxmlformats.org/officeDocument/2006/relationships/tags" Target="../tags/tag74.xml"/><Relationship Id="rId13" Type="http://schemas.openxmlformats.org/officeDocument/2006/relationships/tags" Target="../tags/tag78.xml"/><Relationship Id="rId18" Type="http://schemas.openxmlformats.org/officeDocument/2006/relationships/tags" Target="../tags/tag83.xml"/><Relationship Id="rId39" Type="http://schemas.openxmlformats.org/officeDocument/2006/relationships/tags" Target="../tags/tag104.xml"/><Relationship Id="rId34" Type="http://schemas.openxmlformats.org/officeDocument/2006/relationships/tags" Target="../tags/tag99.xml"/><Relationship Id="rId50" Type="http://schemas.openxmlformats.org/officeDocument/2006/relationships/tags" Target="../tags/tag115.xml"/><Relationship Id="rId55" Type="http://schemas.openxmlformats.org/officeDocument/2006/relationships/tags" Target="../tags/tag120.xml"/></Relationships>
</file>

<file path=ppt/slides/_rels/slide40.xml.rels><?xml version="1.0" encoding="UTF-8" standalone="yes"?>
<Relationships xmlns="http://schemas.openxmlformats.org/package/2006/relationships"><Relationship Id="rId8" Type="http://schemas.openxmlformats.org/officeDocument/2006/relationships/tags" Target="../tags/tag645.xml"/><Relationship Id="rId13" Type="http://schemas.openxmlformats.org/officeDocument/2006/relationships/tags" Target="../tags/tag650.xml"/><Relationship Id="rId18" Type="http://schemas.openxmlformats.org/officeDocument/2006/relationships/tags" Target="../tags/tag655.xml"/><Relationship Id="rId26" Type="http://schemas.openxmlformats.org/officeDocument/2006/relationships/oleObject" Target="../embeddings/oleObject69.bin"/><Relationship Id="rId3" Type="http://schemas.openxmlformats.org/officeDocument/2006/relationships/tags" Target="../tags/tag640.xml"/><Relationship Id="rId21" Type="http://schemas.openxmlformats.org/officeDocument/2006/relationships/tags" Target="../tags/tag658.xml"/><Relationship Id="rId7" Type="http://schemas.openxmlformats.org/officeDocument/2006/relationships/tags" Target="../tags/tag644.xml"/><Relationship Id="rId12" Type="http://schemas.openxmlformats.org/officeDocument/2006/relationships/tags" Target="../tags/tag649.xml"/><Relationship Id="rId17" Type="http://schemas.openxmlformats.org/officeDocument/2006/relationships/tags" Target="../tags/tag654.xml"/><Relationship Id="rId25" Type="http://schemas.openxmlformats.org/officeDocument/2006/relationships/slideLayout" Target="../slideLayouts/slideLayout2.xml"/><Relationship Id="rId2" Type="http://schemas.openxmlformats.org/officeDocument/2006/relationships/tags" Target="../tags/tag639.xml"/><Relationship Id="rId16" Type="http://schemas.openxmlformats.org/officeDocument/2006/relationships/tags" Target="../tags/tag653.xml"/><Relationship Id="rId20" Type="http://schemas.openxmlformats.org/officeDocument/2006/relationships/tags" Target="../tags/tag657.xml"/><Relationship Id="rId29" Type="http://schemas.openxmlformats.org/officeDocument/2006/relationships/image" Target="../media/image28.png"/><Relationship Id="rId1" Type="http://schemas.openxmlformats.org/officeDocument/2006/relationships/tags" Target="../tags/tag638.xml"/><Relationship Id="rId6" Type="http://schemas.openxmlformats.org/officeDocument/2006/relationships/tags" Target="../tags/tag643.xml"/><Relationship Id="rId11" Type="http://schemas.openxmlformats.org/officeDocument/2006/relationships/tags" Target="../tags/tag648.xml"/><Relationship Id="rId24" Type="http://schemas.openxmlformats.org/officeDocument/2006/relationships/tags" Target="../tags/tag661.xml"/><Relationship Id="rId5" Type="http://schemas.openxmlformats.org/officeDocument/2006/relationships/tags" Target="../tags/tag642.xml"/><Relationship Id="rId15" Type="http://schemas.openxmlformats.org/officeDocument/2006/relationships/tags" Target="../tags/tag652.xml"/><Relationship Id="rId23" Type="http://schemas.openxmlformats.org/officeDocument/2006/relationships/tags" Target="../tags/tag660.xml"/><Relationship Id="rId28" Type="http://schemas.openxmlformats.org/officeDocument/2006/relationships/chart" Target="../charts/chart44.xml"/><Relationship Id="rId10" Type="http://schemas.openxmlformats.org/officeDocument/2006/relationships/tags" Target="../tags/tag647.xml"/><Relationship Id="rId19" Type="http://schemas.openxmlformats.org/officeDocument/2006/relationships/tags" Target="../tags/tag656.xml"/><Relationship Id="rId31" Type="http://schemas.openxmlformats.org/officeDocument/2006/relationships/chart" Target="../charts/chart46.xml"/><Relationship Id="rId4" Type="http://schemas.openxmlformats.org/officeDocument/2006/relationships/tags" Target="../tags/tag641.xml"/><Relationship Id="rId9" Type="http://schemas.openxmlformats.org/officeDocument/2006/relationships/tags" Target="../tags/tag646.xml"/><Relationship Id="rId14" Type="http://schemas.openxmlformats.org/officeDocument/2006/relationships/tags" Target="../tags/tag651.xml"/><Relationship Id="rId22" Type="http://schemas.openxmlformats.org/officeDocument/2006/relationships/tags" Target="../tags/tag659.xml"/><Relationship Id="rId27" Type="http://schemas.openxmlformats.org/officeDocument/2006/relationships/image" Target="../media/image11.emf"/><Relationship Id="rId30" Type="http://schemas.openxmlformats.org/officeDocument/2006/relationships/chart" Target="../charts/chart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62.xml"/><Relationship Id="rId5" Type="http://schemas.openxmlformats.org/officeDocument/2006/relationships/image" Target="../media/image11.emf"/><Relationship Id="rId4" Type="http://schemas.openxmlformats.org/officeDocument/2006/relationships/oleObject" Target="../embeddings/oleObject7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63.xml"/><Relationship Id="rId5" Type="http://schemas.openxmlformats.org/officeDocument/2006/relationships/image" Target="../media/image11.emf"/><Relationship Id="rId4" Type="http://schemas.openxmlformats.org/officeDocument/2006/relationships/oleObject" Target="../embeddings/oleObject71.bin"/></Relationships>
</file>

<file path=ppt/slides/_rels/slide43.xml.rels><?xml version="1.0" encoding="UTF-8" standalone="yes"?>
<Relationships xmlns="http://schemas.openxmlformats.org/package/2006/relationships"><Relationship Id="rId8" Type="http://schemas.openxmlformats.org/officeDocument/2006/relationships/tags" Target="../tags/tag671.xml"/><Relationship Id="rId13" Type="http://schemas.openxmlformats.org/officeDocument/2006/relationships/tags" Target="../tags/tag676.xml"/><Relationship Id="rId18" Type="http://schemas.openxmlformats.org/officeDocument/2006/relationships/chart" Target="../charts/chart47.xml"/><Relationship Id="rId3" Type="http://schemas.openxmlformats.org/officeDocument/2006/relationships/tags" Target="../tags/tag666.xml"/><Relationship Id="rId7" Type="http://schemas.openxmlformats.org/officeDocument/2006/relationships/tags" Target="../tags/tag670.xml"/><Relationship Id="rId12" Type="http://schemas.openxmlformats.org/officeDocument/2006/relationships/tags" Target="../tags/tag675.xml"/><Relationship Id="rId17" Type="http://schemas.openxmlformats.org/officeDocument/2006/relationships/image" Target="../media/image11.emf"/><Relationship Id="rId2" Type="http://schemas.openxmlformats.org/officeDocument/2006/relationships/tags" Target="../tags/tag665.xml"/><Relationship Id="rId16" Type="http://schemas.openxmlformats.org/officeDocument/2006/relationships/oleObject" Target="../embeddings/oleObject72.bin"/><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tags" Target="../tags/tag674.xml"/><Relationship Id="rId5" Type="http://schemas.openxmlformats.org/officeDocument/2006/relationships/tags" Target="../tags/tag668.xml"/><Relationship Id="rId15" Type="http://schemas.openxmlformats.org/officeDocument/2006/relationships/notesSlide" Target="../notesSlides/notesSlide25.xml"/><Relationship Id="rId10" Type="http://schemas.openxmlformats.org/officeDocument/2006/relationships/tags" Target="../tags/tag673.xml"/><Relationship Id="rId19" Type="http://schemas.openxmlformats.org/officeDocument/2006/relationships/hyperlink" Target="http://www.tado.com/gb-en/press/uk-homes-losing-heat-up-to-three-times-faster-than-european-neighbours?srsltid=AfmBOooRX2NQRyJkfX1XEPr3j-G3Rrr7VLPc0RzM0PvyuLQfctuXjaA4" TargetMode="Externa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6" Type="http://schemas.openxmlformats.org/officeDocument/2006/relationships/tags" Target="../tags/tag702.xml"/><Relationship Id="rId21" Type="http://schemas.openxmlformats.org/officeDocument/2006/relationships/tags" Target="../tags/tag697.xml"/><Relationship Id="rId42" Type="http://schemas.openxmlformats.org/officeDocument/2006/relationships/tags" Target="../tags/tag718.xml"/><Relationship Id="rId47" Type="http://schemas.openxmlformats.org/officeDocument/2006/relationships/tags" Target="../tags/tag723.xml"/><Relationship Id="rId63" Type="http://schemas.openxmlformats.org/officeDocument/2006/relationships/tags" Target="../tags/tag739.xml"/><Relationship Id="rId68" Type="http://schemas.openxmlformats.org/officeDocument/2006/relationships/tags" Target="../tags/tag744.xml"/><Relationship Id="rId84" Type="http://schemas.openxmlformats.org/officeDocument/2006/relationships/tags" Target="../tags/tag760.xml"/><Relationship Id="rId89" Type="http://schemas.openxmlformats.org/officeDocument/2006/relationships/tags" Target="../tags/tag765.xml"/><Relationship Id="rId16" Type="http://schemas.openxmlformats.org/officeDocument/2006/relationships/tags" Target="../tags/tag692.xml"/><Relationship Id="rId107" Type="http://schemas.openxmlformats.org/officeDocument/2006/relationships/chart" Target="../charts/chart54.xml"/><Relationship Id="rId11" Type="http://schemas.openxmlformats.org/officeDocument/2006/relationships/tags" Target="../tags/tag687.xml"/><Relationship Id="rId32" Type="http://schemas.openxmlformats.org/officeDocument/2006/relationships/tags" Target="../tags/tag708.xml"/><Relationship Id="rId37" Type="http://schemas.openxmlformats.org/officeDocument/2006/relationships/tags" Target="../tags/tag713.xml"/><Relationship Id="rId53" Type="http://schemas.openxmlformats.org/officeDocument/2006/relationships/tags" Target="../tags/tag729.xml"/><Relationship Id="rId58" Type="http://schemas.openxmlformats.org/officeDocument/2006/relationships/tags" Target="../tags/tag734.xml"/><Relationship Id="rId74" Type="http://schemas.openxmlformats.org/officeDocument/2006/relationships/tags" Target="../tags/tag750.xml"/><Relationship Id="rId79" Type="http://schemas.openxmlformats.org/officeDocument/2006/relationships/tags" Target="../tags/tag755.xml"/><Relationship Id="rId102" Type="http://schemas.openxmlformats.org/officeDocument/2006/relationships/chart" Target="../charts/chart49.xml"/><Relationship Id="rId5" Type="http://schemas.openxmlformats.org/officeDocument/2006/relationships/tags" Target="../tags/tag681.xml"/><Relationship Id="rId90" Type="http://schemas.openxmlformats.org/officeDocument/2006/relationships/tags" Target="../tags/tag766.xml"/><Relationship Id="rId95" Type="http://schemas.openxmlformats.org/officeDocument/2006/relationships/tags" Target="../tags/tag771.xml"/><Relationship Id="rId22" Type="http://schemas.openxmlformats.org/officeDocument/2006/relationships/tags" Target="../tags/tag698.xml"/><Relationship Id="rId27" Type="http://schemas.openxmlformats.org/officeDocument/2006/relationships/tags" Target="../tags/tag703.xml"/><Relationship Id="rId43" Type="http://schemas.openxmlformats.org/officeDocument/2006/relationships/tags" Target="../tags/tag719.xml"/><Relationship Id="rId48" Type="http://schemas.openxmlformats.org/officeDocument/2006/relationships/tags" Target="../tags/tag724.xml"/><Relationship Id="rId64" Type="http://schemas.openxmlformats.org/officeDocument/2006/relationships/tags" Target="../tags/tag740.xml"/><Relationship Id="rId69" Type="http://schemas.openxmlformats.org/officeDocument/2006/relationships/tags" Target="../tags/tag745.xml"/><Relationship Id="rId80" Type="http://schemas.openxmlformats.org/officeDocument/2006/relationships/tags" Target="../tags/tag756.xml"/><Relationship Id="rId85" Type="http://schemas.openxmlformats.org/officeDocument/2006/relationships/tags" Target="../tags/tag761.xml"/><Relationship Id="rId12" Type="http://schemas.openxmlformats.org/officeDocument/2006/relationships/tags" Target="../tags/tag688.xml"/><Relationship Id="rId17" Type="http://schemas.openxmlformats.org/officeDocument/2006/relationships/tags" Target="../tags/tag693.xml"/><Relationship Id="rId33" Type="http://schemas.openxmlformats.org/officeDocument/2006/relationships/tags" Target="../tags/tag709.xml"/><Relationship Id="rId38" Type="http://schemas.openxmlformats.org/officeDocument/2006/relationships/tags" Target="../tags/tag714.xml"/><Relationship Id="rId59" Type="http://schemas.openxmlformats.org/officeDocument/2006/relationships/tags" Target="../tags/tag735.xml"/><Relationship Id="rId103" Type="http://schemas.openxmlformats.org/officeDocument/2006/relationships/chart" Target="../charts/chart50.xml"/><Relationship Id="rId108" Type="http://schemas.openxmlformats.org/officeDocument/2006/relationships/chart" Target="../charts/chart55.xml"/><Relationship Id="rId20" Type="http://schemas.openxmlformats.org/officeDocument/2006/relationships/tags" Target="../tags/tag696.xml"/><Relationship Id="rId41" Type="http://schemas.openxmlformats.org/officeDocument/2006/relationships/tags" Target="../tags/tag717.xml"/><Relationship Id="rId54" Type="http://schemas.openxmlformats.org/officeDocument/2006/relationships/tags" Target="../tags/tag730.xml"/><Relationship Id="rId62" Type="http://schemas.openxmlformats.org/officeDocument/2006/relationships/tags" Target="../tags/tag738.xml"/><Relationship Id="rId70" Type="http://schemas.openxmlformats.org/officeDocument/2006/relationships/tags" Target="../tags/tag746.xml"/><Relationship Id="rId75" Type="http://schemas.openxmlformats.org/officeDocument/2006/relationships/tags" Target="../tags/tag751.xml"/><Relationship Id="rId83" Type="http://schemas.openxmlformats.org/officeDocument/2006/relationships/tags" Target="../tags/tag759.xml"/><Relationship Id="rId88" Type="http://schemas.openxmlformats.org/officeDocument/2006/relationships/tags" Target="../tags/tag764.xml"/><Relationship Id="rId91" Type="http://schemas.openxmlformats.org/officeDocument/2006/relationships/tags" Target="../tags/tag767.xml"/><Relationship Id="rId96" Type="http://schemas.openxmlformats.org/officeDocument/2006/relationships/tags" Target="../tags/tag772.xml"/><Relationship Id="rId1" Type="http://schemas.openxmlformats.org/officeDocument/2006/relationships/tags" Target="../tags/tag677.xml"/><Relationship Id="rId6" Type="http://schemas.openxmlformats.org/officeDocument/2006/relationships/tags" Target="../tags/tag682.xml"/><Relationship Id="rId15" Type="http://schemas.openxmlformats.org/officeDocument/2006/relationships/tags" Target="../tags/tag691.xml"/><Relationship Id="rId23" Type="http://schemas.openxmlformats.org/officeDocument/2006/relationships/tags" Target="../tags/tag699.xml"/><Relationship Id="rId28" Type="http://schemas.openxmlformats.org/officeDocument/2006/relationships/tags" Target="../tags/tag704.xml"/><Relationship Id="rId36" Type="http://schemas.openxmlformats.org/officeDocument/2006/relationships/tags" Target="../tags/tag712.xml"/><Relationship Id="rId49" Type="http://schemas.openxmlformats.org/officeDocument/2006/relationships/tags" Target="../tags/tag725.xml"/><Relationship Id="rId57" Type="http://schemas.openxmlformats.org/officeDocument/2006/relationships/tags" Target="../tags/tag733.xml"/><Relationship Id="rId106" Type="http://schemas.openxmlformats.org/officeDocument/2006/relationships/chart" Target="../charts/chart53.xml"/><Relationship Id="rId10" Type="http://schemas.openxmlformats.org/officeDocument/2006/relationships/tags" Target="../tags/tag686.xml"/><Relationship Id="rId31" Type="http://schemas.openxmlformats.org/officeDocument/2006/relationships/tags" Target="../tags/tag707.xml"/><Relationship Id="rId44" Type="http://schemas.openxmlformats.org/officeDocument/2006/relationships/tags" Target="../tags/tag720.xml"/><Relationship Id="rId52" Type="http://schemas.openxmlformats.org/officeDocument/2006/relationships/tags" Target="../tags/tag728.xml"/><Relationship Id="rId60" Type="http://schemas.openxmlformats.org/officeDocument/2006/relationships/tags" Target="../tags/tag736.xml"/><Relationship Id="rId65" Type="http://schemas.openxmlformats.org/officeDocument/2006/relationships/tags" Target="../tags/tag741.xml"/><Relationship Id="rId73" Type="http://schemas.openxmlformats.org/officeDocument/2006/relationships/tags" Target="../tags/tag749.xml"/><Relationship Id="rId78" Type="http://schemas.openxmlformats.org/officeDocument/2006/relationships/tags" Target="../tags/tag754.xml"/><Relationship Id="rId81" Type="http://schemas.openxmlformats.org/officeDocument/2006/relationships/tags" Target="../tags/tag757.xml"/><Relationship Id="rId86" Type="http://schemas.openxmlformats.org/officeDocument/2006/relationships/tags" Target="../tags/tag762.xml"/><Relationship Id="rId94" Type="http://schemas.openxmlformats.org/officeDocument/2006/relationships/tags" Target="../tags/tag770.xml"/><Relationship Id="rId99" Type="http://schemas.openxmlformats.org/officeDocument/2006/relationships/oleObject" Target="../embeddings/oleObject73.bin"/><Relationship Id="rId101" Type="http://schemas.openxmlformats.org/officeDocument/2006/relationships/chart" Target="../charts/chart48.xml"/><Relationship Id="rId4" Type="http://schemas.openxmlformats.org/officeDocument/2006/relationships/tags" Target="../tags/tag680.xml"/><Relationship Id="rId9" Type="http://schemas.openxmlformats.org/officeDocument/2006/relationships/tags" Target="../tags/tag685.xml"/><Relationship Id="rId13" Type="http://schemas.openxmlformats.org/officeDocument/2006/relationships/tags" Target="../tags/tag689.xml"/><Relationship Id="rId18" Type="http://schemas.openxmlformats.org/officeDocument/2006/relationships/tags" Target="../tags/tag694.xml"/><Relationship Id="rId39" Type="http://schemas.openxmlformats.org/officeDocument/2006/relationships/tags" Target="../tags/tag715.xml"/><Relationship Id="rId34" Type="http://schemas.openxmlformats.org/officeDocument/2006/relationships/tags" Target="../tags/tag710.xml"/><Relationship Id="rId50" Type="http://schemas.openxmlformats.org/officeDocument/2006/relationships/tags" Target="../tags/tag726.xml"/><Relationship Id="rId55" Type="http://schemas.openxmlformats.org/officeDocument/2006/relationships/tags" Target="../tags/tag731.xml"/><Relationship Id="rId76" Type="http://schemas.openxmlformats.org/officeDocument/2006/relationships/tags" Target="../tags/tag752.xml"/><Relationship Id="rId97" Type="http://schemas.openxmlformats.org/officeDocument/2006/relationships/slideLayout" Target="../slideLayouts/slideLayout2.xml"/><Relationship Id="rId104" Type="http://schemas.openxmlformats.org/officeDocument/2006/relationships/chart" Target="../charts/chart51.xml"/><Relationship Id="rId7" Type="http://schemas.openxmlformats.org/officeDocument/2006/relationships/tags" Target="../tags/tag683.xml"/><Relationship Id="rId71" Type="http://schemas.openxmlformats.org/officeDocument/2006/relationships/tags" Target="../tags/tag747.xml"/><Relationship Id="rId92" Type="http://schemas.openxmlformats.org/officeDocument/2006/relationships/tags" Target="../tags/tag768.xml"/><Relationship Id="rId2" Type="http://schemas.openxmlformats.org/officeDocument/2006/relationships/tags" Target="../tags/tag678.xml"/><Relationship Id="rId29" Type="http://schemas.openxmlformats.org/officeDocument/2006/relationships/tags" Target="../tags/tag705.xml"/><Relationship Id="rId24" Type="http://schemas.openxmlformats.org/officeDocument/2006/relationships/tags" Target="../tags/tag700.xml"/><Relationship Id="rId40" Type="http://schemas.openxmlformats.org/officeDocument/2006/relationships/tags" Target="../tags/tag716.xml"/><Relationship Id="rId45" Type="http://schemas.openxmlformats.org/officeDocument/2006/relationships/tags" Target="../tags/tag721.xml"/><Relationship Id="rId66" Type="http://schemas.openxmlformats.org/officeDocument/2006/relationships/tags" Target="../tags/tag742.xml"/><Relationship Id="rId87" Type="http://schemas.openxmlformats.org/officeDocument/2006/relationships/tags" Target="../tags/tag763.xml"/><Relationship Id="rId61" Type="http://schemas.openxmlformats.org/officeDocument/2006/relationships/tags" Target="../tags/tag737.xml"/><Relationship Id="rId82" Type="http://schemas.openxmlformats.org/officeDocument/2006/relationships/tags" Target="../tags/tag758.xml"/><Relationship Id="rId19" Type="http://schemas.openxmlformats.org/officeDocument/2006/relationships/tags" Target="../tags/tag695.xml"/><Relationship Id="rId14" Type="http://schemas.openxmlformats.org/officeDocument/2006/relationships/tags" Target="../tags/tag690.xml"/><Relationship Id="rId30" Type="http://schemas.openxmlformats.org/officeDocument/2006/relationships/tags" Target="../tags/tag706.xml"/><Relationship Id="rId35" Type="http://schemas.openxmlformats.org/officeDocument/2006/relationships/tags" Target="../tags/tag711.xml"/><Relationship Id="rId56" Type="http://schemas.openxmlformats.org/officeDocument/2006/relationships/tags" Target="../tags/tag732.xml"/><Relationship Id="rId77" Type="http://schemas.openxmlformats.org/officeDocument/2006/relationships/tags" Target="../tags/tag753.xml"/><Relationship Id="rId100" Type="http://schemas.openxmlformats.org/officeDocument/2006/relationships/image" Target="../media/image11.emf"/><Relationship Id="rId105" Type="http://schemas.openxmlformats.org/officeDocument/2006/relationships/chart" Target="../charts/chart52.xml"/><Relationship Id="rId8" Type="http://schemas.openxmlformats.org/officeDocument/2006/relationships/tags" Target="../tags/tag684.xml"/><Relationship Id="rId51" Type="http://schemas.openxmlformats.org/officeDocument/2006/relationships/tags" Target="../tags/tag727.xml"/><Relationship Id="rId72" Type="http://schemas.openxmlformats.org/officeDocument/2006/relationships/tags" Target="../tags/tag748.xml"/><Relationship Id="rId93" Type="http://schemas.openxmlformats.org/officeDocument/2006/relationships/tags" Target="../tags/tag769.xml"/><Relationship Id="rId98" Type="http://schemas.openxmlformats.org/officeDocument/2006/relationships/notesSlide" Target="../notesSlides/notesSlide26.xml"/><Relationship Id="rId3" Type="http://schemas.openxmlformats.org/officeDocument/2006/relationships/tags" Target="../tags/tag679.xml"/><Relationship Id="rId25" Type="http://schemas.openxmlformats.org/officeDocument/2006/relationships/tags" Target="../tags/tag701.xml"/><Relationship Id="rId46" Type="http://schemas.openxmlformats.org/officeDocument/2006/relationships/tags" Target="../tags/tag722.xml"/><Relationship Id="rId67" Type="http://schemas.openxmlformats.org/officeDocument/2006/relationships/tags" Target="../tags/tag743.xml"/></Relationships>
</file>

<file path=ppt/slides/_rels/slide45.xml.rels><?xml version="1.0" encoding="UTF-8" standalone="yes"?>
<Relationships xmlns="http://schemas.openxmlformats.org/package/2006/relationships"><Relationship Id="rId13" Type="http://schemas.openxmlformats.org/officeDocument/2006/relationships/tags" Target="../tags/tag785.xml"/><Relationship Id="rId18" Type="http://schemas.openxmlformats.org/officeDocument/2006/relationships/tags" Target="../tags/tag790.xml"/><Relationship Id="rId26" Type="http://schemas.openxmlformats.org/officeDocument/2006/relationships/tags" Target="../tags/tag798.xml"/><Relationship Id="rId39" Type="http://schemas.openxmlformats.org/officeDocument/2006/relationships/tags" Target="../tags/tag811.xml"/><Relationship Id="rId21" Type="http://schemas.openxmlformats.org/officeDocument/2006/relationships/tags" Target="../tags/tag793.xml"/><Relationship Id="rId34" Type="http://schemas.openxmlformats.org/officeDocument/2006/relationships/tags" Target="../tags/tag806.xml"/><Relationship Id="rId42" Type="http://schemas.openxmlformats.org/officeDocument/2006/relationships/tags" Target="../tags/tag814.xml"/><Relationship Id="rId47" Type="http://schemas.openxmlformats.org/officeDocument/2006/relationships/slideLayout" Target="../slideLayouts/slideLayout29.xml"/><Relationship Id="rId50" Type="http://schemas.openxmlformats.org/officeDocument/2006/relationships/image" Target="../media/image29.emf"/><Relationship Id="rId7" Type="http://schemas.openxmlformats.org/officeDocument/2006/relationships/tags" Target="../tags/tag779.xml"/><Relationship Id="rId2" Type="http://schemas.openxmlformats.org/officeDocument/2006/relationships/tags" Target="../tags/tag774.xml"/><Relationship Id="rId16" Type="http://schemas.openxmlformats.org/officeDocument/2006/relationships/tags" Target="../tags/tag788.xml"/><Relationship Id="rId29" Type="http://schemas.openxmlformats.org/officeDocument/2006/relationships/tags" Target="../tags/tag801.xml"/><Relationship Id="rId11" Type="http://schemas.openxmlformats.org/officeDocument/2006/relationships/tags" Target="../tags/tag783.xml"/><Relationship Id="rId24" Type="http://schemas.openxmlformats.org/officeDocument/2006/relationships/tags" Target="../tags/tag796.xml"/><Relationship Id="rId32" Type="http://schemas.openxmlformats.org/officeDocument/2006/relationships/tags" Target="../tags/tag804.xml"/><Relationship Id="rId37" Type="http://schemas.openxmlformats.org/officeDocument/2006/relationships/tags" Target="../tags/tag809.xml"/><Relationship Id="rId40" Type="http://schemas.openxmlformats.org/officeDocument/2006/relationships/tags" Target="../tags/tag812.xml"/><Relationship Id="rId45" Type="http://schemas.openxmlformats.org/officeDocument/2006/relationships/tags" Target="../tags/tag817.xml"/><Relationship Id="rId5" Type="http://schemas.openxmlformats.org/officeDocument/2006/relationships/tags" Target="../tags/tag777.xml"/><Relationship Id="rId15" Type="http://schemas.openxmlformats.org/officeDocument/2006/relationships/tags" Target="../tags/tag787.xml"/><Relationship Id="rId23" Type="http://schemas.openxmlformats.org/officeDocument/2006/relationships/tags" Target="../tags/tag795.xml"/><Relationship Id="rId28" Type="http://schemas.openxmlformats.org/officeDocument/2006/relationships/tags" Target="../tags/tag800.xml"/><Relationship Id="rId36" Type="http://schemas.openxmlformats.org/officeDocument/2006/relationships/tags" Target="../tags/tag808.xml"/><Relationship Id="rId49" Type="http://schemas.openxmlformats.org/officeDocument/2006/relationships/oleObject" Target="../embeddings/oleObject74.bin"/><Relationship Id="rId10" Type="http://schemas.openxmlformats.org/officeDocument/2006/relationships/tags" Target="../tags/tag782.xml"/><Relationship Id="rId19" Type="http://schemas.openxmlformats.org/officeDocument/2006/relationships/tags" Target="../tags/tag791.xml"/><Relationship Id="rId31" Type="http://schemas.openxmlformats.org/officeDocument/2006/relationships/tags" Target="../tags/tag803.xml"/><Relationship Id="rId44" Type="http://schemas.openxmlformats.org/officeDocument/2006/relationships/tags" Target="../tags/tag816.xml"/><Relationship Id="rId4" Type="http://schemas.openxmlformats.org/officeDocument/2006/relationships/tags" Target="../tags/tag776.xml"/><Relationship Id="rId9" Type="http://schemas.openxmlformats.org/officeDocument/2006/relationships/tags" Target="../tags/tag781.xml"/><Relationship Id="rId14" Type="http://schemas.openxmlformats.org/officeDocument/2006/relationships/tags" Target="../tags/tag786.xml"/><Relationship Id="rId22" Type="http://schemas.openxmlformats.org/officeDocument/2006/relationships/tags" Target="../tags/tag794.xml"/><Relationship Id="rId27" Type="http://schemas.openxmlformats.org/officeDocument/2006/relationships/tags" Target="../tags/tag799.xml"/><Relationship Id="rId30" Type="http://schemas.openxmlformats.org/officeDocument/2006/relationships/tags" Target="../tags/tag802.xml"/><Relationship Id="rId35" Type="http://schemas.openxmlformats.org/officeDocument/2006/relationships/tags" Target="../tags/tag807.xml"/><Relationship Id="rId43" Type="http://schemas.openxmlformats.org/officeDocument/2006/relationships/tags" Target="../tags/tag815.xml"/><Relationship Id="rId48" Type="http://schemas.openxmlformats.org/officeDocument/2006/relationships/notesSlide" Target="../notesSlides/notesSlide27.xml"/><Relationship Id="rId8" Type="http://schemas.openxmlformats.org/officeDocument/2006/relationships/tags" Target="../tags/tag780.xml"/><Relationship Id="rId51" Type="http://schemas.openxmlformats.org/officeDocument/2006/relationships/chart" Target="../charts/chart56.xml"/><Relationship Id="rId3" Type="http://schemas.openxmlformats.org/officeDocument/2006/relationships/tags" Target="../tags/tag775.xml"/><Relationship Id="rId12" Type="http://schemas.openxmlformats.org/officeDocument/2006/relationships/tags" Target="../tags/tag784.xml"/><Relationship Id="rId17" Type="http://schemas.openxmlformats.org/officeDocument/2006/relationships/tags" Target="../tags/tag789.xml"/><Relationship Id="rId25" Type="http://schemas.openxmlformats.org/officeDocument/2006/relationships/tags" Target="../tags/tag797.xml"/><Relationship Id="rId33" Type="http://schemas.openxmlformats.org/officeDocument/2006/relationships/tags" Target="../tags/tag805.xml"/><Relationship Id="rId38" Type="http://schemas.openxmlformats.org/officeDocument/2006/relationships/tags" Target="../tags/tag810.xml"/><Relationship Id="rId46" Type="http://schemas.openxmlformats.org/officeDocument/2006/relationships/tags" Target="../tags/tag818.xml"/><Relationship Id="rId20" Type="http://schemas.openxmlformats.org/officeDocument/2006/relationships/tags" Target="../tags/tag792.xml"/><Relationship Id="rId41" Type="http://schemas.openxmlformats.org/officeDocument/2006/relationships/tags" Target="../tags/tag813.xml"/><Relationship Id="rId1" Type="http://schemas.openxmlformats.org/officeDocument/2006/relationships/tags" Target="../tags/tag773.xml"/><Relationship Id="rId6" Type="http://schemas.openxmlformats.org/officeDocument/2006/relationships/tags" Target="../tags/tag778.xml"/></Relationships>
</file>

<file path=ppt/slides/_rels/slide46.xml.rels><?xml version="1.0" encoding="UTF-8" standalone="yes"?>
<Relationships xmlns="http://schemas.openxmlformats.org/package/2006/relationships"><Relationship Id="rId13" Type="http://schemas.openxmlformats.org/officeDocument/2006/relationships/tags" Target="../tags/tag831.xml"/><Relationship Id="rId18" Type="http://schemas.openxmlformats.org/officeDocument/2006/relationships/tags" Target="../tags/tag836.xml"/><Relationship Id="rId26" Type="http://schemas.openxmlformats.org/officeDocument/2006/relationships/tags" Target="../tags/tag844.xml"/><Relationship Id="rId39" Type="http://schemas.openxmlformats.org/officeDocument/2006/relationships/tags" Target="../tags/tag857.xml"/><Relationship Id="rId21" Type="http://schemas.openxmlformats.org/officeDocument/2006/relationships/tags" Target="../tags/tag839.xml"/><Relationship Id="rId34" Type="http://schemas.openxmlformats.org/officeDocument/2006/relationships/tags" Target="../tags/tag852.xml"/><Relationship Id="rId42" Type="http://schemas.openxmlformats.org/officeDocument/2006/relationships/oleObject" Target="../embeddings/oleObject75.bin"/><Relationship Id="rId7" Type="http://schemas.openxmlformats.org/officeDocument/2006/relationships/tags" Target="../tags/tag825.xml"/><Relationship Id="rId2" Type="http://schemas.openxmlformats.org/officeDocument/2006/relationships/tags" Target="../tags/tag820.xml"/><Relationship Id="rId16" Type="http://schemas.openxmlformats.org/officeDocument/2006/relationships/tags" Target="../tags/tag834.xml"/><Relationship Id="rId20" Type="http://schemas.openxmlformats.org/officeDocument/2006/relationships/tags" Target="../tags/tag838.xml"/><Relationship Id="rId29" Type="http://schemas.openxmlformats.org/officeDocument/2006/relationships/tags" Target="../tags/tag847.xml"/><Relationship Id="rId41" Type="http://schemas.openxmlformats.org/officeDocument/2006/relationships/slideLayout" Target="../slideLayouts/slideLayout2.xml"/><Relationship Id="rId1" Type="http://schemas.openxmlformats.org/officeDocument/2006/relationships/tags" Target="../tags/tag819.xml"/><Relationship Id="rId6" Type="http://schemas.openxmlformats.org/officeDocument/2006/relationships/tags" Target="../tags/tag824.xml"/><Relationship Id="rId11" Type="http://schemas.openxmlformats.org/officeDocument/2006/relationships/tags" Target="../tags/tag829.xml"/><Relationship Id="rId24" Type="http://schemas.openxmlformats.org/officeDocument/2006/relationships/tags" Target="../tags/tag842.xml"/><Relationship Id="rId32" Type="http://schemas.openxmlformats.org/officeDocument/2006/relationships/tags" Target="../tags/tag850.xml"/><Relationship Id="rId37" Type="http://schemas.openxmlformats.org/officeDocument/2006/relationships/tags" Target="../tags/tag855.xml"/><Relationship Id="rId40" Type="http://schemas.openxmlformats.org/officeDocument/2006/relationships/tags" Target="../tags/tag858.xml"/><Relationship Id="rId5" Type="http://schemas.openxmlformats.org/officeDocument/2006/relationships/tags" Target="../tags/tag823.xml"/><Relationship Id="rId15" Type="http://schemas.openxmlformats.org/officeDocument/2006/relationships/tags" Target="../tags/tag833.xml"/><Relationship Id="rId23" Type="http://schemas.openxmlformats.org/officeDocument/2006/relationships/tags" Target="../tags/tag841.xml"/><Relationship Id="rId28" Type="http://schemas.openxmlformats.org/officeDocument/2006/relationships/tags" Target="../tags/tag846.xml"/><Relationship Id="rId36" Type="http://schemas.openxmlformats.org/officeDocument/2006/relationships/tags" Target="../tags/tag854.xml"/><Relationship Id="rId10" Type="http://schemas.openxmlformats.org/officeDocument/2006/relationships/tags" Target="../tags/tag828.xml"/><Relationship Id="rId19" Type="http://schemas.openxmlformats.org/officeDocument/2006/relationships/tags" Target="../tags/tag837.xml"/><Relationship Id="rId31" Type="http://schemas.openxmlformats.org/officeDocument/2006/relationships/tags" Target="../tags/tag849.xml"/><Relationship Id="rId44" Type="http://schemas.openxmlformats.org/officeDocument/2006/relationships/chart" Target="../charts/chart57.xml"/><Relationship Id="rId4" Type="http://schemas.openxmlformats.org/officeDocument/2006/relationships/tags" Target="../tags/tag822.xml"/><Relationship Id="rId9" Type="http://schemas.openxmlformats.org/officeDocument/2006/relationships/tags" Target="../tags/tag827.xml"/><Relationship Id="rId14" Type="http://schemas.openxmlformats.org/officeDocument/2006/relationships/tags" Target="../tags/tag832.xml"/><Relationship Id="rId22" Type="http://schemas.openxmlformats.org/officeDocument/2006/relationships/tags" Target="../tags/tag840.xml"/><Relationship Id="rId27" Type="http://schemas.openxmlformats.org/officeDocument/2006/relationships/tags" Target="../tags/tag845.xml"/><Relationship Id="rId30" Type="http://schemas.openxmlformats.org/officeDocument/2006/relationships/tags" Target="../tags/tag848.xml"/><Relationship Id="rId35" Type="http://schemas.openxmlformats.org/officeDocument/2006/relationships/tags" Target="../tags/tag853.xml"/><Relationship Id="rId43" Type="http://schemas.openxmlformats.org/officeDocument/2006/relationships/image" Target="../media/image11.emf"/><Relationship Id="rId8" Type="http://schemas.openxmlformats.org/officeDocument/2006/relationships/tags" Target="../tags/tag826.xml"/><Relationship Id="rId3" Type="http://schemas.openxmlformats.org/officeDocument/2006/relationships/tags" Target="../tags/tag821.xml"/><Relationship Id="rId12" Type="http://schemas.openxmlformats.org/officeDocument/2006/relationships/tags" Target="../tags/tag830.xml"/><Relationship Id="rId17" Type="http://schemas.openxmlformats.org/officeDocument/2006/relationships/tags" Target="../tags/tag835.xml"/><Relationship Id="rId25" Type="http://schemas.openxmlformats.org/officeDocument/2006/relationships/tags" Target="../tags/tag843.xml"/><Relationship Id="rId33" Type="http://schemas.openxmlformats.org/officeDocument/2006/relationships/tags" Target="../tags/tag851.xml"/><Relationship Id="rId38" Type="http://schemas.openxmlformats.org/officeDocument/2006/relationships/tags" Target="../tags/tag856.xml"/></Relationships>
</file>

<file path=ppt/slides/_rels/slide47.xml.rels><?xml version="1.0" encoding="UTF-8" standalone="yes"?>
<Relationships xmlns="http://schemas.openxmlformats.org/package/2006/relationships"><Relationship Id="rId8" Type="http://schemas.openxmlformats.org/officeDocument/2006/relationships/tags" Target="../tags/tag866.xml"/><Relationship Id="rId13" Type="http://schemas.openxmlformats.org/officeDocument/2006/relationships/tags" Target="../tags/tag871.xml"/><Relationship Id="rId18" Type="http://schemas.openxmlformats.org/officeDocument/2006/relationships/tags" Target="../tags/tag876.xml"/><Relationship Id="rId26" Type="http://schemas.openxmlformats.org/officeDocument/2006/relationships/oleObject" Target="../embeddings/oleObject76.bin"/><Relationship Id="rId3" Type="http://schemas.openxmlformats.org/officeDocument/2006/relationships/tags" Target="../tags/tag861.xml"/><Relationship Id="rId21" Type="http://schemas.openxmlformats.org/officeDocument/2006/relationships/tags" Target="../tags/tag879.xml"/><Relationship Id="rId7" Type="http://schemas.openxmlformats.org/officeDocument/2006/relationships/tags" Target="../tags/tag865.xml"/><Relationship Id="rId12" Type="http://schemas.openxmlformats.org/officeDocument/2006/relationships/tags" Target="../tags/tag870.xml"/><Relationship Id="rId17" Type="http://schemas.openxmlformats.org/officeDocument/2006/relationships/tags" Target="../tags/tag875.xml"/><Relationship Id="rId25" Type="http://schemas.openxmlformats.org/officeDocument/2006/relationships/notesSlide" Target="../notesSlides/notesSlide28.xml"/><Relationship Id="rId2" Type="http://schemas.openxmlformats.org/officeDocument/2006/relationships/tags" Target="../tags/tag860.xml"/><Relationship Id="rId16" Type="http://schemas.openxmlformats.org/officeDocument/2006/relationships/tags" Target="../tags/tag874.xml"/><Relationship Id="rId20" Type="http://schemas.openxmlformats.org/officeDocument/2006/relationships/tags" Target="../tags/tag878.xml"/><Relationship Id="rId1" Type="http://schemas.openxmlformats.org/officeDocument/2006/relationships/tags" Target="../tags/tag859.xml"/><Relationship Id="rId6" Type="http://schemas.openxmlformats.org/officeDocument/2006/relationships/tags" Target="../tags/tag864.xml"/><Relationship Id="rId11" Type="http://schemas.openxmlformats.org/officeDocument/2006/relationships/tags" Target="../tags/tag869.xml"/><Relationship Id="rId24" Type="http://schemas.openxmlformats.org/officeDocument/2006/relationships/slideLayout" Target="../slideLayouts/slideLayout1.xml"/><Relationship Id="rId5" Type="http://schemas.openxmlformats.org/officeDocument/2006/relationships/tags" Target="../tags/tag863.xml"/><Relationship Id="rId15" Type="http://schemas.openxmlformats.org/officeDocument/2006/relationships/tags" Target="../tags/tag873.xml"/><Relationship Id="rId23" Type="http://schemas.openxmlformats.org/officeDocument/2006/relationships/tags" Target="../tags/tag881.xml"/><Relationship Id="rId28" Type="http://schemas.openxmlformats.org/officeDocument/2006/relationships/chart" Target="../charts/chart58.xml"/><Relationship Id="rId10" Type="http://schemas.openxmlformats.org/officeDocument/2006/relationships/tags" Target="../tags/tag868.xml"/><Relationship Id="rId19" Type="http://schemas.openxmlformats.org/officeDocument/2006/relationships/tags" Target="../tags/tag877.xml"/><Relationship Id="rId4" Type="http://schemas.openxmlformats.org/officeDocument/2006/relationships/tags" Target="../tags/tag862.xml"/><Relationship Id="rId9" Type="http://schemas.openxmlformats.org/officeDocument/2006/relationships/tags" Target="../tags/tag867.xml"/><Relationship Id="rId14" Type="http://schemas.openxmlformats.org/officeDocument/2006/relationships/tags" Target="../tags/tag872.xml"/><Relationship Id="rId22" Type="http://schemas.openxmlformats.org/officeDocument/2006/relationships/tags" Target="../tags/tag880.xml"/><Relationship Id="rId27" Type="http://schemas.openxmlformats.org/officeDocument/2006/relationships/image" Target="../media/image1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4.xml"/><Relationship Id="rId1" Type="http://schemas.openxmlformats.org/officeDocument/2006/relationships/tags" Target="../tags/tag882.xml"/><Relationship Id="rId4" Type="http://schemas.openxmlformats.org/officeDocument/2006/relationships/image" Target="../media/image1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2.xml"/><Relationship Id="rId1" Type="http://schemas.openxmlformats.org/officeDocument/2006/relationships/tags" Target="../tags/tag883.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chart" Target="../charts/chart1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11.emf"/><Relationship Id="rId5" Type="http://schemas.openxmlformats.org/officeDocument/2006/relationships/tags" Target="../tags/tag125.xml"/><Relationship Id="rId10" Type="http://schemas.openxmlformats.org/officeDocument/2006/relationships/oleObject" Target="../embeddings/oleObject35.bin"/><Relationship Id="rId4" Type="http://schemas.openxmlformats.org/officeDocument/2006/relationships/tags" Target="../tags/tag124.xml"/><Relationship Id="rId9"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884.xml"/><Relationship Id="rId5" Type="http://schemas.openxmlformats.org/officeDocument/2006/relationships/image" Target="../media/image30.png"/><Relationship Id="rId4" Type="http://schemas.openxmlformats.org/officeDocument/2006/relationships/image" Target="../media/image11.emf"/></Relationships>
</file>

<file path=ppt/slides/_rels/slide51.xml.rels><?xml version="1.0" encoding="UTF-8" standalone="yes"?>
<Relationships xmlns="http://schemas.openxmlformats.org/package/2006/relationships"><Relationship Id="rId8" Type="http://schemas.openxmlformats.org/officeDocument/2006/relationships/tags" Target="../tags/tag892.xml"/><Relationship Id="rId13" Type="http://schemas.openxmlformats.org/officeDocument/2006/relationships/tags" Target="../tags/tag897.xml"/><Relationship Id="rId18" Type="http://schemas.openxmlformats.org/officeDocument/2006/relationships/tags" Target="../tags/tag902.xml"/><Relationship Id="rId26" Type="http://schemas.openxmlformats.org/officeDocument/2006/relationships/chart" Target="../charts/chart61.xml"/><Relationship Id="rId3" Type="http://schemas.openxmlformats.org/officeDocument/2006/relationships/tags" Target="../tags/tag887.xml"/><Relationship Id="rId21" Type="http://schemas.openxmlformats.org/officeDocument/2006/relationships/slideLayout" Target="../slideLayouts/slideLayout2.xml"/><Relationship Id="rId7" Type="http://schemas.openxmlformats.org/officeDocument/2006/relationships/tags" Target="../tags/tag891.xml"/><Relationship Id="rId12" Type="http://schemas.openxmlformats.org/officeDocument/2006/relationships/tags" Target="../tags/tag896.xml"/><Relationship Id="rId17" Type="http://schemas.openxmlformats.org/officeDocument/2006/relationships/tags" Target="../tags/tag901.xml"/><Relationship Id="rId25" Type="http://schemas.openxmlformats.org/officeDocument/2006/relationships/chart" Target="../charts/chart60.xml"/><Relationship Id="rId2" Type="http://schemas.openxmlformats.org/officeDocument/2006/relationships/tags" Target="../tags/tag886.xml"/><Relationship Id="rId16" Type="http://schemas.openxmlformats.org/officeDocument/2006/relationships/tags" Target="../tags/tag900.xml"/><Relationship Id="rId20" Type="http://schemas.openxmlformats.org/officeDocument/2006/relationships/tags" Target="../tags/tag904.xml"/><Relationship Id="rId1" Type="http://schemas.openxmlformats.org/officeDocument/2006/relationships/tags" Target="../tags/tag885.xml"/><Relationship Id="rId6" Type="http://schemas.openxmlformats.org/officeDocument/2006/relationships/tags" Target="../tags/tag890.xml"/><Relationship Id="rId11" Type="http://schemas.openxmlformats.org/officeDocument/2006/relationships/tags" Target="../tags/tag895.xml"/><Relationship Id="rId24" Type="http://schemas.openxmlformats.org/officeDocument/2006/relationships/chart" Target="../charts/chart59.xml"/><Relationship Id="rId5" Type="http://schemas.openxmlformats.org/officeDocument/2006/relationships/tags" Target="../tags/tag889.xml"/><Relationship Id="rId15" Type="http://schemas.openxmlformats.org/officeDocument/2006/relationships/tags" Target="../tags/tag899.xml"/><Relationship Id="rId23" Type="http://schemas.openxmlformats.org/officeDocument/2006/relationships/image" Target="../media/image11.emf"/><Relationship Id="rId10" Type="http://schemas.openxmlformats.org/officeDocument/2006/relationships/tags" Target="../tags/tag894.xml"/><Relationship Id="rId19" Type="http://schemas.openxmlformats.org/officeDocument/2006/relationships/tags" Target="../tags/tag903.xml"/><Relationship Id="rId4" Type="http://schemas.openxmlformats.org/officeDocument/2006/relationships/tags" Target="../tags/tag888.xml"/><Relationship Id="rId9" Type="http://schemas.openxmlformats.org/officeDocument/2006/relationships/tags" Target="../tags/tag893.xml"/><Relationship Id="rId14" Type="http://schemas.openxmlformats.org/officeDocument/2006/relationships/tags" Target="../tags/tag898.xml"/><Relationship Id="rId22" Type="http://schemas.openxmlformats.org/officeDocument/2006/relationships/oleObject" Target="../embeddings/oleObject80.bin"/></Relationships>
</file>

<file path=ppt/slides/_rels/slide52.xml.rels><?xml version="1.0" encoding="UTF-8" standalone="yes"?>
<Relationships xmlns="http://schemas.openxmlformats.org/package/2006/relationships"><Relationship Id="rId13" Type="http://schemas.openxmlformats.org/officeDocument/2006/relationships/tags" Target="../tags/tag917.xml"/><Relationship Id="rId18" Type="http://schemas.openxmlformats.org/officeDocument/2006/relationships/tags" Target="../tags/tag922.xml"/><Relationship Id="rId26" Type="http://schemas.openxmlformats.org/officeDocument/2006/relationships/tags" Target="../tags/tag930.xml"/><Relationship Id="rId39" Type="http://schemas.openxmlformats.org/officeDocument/2006/relationships/tags" Target="../tags/tag943.xml"/><Relationship Id="rId21" Type="http://schemas.openxmlformats.org/officeDocument/2006/relationships/tags" Target="../tags/tag925.xml"/><Relationship Id="rId34" Type="http://schemas.openxmlformats.org/officeDocument/2006/relationships/tags" Target="../tags/tag938.xml"/><Relationship Id="rId42" Type="http://schemas.openxmlformats.org/officeDocument/2006/relationships/tags" Target="../tags/tag946.xml"/><Relationship Id="rId7" Type="http://schemas.openxmlformats.org/officeDocument/2006/relationships/tags" Target="../tags/tag911.xml"/><Relationship Id="rId2" Type="http://schemas.openxmlformats.org/officeDocument/2006/relationships/tags" Target="../tags/tag906.xml"/><Relationship Id="rId16" Type="http://schemas.openxmlformats.org/officeDocument/2006/relationships/tags" Target="../tags/tag920.xml"/><Relationship Id="rId29" Type="http://schemas.openxmlformats.org/officeDocument/2006/relationships/tags" Target="../tags/tag933.xml"/><Relationship Id="rId1" Type="http://schemas.openxmlformats.org/officeDocument/2006/relationships/tags" Target="../tags/tag905.xml"/><Relationship Id="rId6" Type="http://schemas.openxmlformats.org/officeDocument/2006/relationships/tags" Target="../tags/tag910.xml"/><Relationship Id="rId11" Type="http://schemas.openxmlformats.org/officeDocument/2006/relationships/tags" Target="../tags/tag915.xml"/><Relationship Id="rId24" Type="http://schemas.openxmlformats.org/officeDocument/2006/relationships/tags" Target="../tags/tag928.xml"/><Relationship Id="rId32" Type="http://schemas.openxmlformats.org/officeDocument/2006/relationships/tags" Target="../tags/tag936.xml"/><Relationship Id="rId37" Type="http://schemas.openxmlformats.org/officeDocument/2006/relationships/tags" Target="../tags/tag941.xml"/><Relationship Id="rId40" Type="http://schemas.openxmlformats.org/officeDocument/2006/relationships/tags" Target="../tags/tag944.xml"/><Relationship Id="rId45" Type="http://schemas.openxmlformats.org/officeDocument/2006/relationships/oleObject" Target="../embeddings/oleObject81.bin"/><Relationship Id="rId5" Type="http://schemas.openxmlformats.org/officeDocument/2006/relationships/tags" Target="../tags/tag909.xml"/><Relationship Id="rId15" Type="http://schemas.openxmlformats.org/officeDocument/2006/relationships/tags" Target="../tags/tag919.xml"/><Relationship Id="rId23" Type="http://schemas.openxmlformats.org/officeDocument/2006/relationships/tags" Target="../tags/tag927.xml"/><Relationship Id="rId28" Type="http://schemas.openxmlformats.org/officeDocument/2006/relationships/tags" Target="../tags/tag932.xml"/><Relationship Id="rId36" Type="http://schemas.openxmlformats.org/officeDocument/2006/relationships/tags" Target="../tags/tag940.xml"/><Relationship Id="rId10" Type="http://schemas.openxmlformats.org/officeDocument/2006/relationships/tags" Target="../tags/tag914.xml"/><Relationship Id="rId19" Type="http://schemas.openxmlformats.org/officeDocument/2006/relationships/tags" Target="../tags/tag923.xml"/><Relationship Id="rId31" Type="http://schemas.openxmlformats.org/officeDocument/2006/relationships/tags" Target="../tags/tag935.xml"/><Relationship Id="rId44" Type="http://schemas.openxmlformats.org/officeDocument/2006/relationships/notesSlide" Target="../notesSlides/notesSlide29.xml"/><Relationship Id="rId4" Type="http://schemas.openxmlformats.org/officeDocument/2006/relationships/tags" Target="../tags/tag908.xml"/><Relationship Id="rId9" Type="http://schemas.openxmlformats.org/officeDocument/2006/relationships/tags" Target="../tags/tag913.xml"/><Relationship Id="rId14" Type="http://schemas.openxmlformats.org/officeDocument/2006/relationships/tags" Target="../tags/tag918.xml"/><Relationship Id="rId22" Type="http://schemas.openxmlformats.org/officeDocument/2006/relationships/tags" Target="../tags/tag926.xml"/><Relationship Id="rId27" Type="http://schemas.openxmlformats.org/officeDocument/2006/relationships/tags" Target="../tags/tag931.xml"/><Relationship Id="rId30" Type="http://schemas.openxmlformats.org/officeDocument/2006/relationships/tags" Target="../tags/tag934.xml"/><Relationship Id="rId35" Type="http://schemas.openxmlformats.org/officeDocument/2006/relationships/tags" Target="../tags/tag939.xml"/><Relationship Id="rId43" Type="http://schemas.openxmlformats.org/officeDocument/2006/relationships/slideLayout" Target="../slideLayouts/slideLayout2.xml"/><Relationship Id="rId8" Type="http://schemas.openxmlformats.org/officeDocument/2006/relationships/tags" Target="../tags/tag912.xml"/><Relationship Id="rId3" Type="http://schemas.openxmlformats.org/officeDocument/2006/relationships/tags" Target="../tags/tag907.xml"/><Relationship Id="rId12" Type="http://schemas.openxmlformats.org/officeDocument/2006/relationships/tags" Target="../tags/tag916.xml"/><Relationship Id="rId17" Type="http://schemas.openxmlformats.org/officeDocument/2006/relationships/tags" Target="../tags/tag921.xml"/><Relationship Id="rId25" Type="http://schemas.openxmlformats.org/officeDocument/2006/relationships/tags" Target="../tags/tag929.xml"/><Relationship Id="rId33" Type="http://schemas.openxmlformats.org/officeDocument/2006/relationships/tags" Target="../tags/tag937.xml"/><Relationship Id="rId38" Type="http://schemas.openxmlformats.org/officeDocument/2006/relationships/tags" Target="../tags/tag942.xml"/><Relationship Id="rId46" Type="http://schemas.openxmlformats.org/officeDocument/2006/relationships/image" Target="../media/image11.emf"/><Relationship Id="rId20" Type="http://schemas.openxmlformats.org/officeDocument/2006/relationships/tags" Target="../tags/tag924.xml"/><Relationship Id="rId41" Type="http://schemas.openxmlformats.org/officeDocument/2006/relationships/tags" Target="../tags/tag945.xml"/></Relationships>
</file>

<file path=ppt/slides/_rels/slide53.xml.rels><?xml version="1.0" encoding="UTF-8" standalone="yes"?>
<Relationships xmlns="http://schemas.openxmlformats.org/package/2006/relationships"><Relationship Id="rId13" Type="http://schemas.openxmlformats.org/officeDocument/2006/relationships/tags" Target="../tags/tag959.xml"/><Relationship Id="rId18" Type="http://schemas.openxmlformats.org/officeDocument/2006/relationships/tags" Target="../tags/tag964.xml"/><Relationship Id="rId26" Type="http://schemas.openxmlformats.org/officeDocument/2006/relationships/tags" Target="../tags/tag972.xml"/><Relationship Id="rId39" Type="http://schemas.openxmlformats.org/officeDocument/2006/relationships/oleObject" Target="../embeddings/oleObject82.bin"/><Relationship Id="rId21" Type="http://schemas.openxmlformats.org/officeDocument/2006/relationships/tags" Target="../tags/tag967.xml"/><Relationship Id="rId34" Type="http://schemas.openxmlformats.org/officeDocument/2006/relationships/tags" Target="../tags/tag980.xml"/><Relationship Id="rId42" Type="http://schemas.openxmlformats.org/officeDocument/2006/relationships/chart" Target="../charts/chart63.xml"/><Relationship Id="rId7" Type="http://schemas.openxmlformats.org/officeDocument/2006/relationships/tags" Target="../tags/tag953.xml"/><Relationship Id="rId2" Type="http://schemas.openxmlformats.org/officeDocument/2006/relationships/tags" Target="../tags/tag948.xml"/><Relationship Id="rId16" Type="http://schemas.openxmlformats.org/officeDocument/2006/relationships/tags" Target="../tags/tag962.xml"/><Relationship Id="rId20" Type="http://schemas.openxmlformats.org/officeDocument/2006/relationships/tags" Target="../tags/tag966.xml"/><Relationship Id="rId29" Type="http://schemas.openxmlformats.org/officeDocument/2006/relationships/tags" Target="../tags/tag975.xml"/><Relationship Id="rId41" Type="http://schemas.openxmlformats.org/officeDocument/2006/relationships/chart" Target="../charts/chart62.xml"/><Relationship Id="rId1" Type="http://schemas.openxmlformats.org/officeDocument/2006/relationships/tags" Target="../tags/tag947.xml"/><Relationship Id="rId6" Type="http://schemas.openxmlformats.org/officeDocument/2006/relationships/tags" Target="../tags/tag952.xml"/><Relationship Id="rId11" Type="http://schemas.openxmlformats.org/officeDocument/2006/relationships/tags" Target="../tags/tag957.xml"/><Relationship Id="rId24" Type="http://schemas.openxmlformats.org/officeDocument/2006/relationships/tags" Target="../tags/tag970.xml"/><Relationship Id="rId32" Type="http://schemas.openxmlformats.org/officeDocument/2006/relationships/tags" Target="../tags/tag978.xml"/><Relationship Id="rId37" Type="http://schemas.openxmlformats.org/officeDocument/2006/relationships/tags" Target="../tags/tag983.xml"/><Relationship Id="rId40" Type="http://schemas.openxmlformats.org/officeDocument/2006/relationships/image" Target="../media/image11.emf"/><Relationship Id="rId5" Type="http://schemas.openxmlformats.org/officeDocument/2006/relationships/tags" Target="../tags/tag951.xml"/><Relationship Id="rId15" Type="http://schemas.openxmlformats.org/officeDocument/2006/relationships/tags" Target="../tags/tag961.xml"/><Relationship Id="rId23" Type="http://schemas.openxmlformats.org/officeDocument/2006/relationships/tags" Target="../tags/tag969.xml"/><Relationship Id="rId28" Type="http://schemas.openxmlformats.org/officeDocument/2006/relationships/tags" Target="../tags/tag974.xml"/><Relationship Id="rId36" Type="http://schemas.openxmlformats.org/officeDocument/2006/relationships/tags" Target="../tags/tag982.xml"/><Relationship Id="rId10" Type="http://schemas.openxmlformats.org/officeDocument/2006/relationships/tags" Target="../tags/tag956.xml"/><Relationship Id="rId19" Type="http://schemas.openxmlformats.org/officeDocument/2006/relationships/tags" Target="../tags/tag965.xml"/><Relationship Id="rId31" Type="http://schemas.openxmlformats.org/officeDocument/2006/relationships/tags" Target="../tags/tag977.xml"/><Relationship Id="rId4" Type="http://schemas.openxmlformats.org/officeDocument/2006/relationships/tags" Target="../tags/tag950.xml"/><Relationship Id="rId9" Type="http://schemas.openxmlformats.org/officeDocument/2006/relationships/tags" Target="../tags/tag955.xml"/><Relationship Id="rId14" Type="http://schemas.openxmlformats.org/officeDocument/2006/relationships/tags" Target="../tags/tag960.xml"/><Relationship Id="rId22" Type="http://schemas.openxmlformats.org/officeDocument/2006/relationships/tags" Target="../tags/tag968.xml"/><Relationship Id="rId27" Type="http://schemas.openxmlformats.org/officeDocument/2006/relationships/tags" Target="../tags/tag973.xml"/><Relationship Id="rId30" Type="http://schemas.openxmlformats.org/officeDocument/2006/relationships/tags" Target="../tags/tag976.xml"/><Relationship Id="rId35" Type="http://schemas.openxmlformats.org/officeDocument/2006/relationships/tags" Target="../tags/tag981.xml"/><Relationship Id="rId8" Type="http://schemas.openxmlformats.org/officeDocument/2006/relationships/tags" Target="../tags/tag954.xml"/><Relationship Id="rId3" Type="http://schemas.openxmlformats.org/officeDocument/2006/relationships/tags" Target="../tags/tag949.xml"/><Relationship Id="rId12" Type="http://schemas.openxmlformats.org/officeDocument/2006/relationships/tags" Target="../tags/tag958.xml"/><Relationship Id="rId17" Type="http://schemas.openxmlformats.org/officeDocument/2006/relationships/tags" Target="../tags/tag963.xml"/><Relationship Id="rId25" Type="http://schemas.openxmlformats.org/officeDocument/2006/relationships/tags" Target="../tags/tag971.xml"/><Relationship Id="rId33" Type="http://schemas.openxmlformats.org/officeDocument/2006/relationships/tags" Target="../tags/tag979.xml"/><Relationship Id="rId38"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3" Type="http://schemas.openxmlformats.org/officeDocument/2006/relationships/tags" Target="../tags/tag996.xml"/><Relationship Id="rId18" Type="http://schemas.openxmlformats.org/officeDocument/2006/relationships/tags" Target="../tags/tag1001.xml"/><Relationship Id="rId26" Type="http://schemas.openxmlformats.org/officeDocument/2006/relationships/tags" Target="../tags/tag1009.xml"/><Relationship Id="rId39" Type="http://schemas.openxmlformats.org/officeDocument/2006/relationships/tags" Target="../tags/tag1022.xml"/><Relationship Id="rId21" Type="http://schemas.openxmlformats.org/officeDocument/2006/relationships/tags" Target="../tags/tag1004.xml"/><Relationship Id="rId34" Type="http://schemas.openxmlformats.org/officeDocument/2006/relationships/tags" Target="../tags/tag1017.xml"/><Relationship Id="rId42" Type="http://schemas.openxmlformats.org/officeDocument/2006/relationships/oleObject" Target="../embeddings/oleObject83.bin"/><Relationship Id="rId7" Type="http://schemas.openxmlformats.org/officeDocument/2006/relationships/tags" Target="../tags/tag990.xml"/><Relationship Id="rId2" Type="http://schemas.openxmlformats.org/officeDocument/2006/relationships/tags" Target="../tags/tag985.xml"/><Relationship Id="rId16" Type="http://schemas.openxmlformats.org/officeDocument/2006/relationships/tags" Target="../tags/tag999.xml"/><Relationship Id="rId20" Type="http://schemas.openxmlformats.org/officeDocument/2006/relationships/tags" Target="../tags/tag1003.xml"/><Relationship Id="rId29" Type="http://schemas.openxmlformats.org/officeDocument/2006/relationships/tags" Target="../tags/tag1012.xml"/><Relationship Id="rId41" Type="http://schemas.openxmlformats.org/officeDocument/2006/relationships/slideLayout" Target="../slideLayouts/slideLayout2.xml"/><Relationship Id="rId1" Type="http://schemas.openxmlformats.org/officeDocument/2006/relationships/tags" Target="../tags/tag984.xml"/><Relationship Id="rId6" Type="http://schemas.openxmlformats.org/officeDocument/2006/relationships/tags" Target="../tags/tag989.xml"/><Relationship Id="rId11" Type="http://schemas.openxmlformats.org/officeDocument/2006/relationships/tags" Target="../tags/tag994.xml"/><Relationship Id="rId24" Type="http://schemas.openxmlformats.org/officeDocument/2006/relationships/tags" Target="../tags/tag1007.xml"/><Relationship Id="rId32" Type="http://schemas.openxmlformats.org/officeDocument/2006/relationships/tags" Target="../tags/tag1015.xml"/><Relationship Id="rId37" Type="http://schemas.openxmlformats.org/officeDocument/2006/relationships/tags" Target="../tags/tag1020.xml"/><Relationship Id="rId40" Type="http://schemas.openxmlformats.org/officeDocument/2006/relationships/tags" Target="../tags/tag1023.xml"/><Relationship Id="rId5" Type="http://schemas.openxmlformats.org/officeDocument/2006/relationships/tags" Target="../tags/tag988.xml"/><Relationship Id="rId15" Type="http://schemas.openxmlformats.org/officeDocument/2006/relationships/tags" Target="../tags/tag998.xml"/><Relationship Id="rId23" Type="http://schemas.openxmlformats.org/officeDocument/2006/relationships/tags" Target="../tags/tag1006.xml"/><Relationship Id="rId28" Type="http://schemas.openxmlformats.org/officeDocument/2006/relationships/tags" Target="../tags/tag1011.xml"/><Relationship Id="rId36" Type="http://schemas.openxmlformats.org/officeDocument/2006/relationships/tags" Target="../tags/tag1019.xml"/><Relationship Id="rId10" Type="http://schemas.openxmlformats.org/officeDocument/2006/relationships/tags" Target="../tags/tag993.xml"/><Relationship Id="rId19" Type="http://schemas.openxmlformats.org/officeDocument/2006/relationships/tags" Target="../tags/tag1002.xml"/><Relationship Id="rId31" Type="http://schemas.openxmlformats.org/officeDocument/2006/relationships/tags" Target="../tags/tag1014.xml"/><Relationship Id="rId44" Type="http://schemas.openxmlformats.org/officeDocument/2006/relationships/chart" Target="../charts/chart64.xml"/><Relationship Id="rId4" Type="http://schemas.openxmlformats.org/officeDocument/2006/relationships/tags" Target="../tags/tag987.xml"/><Relationship Id="rId9" Type="http://schemas.openxmlformats.org/officeDocument/2006/relationships/tags" Target="../tags/tag992.xml"/><Relationship Id="rId14" Type="http://schemas.openxmlformats.org/officeDocument/2006/relationships/tags" Target="../tags/tag997.xml"/><Relationship Id="rId22" Type="http://schemas.openxmlformats.org/officeDocument/2006/relationships/tags" Target="../tags/tag1005.xml"/><Relationship Id="rId27" Type="http://schemas.openxmlformats.org/officeDocument/2006/relationships/tags" Target="../tags/tag1010.xml"/><Relationship Id="rId30" Type="http://schemas.openxmlformats.org/officeDocument/2006/relationships/tags" Target="../tags/tag1013.xml"/><Relationship Id="rId35" Type="http://schemas.openxmlformats.org/officeDocument/2006/relationships/tags" Target="../tags/tag1018.xml"/><Relationship Id="rId43" Type="http://schemas.openxmlformats.org/officeDocument/2006/relationships/image" Target="../media/image11.emf"/><Relationship Id="rId8" Type="http://schemas.openxmlformats.org/officeDocument/2006/relationships/tags" Target="../tags/tag991.xml"/><Relationship Id="rId3" Type="http://schemas.openxmlformats.org/officeDocument/2006/relationships/tags" Target="../tags/tag986.xml"/><Relationship Id="rId12" Type="http://schemas.openxmlformats.org/officeDocument/2006/relationships/tags" Target="../tags/tag995.xml"/><Relationship Id="rId17" Type="http://schemas.openxmlformats.org/officeDocument/2006/relationships/tags" Target="../tags/tag1000.xml"/><Relationship Id="rId25" Type="http://schemas.openxmlformats.org/officeDocument/2006/relationships/tags" Target="../tags/tag1008.xml"/><Relationship Id="rId33" Type="http://schemas.openxmlformats.org/officeDocument/2006/relationships/tags" Target="../tags/tag1016.xml"/><Relationship Id="rId38" Type="http://schemas.openxmlformats.org/officeDocument/2006/relationships/tags" Target="../tags/tag102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tags" Target="../tags/tag1024.xml"/><Relationship Id="rId5" Type="http://schemas.openxmlformats.org/officeDocument/2006/relationships/image" Target="../media/image31.png"/><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8" Type="http://schemas.openxmlformats.org/officeDocument/2006/relationships/tags" Target="../tags/tag1032.xml"/><Relationship Id="rId13" Type="http://schemas.openxmlformats.org/officeDocument/2006/relationships/tags" Target="../tags/tag1037.xml"/><Relationship Id="rId18" Type="http://schemas.openxmlformats.org/officeDocument/2006/relationships/oleObject" Target="../embeddings/oleObject85.bin"/><Relationship Id="rId3" Type="http://schemas.openxmlformats.org/officeDocument/2006/relationships/tags" Target="../tags/tag1027.xml"/><Relationship Id="rId7" Type="http://schemas.openxmlformats.org/officeDocument/2006/relationships/tags" Target="../tags/tag1031.xml"/><Relationship Id="rId12" Type="http://schemas.openxmlformats.org/officeDocument/2006/relationships/tags" Target="../tags/tag1036.xml"/><Relationship Id="rId17" Type="http://schemas.openxmlformats.org/officeDocument/2006/relationships/slideLayout" Target="../slideLayouts/slideLayout1.xml"/><Relationship Id="rId2" Type="http://schemas.openxmlformats.org/officeDocument/2006/relationships/tags" Target="../tags/tag1026.xml"/><Relationship Id="rId16" Type="http://schemas.openxmlformats.org/officeDocument/2006/relationships/tags" Target="../tags/tag1040.xml"/><Relationship Id="rId20" Type="http://schemas.openxmlformats.org/officeDocument/2006/relationships/chart" Target="../charts/chart65.xml"/><Relationship Id="rId1" Type="http://schemas.openxmlformats.org/officeDocument/2006/relationships/tags" Target="../tags/tag1025.xml"/><Relationship Id="rId6" Type="http://schemas.openxmlformats.org/officeDocument/2006/relationships/tags" Target="../tags/tag1030.xml"/><Relationship Id="rId11" Type="http://schemas.openxmlformats.org/officeDocument/2006/relationships/tags" Target="../tags/tag1035.xml"/><Relationship Id="rId5" Type="http://schemas.openxmlformats.org/officeDocument/2006/relationships/tags" Target="../tags/tag1029.xml"/><Relationship Id="rId15" Type="http://schemas.openxmlformats.org/officeDocument/2006/relationships/tags" Target="../tags/tag1039.xml"/><Relationship Id="rId10" Type="http://schemas.openxmlformats.org/officeDocument/2006/relationships/tags" Target="../tags/tag1034.xml"/><Relationship Id="rId19" Type="http://schemas.openxmlformats.org/officeDocument/2006/relationships/image" Target="../media/image11.emf"/><Relationship Id="rId4" Type="http://schemas.openxmlformats.org/officeDocument/2006/relationships/tags" Target="../tags/tag1028.xml"/><Relationship Id="rId9" Type="http://schemas.openxmlformats.org/officeDocument/2006/relationships/tags" Target="../tags/tag1033.xml"/><Relationship Id="rId14" Type="http://schemas.openxmlformats.org/officeDocument/2006/relationships/tags" Target="../tags/tag1038.xml"/></Relationships>
</file>

<file path=ppt/slides/_rels/slide57.xml.rels><?xml version="1.0" encoding="UTF-8" standalone="yes"?>
<Relationships xmlns="http://schemas.openxmlformats.org/package/2006/relationships"><Relationship Id="rId8" Type="http://schemas.openxmlformats.org/officeDocument/2006/relationships/tags" Target="../tags/tag1048.xml"/><Relationship Id="rId13" Type="http://schemas.openxmlformats.org/officeDocument/2006/relationships/tags" Target="../tags/tag1053.xml"/><Relationship Id="rId18" Type="http://schemas.openxmlformats.org/officeDocument/2006/relationships/tags" Target="../tags/tag1058.xml"/><Relationship Id="rId3" Type="http://schemas.openxmlformats.org/officeDocument/2006/relationships/tags" Target="../tags/tag1043.xml"/><Relationship Id="rId21" Type="http://schemas.openxmlformats.org/officeDocument/2006/relationships/image" Target="../media/image11.emf"/><Relationship Id="rId7" Type="http://schemas.openxmlformats.org/officeDocument/2006/relationships/tags" Target="../tags/tag1047.xml"/><Relationship Id="rId12" Type="http://schemas.openxmlformats.org/officeDocument/2006/relationships/tags" Target="../tags/tag1052.xml"/><Relationship Id="rId17" Type="http://schemas.openxmlformats.org/officeDocument/2006/relationships/tags" Target="../tags/tag1057.xml"/><Relationship Id="rId2" Type="http://schemas.openxmlformats.org/officeDocument/2006/relationships/tags" Target="../tags/tag1042.xml"/><Relationship Id="rId16" Type="http://schemas.openxmlformats.org/officeDocument/2006/relationships/tags" Target="../tags/tag1056.xml"/><Relationship Id="rId20" Type="http://schemas.openxmlformats.org/officeDocument/2006/relationships/oleObject" Target="../embeddings/oleObject86.bin"/><Relationship Id="rId1" Type="http://schemas.openxmlformats.org/officeDocument/2006/relationships/tags" Target="../tags/tag1041.xml"/><Relationship Id="rId6" Type="http://schemas.openxmlformats.org/officeDocument/2006/relationships/tags" Target="../tags/tag1046.xml"/><Relationship Id="rId11" Type="http://schemas.openxmlformats.org/officeDocument/2006/relationships/tags" Target="../tags/tag1051.xml"/><Relationship Id="rId5" Type="http://schemas.openxmlformats.org/officeDocument/2006/relationships/tags" Target="../tags/tag1045.xml"/><Relationship Id="rId15" Type="http://schemas.openxmlformats.org/officeDocument/2006/relationships/tags" Target="../tags/tag1055.xml"/><Relationship Id="rId23" Type="http://schemas.openxmlformats.org/officeDocument/2006/relationships/image" Target="../media/image32.png"/><Relationship Id="rId10" Type="http://schemas.openxmlformats.org/officeDocument/2006/relationships/tags" Target="../tags/tag1050.xml"/><Relationship Id="rId19" Type="http://schemas.openxmlformats.org/officeDocument/2006/relationships/slideLayout" Target="../slideLayouts/slideLayout2.xml"/><Relationship Id="rId4" Type="http://schemas.openxmlformats.org/officeDocument/2006/relationships/tags" Target="../tags/tag1044.xml"/><Relationship Id="rId9" Type="http://schemas.openxmlformats.org/officeDocument/2006/relationships/tags" Target="../tags/tag1049.xml"/><Relationship Id="rId14" Type="http://schemas.openxmlformats.org/officeDocument/2006/relationships/tags" Target="../tags/tag1054.xml"/><Relationship Id="rId22" Type="http://schemas.openxmlformats.org/officeDocument/2006/relationships/chart" Target="../charts/chart6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tags" Target="../tags/tag1059.xml"/><Relationship Id="rId4" Type="http://schemas.openxmlformats.org/officeDocument/2006/relationships/image" Target="../media/image11.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tags" Target="../tags/tag1060.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tags" Target="../tags/tag154.xml"/><Relationship Id="rId39" Type="http://schemas.openxmlformats.org/officeDocument/2006/relationships/tags" Target="../tags/tag167.xml"/><Relationship Id="rId21" Type="http://schemas.openxmlformats.org/officeDocument/2006/relationships/tags" Target="../tags/tag149.xml"/><Relationship Id="rId34" Type="http://schemas.openxmlformats.org/officeDocument/2006/relationships/tags" Target="../tags/tag162.xml"/><Relationship Id="rId42" Type="http://schemas.openxmlformats.org/officeDocument/2006/relationships/tags" Target="../tags/tag170.xml"/><Relationship Id="rId47" Type="http://schemas.openxmlformats.org/officeDocument/2006/relationships/notesSlide" Target="../notesSlides/notesSlide3.xml"/><Relationship Id="rId50" Type="http://schemas.openxmlformats.org/officeDocument/2006/relationships/chart" Target="../charts/chart13.xml"/><Relationship Id="rId7" Type="http://schemas.openxmlformats.org/officeDocument/2006/relationships/tags" Target="../tags/tag135.xml"/><Relationship Id="rId2" Type="http://schemas.openxmlformats.org/officeDocument/2006/relationships/tags" Target="../tags/tag130.xml"/><Relationship Id="rId16" Type="http://schemas.openxmlformats.org/officeDocument/2006/relationships/tags" Target="../tags/tag144.xml"/><Relationship Id="rId29" Type="http://schemas.openxmlformats.org/officeDocument/2006/relationships/tags" Target="../tags/tag157.xml"/><Relationship Id="rId11" Type="http://schemas.openxmlformats.org/officeDocument/2006/relationships/tags" Target="../tags/tag139.xml"/><Relationship Id="rId24" Type="http://schemas.openxmlformats.org/officeDocument/2006/relationships/tags" Target="../tags/tag152.xml"/><Relationship Id="rId32" Type="http://schemas.openxmlformats.org/officeDocument/2006/relationships/tags" Target="../tags/tag160.xml"/><Relationship Id="rId37" Type="http://schemas.openxmlformats.org/officeDocument/2006/relationships/tags" Target="../tags/tag165.xml"/><Relationship Id="rId40" Type="http://schemas.openxmlformats.org/officeDocument/2006/relationships/tags" Target="../tags/tag168.xml"/><Relationship Id="rId45" Type="http://schemas.openxmlformats.org/officeDocument/2006/relationships/tags" Target="../tags/tag173.xml"/><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tags" Target="../tags/tag151.xml"/><Relationship Id="rId28" Type="http://schemas.openxmlformats.org/officeDocument/2006/relationships/tags" Target="../tags/tag156.xml"/><Relationship Id="rId36" Type="http://schemas.openxmlformats.org/officeDocument/2006/relationships/tags" Target="../tags/tag164.xml"/><Relationship Id="rId49" Type="http://schemas.openxmlformats.org/officeDocument/2006/relationships/image" Target="../media/image11.emf"/><Relationship Id="rId10" Type="http://schemas.openxmlformats.org/officeDocument/2006/relationships/tags" Target="../tags/tag138.xml"/><Relationship Id="rId19" Type="http://schemas.openxmlformats.org/officeDocument/2006/relationships/tags" Target="../tags/tag147.xml"/><Relationship Id="rId31" Type="http://schemas.openxmlformats.org/officeDocument/2006/relationships/tags" Target="../tags/tag159.xml"/><Relationship Id="rId44" Type="http://schemas.openxmlformats.org/officeDocument/2006/relationships/tags" Target="../tags/tag172.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tags" Target="../tags/tag155.xml"/><Relationship Id="rId30" Type="http://schemas.openxmlformats.org/officeDocument/2006/relationships/tags" Target="../tags/tag158.xml"/><Relationship Id="rId35" Type="http://schemas.openxmlformats.org/officeDocument/2006/relationships/tags" Target="../tags/tag163.xml"/><Relationship Id="rId43" Type="http://schemas.openxmlformats.org/officeDocument/2006/relationships/tags" Target="../tags/tag171.xml"/><Relationship Id="rId48" Type="http://schemas.openxmlformats.org/officeDocument/2006/relationships/oleObject" Target="../embeddings/oleObject36.bin"/><Relationship Id="rId8" Type="http://schemas.openxmlformats.org/officeDocument/2006/relationships/tags" Target="../tags/tag136.xml"/><Relationship Id="rId51" Type="http://schemas.openxmlformats.org/officeDocument/2006/relationships/chart" Target="../charts/chart14.xml"/><Relationship Id="rId3" Type="http://schemas.openxmlformats.org/officeDocument/2006/relationships/tags" Target="../tags/tag131.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tags" Target="../tags/tag153.xml"/><Relationship Id="rId33" Type="http://schemas.openxmlformats.org/officeDocument/2006/relationships/tags" Target="../tags/tag161.xml"/><Relationship Id="rId38" Type="http://schemas.openxmlformats.org/officeDocument/2006/relationships/tags" Target="../tags/tag166.xml"/><Relationship Id="rId46" Type="http://schemas.openxmlformats.org/officeDocument/2006/relationships/slideLayout" Target="../slideLayouts/slideLayout2.xml"/><Relationship Id="rId20" Type="http://schemas.openxmlformats.org/officeDocument/2006/relationships/tags" Target="../tags/tag148.xml"/><Relationship Id="rId41" Type="http://schemas.openxmlformats.org/officeDocument/2006/relationships/tags" Target="../tags/tag169.xml"/><Relationship Id="rId1" Type="http://schemas.openxmlformats.org/officeDocument/2006/relationships/tags" Target="../tags/tag129.xml"/><Relationship Id="rId6" Type="http://schemas.openxmlformats.org/officeDocument/2006/relationships/tags" Target="../tags/tag13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tags" Target="../tags/tag1061.xml"/><Relationship Id="rId5" Type="http://schemas.openxmlformats.org/officeDocument/2006/relationships/image" Target="../media/image33.png"/><Relationship Id="rId4" Type="http://schemas.openxmlformats.org/officeDocument/2006/relationships/image" Target="../media/image11.emf"/></Relationships>
</file>

<file path=ppt/slides/_rels/slide61.xml.rels><?xml version="1.0" encoding="UTF-8" standalone="yes"?>
<Relationships xmlns="http://schemas.openxmlformats.org/package/2006/relationships"><Relationship Id="rId8" Type="http://schemas.openxmlformats.org/officeDocument/2006/relationships/tags" Target="../tags/tag1069.xml"/><Relationship Id="rId13" Type="http://schemas.openxmlformats.org/officeDocument/2006/relationships/tags" Target="../tags/tag1074.xml"/><Relationship Id="rId18" Type="http://schemas.openxmlformats.org/officeDocument/2006/relationships/tags" Target="../tags/tag1079.xml"/><Relationship Id="rId26" Type="http://schemas.openxmlformats.org/officeDocument/2006/relationships/image" Target="../media/image11.emf"/><Relationship Id="rId3" Type="http://schemas.openxmlformats.org/officeDocument/2006/relationships/tags" Target="../tags/tag1064.xml"/><Relationship Id="rId21" Type="http://schemas.openxmlformats.org/officeDocument/2006/relationships/tags" Target="../tags/tag1082.xml"/><Relationship Id="rId7" Type="http://schemas.openxmlformats.org/officeDocument/2006/relationships/tags" Target="../tags/tag1068.xml"/><Relationship Id="rId12" Type="http://schemas.openxmlformats.org/officeDocument/2006/relationships/tags" Target="../tags/tag1073.xml"/><Relationship Id="rId17" Type="http://schemas.openxmlformats.org/officeDocument/2006/relationships/tags" Target="../tags/tag1078.xml"/><Relationship Id="rId25" Type="http://schemas.openxmlformats.org/officeDocument/2006/relationships/oleObject" Target="../embeddings/oleObject90.bin"/><Relationship Id="rId2" Type="http://schemas.openxmlformats.org/officeDocument/2006/relationships/tags" Target="../tags/tag1063.xml"/><Relationship Id="rId16" Type="http://schemas.openxmlformats.org/officeDocument/2006/relationships/tags" Target="../tags/tag1077.xml"/><Relationship Id="rId20" Type="http://schemas.openxmlformats.org/officeDocument/2006/relationships/tags" Target="../tags/tag1081.xml"/><Relationship Id="rId1" Type="http://schemas.openxmlformats.org/officeDocument/2006/relationships/tags" Target="../tags/tag1062.xml"/><Relationship Id="rId6" Type="http://schemas.openxmlformats.org/officeDocument/2006/relationships/tags" Target="../tags/tag1067.xml"/><Relationship Id="rId11" Type="http://schemas.openxmlformats.org/officeDocument/2006/relationships/tags" Target="../tags/tag1072.xml"/><Relationship Id="rId24" Type="http://schemas.openxmlformats.org/officeDocument/2006/relationships/slideLayout" Target="../slideLayouts/slideLayout2.xml"/><Relationship Id="rId5" Type="http://schemas.openxmlformats.org/officeDocument/2006/relationships/tags" Target="../tags/tag1066.xml"/><Relationship Id="rId15" Type="http://schemas.openxmlformats.org/officeDocument/2006/relationships/tags" Target="../tags/tag1076.xml"/><Relationship Id="rId23" Type="http://schemas.openxmlformats.org/officeDocument/2006/relationships/tags" Target="../tags/tag1084.xml"/><Relationship Id="rId10" Type="http://schemas.openxmlformats.org/officeDocument/2006/relationships/tags" Target="../tags/tag1071.xml"/><Relationship Id="rId19" Type="http://schemas.openxmlformats.org/officeDocument/2006/relationships/tags" Target="../tags/tag1080.xml"/><Relationship Id="rId4" Type="http://schemas.openxmlformats.org/officeDocument/2006/relationships/tags" Target="../tags/tag1065.xml"/><Relationship Id="rId9" Type="http://schemas.openxmlformats.org/officeDocument/2006/relationships/tags" Target="../tags/tag1070.xml"/><Relationship Id="rId14" Type="http://schemas.openxmlformats.org/officeDocument/2006/relationships/tags" Target="../tags/tag1075.xml"/><Relationship Id="rId22" Type="http://schemas.openxmlformats.org/officeDocument/2006/relationships/tags" Target="../tags/tag1083.xml"/><Relationship Id="rId27" Type="http://schemas.openxmlformats.org/officeDocument/2006/relationships/chart" Target="../charts/chart6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tags" Target="../tags/tag1085.xml"/><Relationship Id="rId5" Type="http://schemas.openxmlformats.org/officeDocument/2006/relationships/image" Target="../media/image34.png"/><Relationship Id="rId4" Type="http://schemas.openxmlformats.org/officeDocument/2006/relationships/image" Target="../media/image11.emf"/></Relationships>
</file>

<file path=ppt/slides/_rels/slide63.xml.rels><?xml version="1.0" encoding="UTF-8" standalone="yes"?>
<Relationships xmlns="http://schemas.openxmlformats.org/package/2006/relationships"><Relationship Id="rId13" Type="http://schemas.openxmlformats.org/officeDocument/2006/relationships/tags" Target="../tags/tag1098.xml"/><Relationship Id="rId18" Type="http://schemas.openxmlformats.org/officeDocument/2006/relationships/tags" Target="../tags/tag1103.xml"/><Relationship Id="rId26" Type="http://schemas.openxmlformats.org/officeDocument/2006/relationships/tags" Target="../tags/tag1111.xml"/><Relationship Id="rId39" Type="http://schemas.openxmlformats.org/officeDocument/2006/relationships/tags" Target="../tags/tag1124.xml"/><Relationship Id="rId21" Type="http://schemas.openxmlformats.org/officeDocument/2006/relationships/tags" Target="../tags/tag1106.xml"/><Relationship Id="rId34" Type="http://schemas.openxmlformats.org/officeDocument/2006/relationships/tags" Target="../tags/tag1119.xml"/><Relationship Id="rId42" Type="http://schemas.openxmlformats.org/officeDocument/2006/relationships/tags" Target="../tags/tag1127.xml"/><Relationship Id="rId47" Type="http://schemas.openxmlformats.org/officeDocument/2006/relationships/tags" Target="../tags/tag1132.xml"/><Relationship Id="rId50" Type="http://schemas.openxmlformats.org/officeDocument/2006/relationships/slideLayout" Target="../slideLayouts/slideLayout2.xml"/><Relationship Id="rId7" Type="http://schemas.openxmlformats.org/officeDocument/2006/relationships/tags" Target="../tags/tag1092.xml"/><Relationship Id="rId2" Type="http://schemas.openxmlformats.org/officeDocument/2006/relationships/tags" Target="../tags/tag1087.xml"/><Relationship Id="rId16" Type="http://schemas.openxmlformats.org/officeDocument/2006/relationships/tags" Target="../tags/tag1101.xml"/><Relationship Id="rId29" Type="http://schemas.openxmlformats.org/officeDocument/2006/relationships/tags" Target="../tags/tag1114.xml"/><Relationship Id="rId11" Type="http://schemas.openxmlformats.org/officeDocument/2006/relationships/tags" Target="../tags/tag1096.xml"/><Relationship Id="rId24" Type="http://schemas.openxmlformats.org/officeDocument/2006/relationships/tags" Target="../tags/tag1109.xml"/><Relationship Id="rId32" Type="http://schemas.openxmlformats.org/officeDocument/2006/relationships/tags" Target="../tags/tag1117.xml"/><Relationship Id="rId37" Type="http://schemas.openxmlformats.org/officeDocument/2006/relationships/tags" Target="../tags/tag1122.xml"/><Relationship Id="rId40" Type="http://schemas.openxmlformats.org/officeDocument/2006/relationships/tags" Target="../tags/tag1125.xml"/><Relationship Id="rId45" Type="http://schemas.openxmlformats.org/officeDocument/2006/relationships/tags" Target="../tags/tag1130.xml"/><Relationship Id="rId53" Type="http://schemas.openxmlformats.org/officeDocument/2006/relationships/chart" Target="../charts/chart68.xml"/><Relationship Id="rId5" Type="http://schemas.openxmlformats.org/officeDocument/2006/relationships/tags" Target="../tags/tag1090.xml"/><Relationship Id="rId10" Type="http://schemas.openxmlformats.org/officeDocument/2006/relationships/tags" Target="../tags/tag1095.xml"/><Relationship Id="rId19" Type="http://schemas.openxmlformats.org/officeDocument/2006/relationships/tags" Target="../tags/tag1104.xml"/><Relationship Id="rId31" Type="http://schemas.openxmlformats.org/officeDocument/2006/relationships/tags" Target="../tags/tag1116.xml"/><Relationship Id="rId44" Type="http://schemas.openxmlformats.org/officeDocument/2006/relationships/tags" Target="../tags/tag1129.xml"/><Relationship Id="rId52" Type="http://schemas.openxmlformats.org/officeDocument/2006/relationships/image" Target="../media/image11.emf"/><Relationship Id="rId4" Type="http://schemas.openxmlformats.org/officeDocument/2006/relationships/tags" Target="../tags/tag1089.xml"/><Relationship Id="rId9" Type="http://schemas.openxmlformats.org/officeDocument/2006/relationships/tags" Target="../tags/tag1094.xml"/><Relationship Id="rId14" Type="http://schemas.openxmlformats.org/officeDocument/2006/relationships/tags" Target="../tags/tag1099.xml"/><Relationship Id="rId22" Type="http://schemas.openxmlformats.org/officeDocument/2006/relationships/tags" Target="../tags/tag1107.xml"/><Relationship Id="rId27" Type="http://schemas.openxmlformats.org/officeDocument/2006/relationships/tags" Target="../tags/tag1112.xml"/><Relationship Id="rId30" Type="http://schemas.openxmlformats.org/officeDocument/2006/relationships/tags" Target="../tags/tag1115.xml"/><Relationship Id="rId35" Type="http://schemas.openxmlformats.org/officeDocument/2006/relationships/tags" Target="../tags/tag1120.xml"/><Relationship Id="rId43" Type="http://schemas.openxmlformats.org/officeDocument/2006/relationships/tags" Target="../tags/tag1128.xml"/><Relationship Id="rId48" Type="http://schemas.openxmlformats.org/officeDocument/2006/relationships/tags" Target="../tags/tag1133.xml"/><Relationship Id="rId8" Type="http://schemas.openxmlformats.org/officeDocument/2006/relationships/tags" Target="../tags/tag1093.xml"/><Relationship Id="rId51" Type="http://schemas.openxmlformats.org/officeDocument/2006/relationships/oleObject" Target="../embeddings/oleObject92.bin"/><Relationship Id="rId3" Type="http://schemas.openxmlformats.org/officeDocument/2006/relationships/tags" Target="../tags/tag1088.xml"/><Relationship Id="rId12" Type="http://schemas.openxmlformats.org/officeDocument/2006/relationships/tags" Target="../tags/tag1097.xml"/><Relationship Id="rId17" Type="http://schemas.openxmlformats.org/officeDocument/2006/relationships/tags" Target="../tags/tag1102.xml"/><Relationship Id="rId25" Type="http://schemas.openxmlformats.org/officeDocument/2006/relationships/tags" Target="../tags/tag1110.xml"/><Relationship Id="rId33" Type="http://schemas.openxmlformats.org/officeDocument/2006/relationships/tags" Target="../tags/tag1118.xml"/><Relationship Id="rId38" Type="http://schemas.openxmlformats.org/officeDocument/2006/relationships/tags" Target="../tags/tag1123.xml"/><Relationship Id="rId46" Type="http://schemas.openxmlformats.org/officeDocument/2006/relationships/tags" Target="../tags/tag1131.xml"/><Relationship Id="rId20" Type="http://schemas.openxmlformats.org/officeDocument/2006/relationships/tags" Target="../tags/tag1105.xml"/><Relationship Id="rId41" Type="http://schemas.openxmlformats.org/officeDocument/2006/relationships/tags" Target="../tags/tag1126.xml"/><Relationship Id="rId54" Type="http://schemas.openxmlformats.org/officeDocument/2006/relationships/chart" Target="../charts/chart69.xml"/><Relationship Id="rId1" Type="http://schemas.openxmlformats.org/officeDocument/2006/relationships/tags" Target="../tags/tag1086.xml"/><Relationship Id="rId6" Type="http://schemas.openxmlformats.org/officeDocument/2006/relationships/tags" Target="../tags/tag1091.xml"/><Relationship Id="rId15" Type="http://schemas.openxmlformats.org/officeDocument/2006/relationships/tags" Target="../tags/tag1100.xml"/><Relationship Id="rId23" Type="http://schemas.openxmlformats.org/officeDocument/2006/relationships/tags" Target="../tags/tag1108.xml"/><Relationship Id="rId28" Type="http://schemas.openxmlformats.org/officeDocument/2006/relationships/tags" Target="../tags/tag1113.xml"/><Relationship Id="rId36" Type="http://schemas.openxmlformats.org/officeDocument/2006/relationships/tags" Target="../tags/tag1121.xml"/><Relationship Id="rId49" Type="http://schemas.openxmlformats.org/officeDocument/2006/relationships/tags" Target="../tags/tag11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6" Type="http://schemas.openxmlformats.org/officeDocument/2006/relationships/tags" Target="../tags/tag199.xml"/><Relationship Id="rId21" Type="http://schemas.openxmlformats.org/officeDocument/2006/relationships/tags" Target="../tags/tag194.xml"/><Relationship Id="rId42" Type="http://schemas.openxmlformats.org/officeDocument/2006/relationships/tags" Target="../tags/tag215.xml"/><Relationship Id="rId47" Type="http://schemas.openxmlformats.org/officeDocument/2006/relationships/tags" Target="../tags/tag220.xml"/><Relationship Id="rId63" Type="http://schemas.openxmlformats.org/officeDocument/2006/relationships/chart" Target="../charts/chart15.xml"/><Relationship Id="rId68" Type="http://schemas.openxmlformats.org/officeDocument/2006/relationships/image" Target="../media/image15.png"/><Relationship Id="rId16" Type="http://schemas.openxmlformats.org/officeDocument/2006/relationships/tags" Target="../tags/tag189.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tags" Target="../tags/tag205.xml"/><Relationship Id="rId37" Type="http://schemas.openxmlformats.org/officeDocument/2006/relationships/tags" Target="../tags/tag210.xml"/><Relationship Id="rId40" Type="http://schemas.openxmlformats.org/officeDocument/2006/relationships/tags" Target="../tags/tag213.xml"/><Relationship Id="rId45" Type="http://schemas.openxmlformats.org/officeDocument/2006/relationships/tags" Target="../tags/tag218.xml"/><Relationship Id="rId53" Type="http://schemas.openxmlformats.org/officeDocument/2006/relationships/tags" Target="../tags/tag226.xml"/><Relationship Id="rId58" Type="http://schemas.openxmlformats.org/officeDocument/2006/relationships/tags" Target="../tags/tag231.xml"/><Relationship Id="rId66" Type="http://schemas.openxmlformats.org/officeDocument/2006/relationships/image" Target="../media/image13.png"/><Relationship Id="rId74" Type="http://schemas.openxmlformats.org/officeDocument/2006/relationships/image" Target="../media/image21.png"/><Relationship Id="rId79" Type="http://schemas.openxmlformats.org/officeDocument/2006/relationships/image" Target="../media/image26.png"/><Relationship Id="rId5" Type="http://schemas.openxmlformats.org/officeDocument/2006/relationships/tags" Target="../tags/tag178.xml"/><Relationship Id="rId61" Type="http://schemas.openxmlformats.org/officeDocument/2006/relationships/oleObject" Target="../embeddings/oleObject37.bin"/><Relationship Id="rId19" Type="http://schemas.openxmlformats.org/officeDocument/2006/relationships/tags" Target="../tags/tag19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 Id="rId35" Type="http://schemas.openxmlformats.org/officeDocument/2006/relationships/tags" Target="../tags/tag208.xml"/><Relationship Id="rId43" Type="http://schemas.openxmlformats.org/officeDocument/2006/relationships/tags" Target="../tags/tag216.xml"/><Relationship Id="rId48" Type="http://schemas.openxmlformats.org/officeDocument/2006/relationships/tags" Target="../tags/tag221.xml"/><Relationship Id="rId56" Type="http://schemas.openxmlformats.org/officeDocument/2006/relationships/tags" Target="../tags/tag229.xml"/><Relationship Id="rId64" Type="http://schemas.openxmlformats.org/officeDocument/2006/relationships/hyperlink" Target="http://www.building-stock-observatory.energy" TargetMode="External"/><Relationship Id="rId69" Type="http://schemas.openxmlformats.org/officeDocument/2006/relationships/image" Target="../media/image16.png"/><Relationship Id="rId77" Type="http://schemas.openxmlformats.org/officeDocument/2006/relationships/image" Target="../media/image24.png"/><Relationship Id="rId8" Type="http://schemas.openxmlformats.org/officeDocument/2006/relationships/tags" Target="../tags/tag181.xml"/><Relationship Id="rId51" Type="http://schemas.openxmlformats.org/officeDocument/2006/relationships/tags" Target="../tags/tag224.xml"/><Relationship Id="rId72" Type="http://schemas.openxmlformats.org/officeDocument/2006/relationships/image" Target="../media/image19.png"/><Relationship Id="rId80" Type="http://schemas.openxmlformats.org/officeDocument/2006/relationships/chart" Target="../charts/chart16.xml"/><Relationship Id="rId3" Type="http://schemas.openxmlformats.org/officeDocument/2006/relationships/tags" Target="../tags/tag176.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tags" Target="../tags/tag206.xml"/><Relationship Id="rId38" Type="http://schemas.openxmlformats.org/officeDocument/2006/relationships/tags" Target="../tags/tag211.xml"/><Relationship Id="rId46" Type="http://schemas.openxmlformats.org/officeDocument/2006/relationships/tags" Target="../tags/tag219.xml"/><Relationship Id="rId59" Type="http://schemas.openxmlformats.org/officeDocument/2006/relationships/tags" Target="../tags/tag232.xml"/><Relationship Id="rId67" Type="http://schemas.openxmlformats.org/officeDocument/2006/relationships/image" Target="../media/image14.png"/><Relationship Id="rId20" Type="http://schemas.openxmlformats.org/officeDocument/2006/relationships/tags" Target="../tags/tag193.xml"/><Relationship Id="rId41" Type="http://schemas.openxmlformats.org/officeDocument/2006/relationships/tags" Target="../tags/tag214.xml"/><Relationship Id="rId54" Type="http://schemas.openxmlformats.org/officeDocument/2006/relationships/tags" Target="../tags/tag227.xml"/><Relationship Id="rId62" Type="http://schemas.openxmlformats.org/officeDocument/2006/relationships/image" Target="../media/image11.emf"/><Relationship Id="rId70" Type="http://schemas.openxmlformats.org/officeDocument/2006/relationships/image" Target="../media/image17.png"/><Relationship Id="rId75" Type="http://schemas.openxmlformats.org/officeDocument/2006/relationships/image" Target="../media/image22.png"/><Relationship Id="rId1" Type="http://schemas.openxmlformats.org/officeDocument/2006/relationships/tags" Target="../tags/tag174.xml"/><Relationship Id="rId6" Type="http://schemas.openxmlformats.org/officeDocument/2006/relationships/tags" Target="../tags/tag179.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36" Type="http://schemas.openxmlformats.org/officeDocument/2006/relationships/tags" Target="../tags/tag209.xml"/><Relationship Id="rId49" Type="http://schemas.openxmlformats.org/officeDocument/2006/relationships/tags" Target="../tags/tag222.xml"/><Relationship Id="rId57" Type="http://schemas.openxmlformats.org/officeDocument/2006/relationships/tags" Target="../tags/tag230.xml"/><Relationship Id="rId10" Type="http://schemas.openxmlformats.org/officeDocument/2006/relationships/tags" Target="../tags/tag183.xml"/><Relationship Id="rId31" Type="http://schemas.openxmlformats.org/officeDocument/2006/relationships/tags" Target="../tags/tag204.xml"/><Relationship Id="rId44" Type="http://schemas.openxmlformats.org/officeDocument/2006/relationships/tags" Target="../tags/tag217.xml"/><Relationship Id="rId52" Type="http://schemas.openxmlformats.org/officeDocument/2006/relationships/tags" Target="../tags/tag225.xml"/><Relationship Id="rId60" Type="http://schemas.openxmlformats.org/officeDocument/2006/relationships/slideLayout" Target="../slideLayouts/slideLayout2.xml"/><Relationship Id="rId65" Type="http://schemas.openxmlformats.org/officeDocument/2006/relationships/image" Target="../media/image12.png"/><Relationship Id="rId73" Type="http://schemas.openxmlformats.org/officeDocument/2006/relationships/image" Target="../media/image20.png"/><Relationship Id="rId78" Type="http://schemas.openxmlformats.org/officeDocument/2006/relationships/image" Target="../media/image25.png"/><Relationship Id="rId4" Type="http://schemas.openxmlformats.org/officeDocument/2006/relationships/tags" Target="../tags/tag177.xml"/><Relationship Id="rId9" Type="http://schemas.openxmlformats.org/officeDocument/2006/relationships/tags" Target="../tags/tag182.xml"/><Relationship Id="rId13" Type="http://schemas.openxmlformats.org/officeDocument/2006/relationships/tags" Target="../tags/tag186.xml"/><Relationship Id="rId18" Type="http://schemas.openxmlformats.org/officeDocument/2006/relationships/tags" Target="../tags/tag191.xml"/><Relationship Id="rId39" Type="http://schemas.openxmlformats.org/officeDocument/2006/relationships/tags" Target="../tags/tag212.xml"/><Relationship Id="rId34" Type="http://schemas.openxmlformats.org/officeDocument/2006/relationships/tags" Target="../tags/tag207.xml"/><Relationship Id="rId50" Type="http://schemas.openxmlformats.org/officeDocument/2006/relationships/tags" Target="../tags/tag223.xml"/><Relationship Id="rId55" Type="http://schemas.openxmlformats.org/officeDocument/2006/relationships/tags" Target="../tags/tag228.xml"/><Relationship Id="rId76" Type="http://schemas.openxmlformats.org/officeDocument/2006/relationships/image" Target="../media/image23.png"/><Relationship Id="rId7" Type="http://schemas.openxmlformats.org/officeDocument/2006/relationships/tags" Target="../tags/tag180.xml"/><Relationship Id="rId71" Type="http://schemas.openxmlformats.org/officeDocument/2006/relationships/image" Target="../media/image18.png"/><Relationship Id="rId2" Type="http://schemas.openxmlformats.org/officeDocument/2006/relationships/tags" Target="../tags/tag175.xml"/><Relationship Id="rId29" Type="http://schemas.openxmlformats.org/officeDocument/2006/relationships/tags" Target="../tags/tag20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4.xml"/><Relationship Id="rId1" Type="http://schemas.openxmlformats.org/officeDocument/2006/relationships/tags" Target="../tags/tag233.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tags" Target="../tags/tag234.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33BAD4B-3A07-E8B2-C3A5-025C641F250E}"/>
              </a:ext>
            </a:extLst>
          </p:cNvPr>
          <p:cNvGraphicFramePr>
            <a:graphicFrameLocks noChangeAspect="1"/>
          </p:cNvGraphicFramePr>
          <p:nvPr>
            <p:custDataLst>
              <p:tags r:id="rId1"/>
            </p:custDataLst>
            <p:extLst>
              <p:ext uri="{D42A27DB-BD31-4B8C-83A1-F6EECF244321}">
                <p14:modId xmlns:p14="http://schemas.microsoft.com/office/powerpoint/2010/main" val="1826816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C33BAD4B-3A07-E8B2-C3A5-025C641F25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5136BE-7352-4830-877F-D64FE43E405D}"/>
              </a:ext>
            </a:extLst>
          </p:cNvPr>
          <p:cNvSpPr>
            <a:spLocks noGrp="1"/>
          </p:cNvSpPr>
          <p:nvPr>
            <p:ph type="ctrTitle"/>
          </p:nvPr>
        </p:nvSpPr>
        <p:spPr>
          <a:xfrm>
            <a:off x="414670" y="2429215"/>
            <a:ext cx="7678177" cy="1801524"/>
          </a:xfrm>
        </p:spPr>
        <p:txBody>
          <a:bodyPr vert="horz" anchor="ctr"/>
          <a:lstStyle/>
          <a:p>
            <a:r>
              <a:rPr lang="en-GB" sz="3000" dirty="0">
                <a:latin typeface="Century Gothic"/>
                <a:ea typeface="Verdana"/>
                <a:cs typeface="Inter"/>
              </a:rPr>
              <a:t>Achieving Zero-Carbon Buildings: Electric, Efficient and Flexible</a:t>
            </a:r>
            <a:br>
              <a:rPr lang="en-GB" sz="3000" dirty="0">
                <a:latin typeface="Century Gothic"/>
                <a:ea typeface="Verdana"/>
                <a:cs typeface="Inter"/>
              </a:rPr>
            </a:br>
            <a:r>
              <a:rPr lang="en-GB" sz="3000" b="0" dirty="0">
                <a:latin typeface="Century Gothic"/>
                <a:ea typeface="Verdana"/>
                <a:cs typeface="Inter"/>
              </a:rPr>
              <a:t>Key messages pack</a:t>
            </a:r>
            <a:br>
              <a:rPr lang="en-GB" sz="3000" dirty="0">
                <a:latin typeface="Century Gothic"/>
                <a:ea typeface="Verdana"/>
                <a:cs typeface="Inter"/>
              </a:rPr>
            </a:br>
            <a:r>
              <a:rPr lang="en-GB" sz="3000" b="0" i="1" dirty="0">
                <a:latin typeface="Century Gothic"/>
                <a:ea typeface="Verdana"/>
                <a:cs typeface="Inter"/>
              </a:rPr>
              <a:t>Long</a:t>
            </a:r>
            <a:endParaRPr lang="en-US" sz="3000" b="0" dirty="0"/>
          </a:p>
        </p:txBody>
      </p:sp>
    </p:spTree>
    <p:extLst>
      <p:ext uri="{BB962C8B-B14F-4D97-AF65-F5344CB8AC3E}">
        <p14:creationId xmlns:p14="http://schemas.microsoft.com/office/powerpoint/2010/main" val="206719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E07B6DA-E0D2-38D0-35F8-A840EE9FBBC3}"/>
              </a:ext>
            </a:extLst>
          </p:cNvPr>
          <p:cNvGraphicFramePr>
            <a:graphicFrameLocks noChangeAspect="1"/>
          </p:cNvGraphicFramePr>
          <p:nvPr>
            <p:custDataLst>
              <p:tags r:id="rId1"/>
            </p:custDataLst>
            <p:extLst>
              <p:ext uri="{D42A27DB-BD31-4B8C-83A1-F6EECF244321}">
                <p14:modId xmlns:p14="http://schemas.microsoft.com/office/powerpoint/2010/main" val="2745933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5E07B6DA-E0D2-38D0-35F8-A840EE9FBB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E876A11-0D10-3BBE-15E2-F6681DE158E2}"/>
              </a:ext>
            </a:extLst>
          </p:cNvPr>
          <p:cNvSpPr>
            <a:spLocks noGrp="1"/>
          </p:cNvSpPr>
          <p:nvPr>
            <p:ph type="sldNum" sz="quarter" idx="11"/>
          </p:nvPr>
        </p:nvSpPr>
        <p:spPr/>
        <p:txBody>
          <a:bodyPr/>
          <a:lstStyle/>
          <a:p>
            <a:fld id="{ABB6D191-819E-455F-BC39-F2381519C0C1}" type="slidenum">
              <a:rPr lang="en-US" noProof="0" smtClean="0"/>
              <a:t>10</a:t>
            </a:fld>
            <a:endParaRPr lang="en-US" noProof="0"/>
          </a:p>
        </p:txBody>
      </p:sp>
      <p:graphicFrame>
        <p:nvGraphicFramePr>
          <p:cNvPr id="5" name="Diagram 4">
            <a:extLst>
              <a:ext uri="{FF2B5EF4-FFF2-40B4-BE49-F238E27FC236}">
                <a16:creationId xmlns:a16="http://schemas.microsoft.com/office/drawing/2014/main" id="{B7C61D75-5E63-DFA1-881C-3D961045913D}"/>
              </a:ext>
            </a:extLst>
          </p:cNvPr>
          <p:cNvGraphicFramePr/>
          <p:nvPr>
            <p:extLst>
              <p:ext uri="{D42A27DB-BD31-4B8C-83A1-F6EECF244321}">
                <p14:modId xmlns:p14="http://schemas.microsoft.com/office/powerpoint/2010/main" val="1746085034"/>
              </p:ext>
            </p:extLst>
          </p:nvPr>
        </p:nvGraphicFramePr>
        <p:xfrm>
          <a:off x="1893058" y="754249"/>
          <a:ext cx="8599764" cy="5349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angle 10">
            <a:extLst>
              <a:ext uri="{FF2B5EF4-FFF2-40B4-BE49-F238E27FC236}">
                <a16:creationId xmlns:a16="http://schemas.microsoft.com/office/drawing/2014/main" id="{7FE7965F-AE8C-AAD9-7C96-7652D03940D1}"/>
              </a:ext>
            </a:extLst>
          </p:cNvPr>
          <p:cNvSpPr/>
          <p:nvPr/>
        </p:nvSpPr>
        <p:spPr>
          <a:xfrm>
            <a:off x="5421273" y="905038"/>
            <a:ext cx="1723696" cy="56259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Clean heating technologies </a:t>
            </a:r>
          </a:p>
        </p:txBody>
      </p:sp>
      <p:sp>
        <p:nvSpPr>
          <p:cNvPr id="12" name="Rectangle 11">
            <a:extLst>
              <a:ext uri="{FF2B5EF4-FFF2-40B4-BE49-F238E27FC236}">
                <a16:creationId xmlns:a16="http://schemas.microsoft.com/office/drawing/2014/main" id="{B1818F8F-AF35-9517-2423-202596CB2DE1}"/>
              </a:ext>
            </a:extLst>
          </p:cNvPr>
          <p:cNvSpPr/>
          <p:nvPr/>
        </p:nvSpPr>
        <p:spPr>
          <a:xfrm>
            <a:off x="2553182" y="3213366"/>
            <a:ext cx="1723696" cy="95673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Technologies to reduce total energy consumption </a:t>
            </a:r>
          </a:p>
        </p:txBody>
      </p:sp>
      <p:sp>
        <p:nvSpPr>
          <p:cNvPr id="13" name="Rectangle 12">
            <a:extLst>
              <a:ext uri="{FF2B5EF4-FFF2-40B4-BE49-F238E27FC236}">
                <a16:creationId xmlns:a16="http://schemas.microsoft.com/office/drawing/2014/main" id="{0F1ACC0C-1921-7342-1EFC-784BB011EAF1}"/>
              </a:ext>
            </a:extLst>
          </p:cNvPr>
          <p:cNvSpPr/>
          <p:nvPr/>
        </p:nvSpPr>
        <p:spPr>
          <a:xfrm>
            <a:off x="8187904" y="2922031"/>
            <a:ext cx="1723696" cy="11387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Technologies to shif</a:t>
            </a:r>
            <a:r>
              <a:rPr lang="en-GB" sz="1400" b="1">
                <a:solidFill>
                  <a:schemeClr val="bg1"/>
                </a:solidFill>
                <a:latin typeface="Century Gothic" panose="020B0502020202020204" pitchFamily="34" charset="0"/>
              </a:rPr>
              <a:t>t </a:t>
            </a:r>
            <a:r>
              <a:rPr lang="en-GB" sz="1400" b="1">
                <a:ln>
                  <a:noFill/>
                </a:ln>
                <a:solidFill>
                  <a:schemeClr val="bg1"/>
                </a:solidFill>
                <a:latin typeface="Century Gothic" panose="020B0502020202020204" pitchFamily="34" charset="0"/>
              </a:rPr>
              <a:t>energy consumption outside of peak times </a:t>
            </a:r>
          </a:p>
        </p:txBody>
      </p:sp>
      <p:sp>
        <p:nvSpPr>
          <p:cNvPr id="14" name="TextBox 13">
            <a:extLst>
              <a:ext uri="{FF2B5EF4-FFF2-40B4-BE49-F238E27FC236}">
                <a16:creationId xmlns:a16="http://schemas.microsoft.com/office/drawing/2014/main" id="{4EA80A99-3995-C76A-AE84-10F4EE07951B}"/>
              </a:ext>
            </a:extLst>
          </p:cNvPr>
          <p:cNvSpPr txBox="1"/>
          <p:nvPr/>
        </p:nvSpPr>
        <p:spPr>
          <a:xfrm>
            <a:off x="5063921" y="1533724"/>
            <a:ext cx="2081048" cy="892552"/>
          </a:xfrm>
          <a:prstGeom prst="rect">
            <a:avLst/>
          </a:prstGeom>
          <a:noFill/>
        </p:spPr>
        <p:txBody>
          <a:bodyPr wrap="square" lIns="0" tIns="0" rIns="0" bIns="0" rtlCol="0">
            <a:spAutoFit/>
          </a:bodyPr>
          <a:lstStyle/>
          <a:p>
            <a:pPr algn="ctr">
              <a:spcAft>
                <a:spcPts val="600"/>
              </a:spcAft>
            </a:pPr>
            <a:r>
              <a:rPr lang="en-GB" sz="1600">
                <a:latin typeface="Century Gothic" panose="020B0502020202020204" pitchFamily="34" charset="0"/>
              </a:rPr>
              <a:t>Resistive heating </a:t>
            </a:r>
          </a:p>
          <a:p>
            <a:pPr algn="ctr">
              <a:spcAft>
                <a:spcPts val="600"/>
              </a:spcAft>
            </a:pPr>
            <a:r>
              <a:rPr lang="en-GB" sz="1600">
                <a:latin typeface="Century Gothic" panose="020B0502020202020204" pitchFamily="34" charset="0"/>
              </a:rPr>
              <a:t>Solar thermal </a:t>
            </a:r>
          </a:p>
          <a:p>
            <a:pPr algn="ctr">
              <a:spcAft>
                <a:spcPts val="600"/>
              </a:spcAft>
            </a:pPr>
            <a:r>
              <a:rPr lang="en-GB" sz="1600">
                <a:latin typeface="Century Gothic" panose="020B0502020202020204" pitchFamily="34" charset="0"/>
              </a:rPr>
              <a:t>Low-carbon fuels </a:t>
            </a:r>
          </a:p>
        </p:txBody>
      </p:sp>
      <p:sp>
        <p:nvSpPr>
          <p:cNvPr id="15" name="TextBox 14">
            <a:extLst>
              <a:ext uri="{FF2B5EF4-FFF2-40B4-BE49-F238E27FC236}">
                <a16:creationId xmlns:a16="http://schemas.microsoft.com/office/drawing/2014/main" id="{29CF1E23-5056-AFF9-28C3-3A6C9AE9D9CE}"/>
              </a:ext>
            </a:extLst>
          </p:cNvPr>
          <p:cNvSpPr txBox="1"/>
          <p:nvPr/>
        </p:nvSpPr>
        <p:spPr>
          <a:xfrm>
            <a:off x="5622790" y="4532018"/>
            <a:ext cx="1219201" cy="1384995"/>
          </a:xfrm>
          <a:prstGeom prst="rect">
            <a:avLst/>
          </a:prstGeom>
          <a:noFill/>
        </p:spPr>
        <p:txBody>
          <a:bodyPr wrap="square" lIns="0" tIns="0" rIns="0" bIns="0" rtlCol="0">
            <a:spAutoFit/>
          </a:bodyPr>
          <a:lstStyle/>
          <a:p>
            <a:pPr algn="ctr">
              <a:spcAft>
                <a:spcPts val="600"/>
              </a:spcAft>
            </a:pPr>
            <a:r>
              <a:rPr lang="en-GB" sz="1600">
                <a:latin typeface="Century Gothic" panose="020B0502020202020204" pitchFamily="34" charset="0"/>
              </a:rPr>
              <a:t>Insulation </a:t>
            </a:r>
          </a:p>
          <a:p>
            <a:pPr algn="ctr">
              <a:spcAft>
                <a:spcPts val="600"/>
              </a:spcAft>
            </a:pPr>
            <a:r>
              <a:rPr lang="en-GB" sz="1600">
                <a:latin typeface="Century Gothic" panose="020B0502020202020204" pitchFamily="34" charset="0"/>
              </a:rPr>
              <a:t>Rooftop solar PV*</a:t>
            </a:r>
          </a:p>
          <a:p>
            <a:pPr algn="ctr">
              <a:spcAft>
                <a:spcPts val="600"/>
              </a:spcAft>
            </a:pPr>
            <a:r>
              <a:rPr lang="en-GB" sz="1600">
                <a:latin typeface="Century Gothic" panose="020B0502020202020204" pitchFamily="34" charset="0"/>
              </a:rPr>
              <a:t>Smart systems </a:t>
            </a:r>
          </a:p>
        </p:txBody>
      </p:sp>
      <p:sp>
        <p:nvSpPr>
          <p:cNvPr id="16" name="TextBox 15">
            <a:extLst>
              <a:ext uri="{FF2B5EF4-FFF2-40B4-BE49-F238E27FC236}">
                <a16:creationId xmlns:a16="http://schemas.microsoft.com/office/drawing/2014/main" id="{B4D37F81-413B-9711-76D6-EF8F9EC5B80B}"/>
              </a:ext>
            </a:extLst>
          </p:cNvPr>
          <p:cNvSpPr txBox="1"/>
          <p:nvPr/>
        </p:nvSpPr>
        <p:spPr>
          <a:xfrm>
            <a:off x="5622790" y="3245195"/>
            <a:ext cx="1219201" cy="815608"/>
          </a:xfrm>
          <a:prstGeom prst="rect">
            <a:avLst/>
          </a:prstGeom>
          <a:noFill/>
        </p:spPr>
        <p:txBody>
          <a:bodyPr wrap="square" lIns="0" tIns="0" rIns="0" bIns="0" rtlCol="0">
            <a:spAutoFit/>
          </a:bodyPr>
          <a:lstStyle/>
          <a:p>
            <a:pPr algn="ctr">
              <a:spcAft>
                <a:spcPts val="600"/>
              </a:spcAft>
            </a:pPr>
            <a:r>
              <a:rPr lang="en-GB" sz="1600">
                <a:latin typeface="Century Gothic" panose="020B0502020202020204" pitchFamily="34" charset="0"/>
              </a:rPr>
              <a:t>Heat pumps </a:t>
            </a:r>
          </a:p>
          <a:p>
            <a:pPr algn="ctr">
              <a:spcAft>
                <a:spcPts val="600"/>
              </a:spcAft>
            </a:pPr>
            <a:r>
              <a:rPr lang="en-GB" sz="1600">
                <a:latin typeface="Century Gothic" panose="020B0502020202020204" pitchFamily="34" charset="0"/>
              </a:rPr>
              <a:t>Passive heating  </a:t>
            </a:r>
          </a:p>
        </p:txBody>
      </p:sp>
      <p:sp>
        <p:nvSpPr>
          <p:cNvPr id="18" name="TextBox 17">
            <a:extLst>
              <a:ext uri="{FF2B5EF4-FFF2-40B4-BE49-F238E27FC236}">
                <a16:creationId xmlns:a16="http://schemas.microsoft.com/office/drawing/2014/main" id="{D401EA55-AB3D-5803-90ED-7623A6C44C25}"/>
              </a:ext>
            </a:extLst>
          </p:cNvPr>
          <p:cNvSpPr txBox="1"/>
          <p:nvPr/>
        </p:nvSpPr>
        <p:spPr>
          <a:xfrm>
            <a:off x="7256639" y="4378981"/>
            <a:ext cx="1648911" cy="1384995"/>
          </a:xfrm>
          <a:prstGeom prst="rect">
            <a:avLst/>
          </a:prstGeom>
          <a:noFill/>
        </p:spPr>
        <p:txBody>
          <a:bodyPr wrap="square" lIns="0" tIns="0" rIns="0" bIns="0" rtlCol="0">
            <a:spAutoFit/>
          </a:bodyPr>
          <a:lstStyle/>
          <a:p>
            <a:pPr algn="ctr">
              <a:spcAft>
                <a:spcPts val="600"/>
              </a:spcAft>
            </a:pPr>
            <a:r>
              <a:rPr lang="en-GB" sz="1600">
                <a:latin typeface="Century Gothic" panose="020B0502020202020204" pitchFamily="34" charset="0"/>
              </a:rPr>
              <a:t>Stationary batteries</a:t>
            </a:r>
          </a:p>
          <a:p>
            <a:pPr algn="ctr">
              <a:spcAft>
                <a:spcPts val="600"/>
              </a:spcAft>
            </a:pPr>
            <a:r>
              <a:rPr lang="en-GB" sz="1600">
                <a:latin typeface="Century Gothic" panose="020B0502020202020204" pitchFamily="34" charset="0"/>
              </a:rPr>
              <a:t>Water tanks</a:t>
            </a:r>
          </a:p>
          <a:p>
            <a:pPr algn="ctr">
              <a:spcAft>
                <a:spcPts val="600"/>
              </a:spcAft>
            </a:pPr>
            <a:r>
              <a:rPr lang="en-GB" sz="1600">
                <a:latin typeface="Century Gothic" panose="020B0502020202020204" pitchFamily="34" charset="0"/>
              </a:rPr>
              <a:t>Thermal batteries </a:t>
            </a:r>
          </a:p>
        </p:txBody>
      </p:sp>
      <p:sp>
        <p:nvSpPr>
          <p:cNvPr id="19" name="TextBox 18">
            <a:extLst>
              <a:ext uri="{FF2B5EF4-FFF2-40B4-BE49-F238E27FC236}">
                <a16:creationId xmlns:a16="http://schemas.microsoft.com/office/drawing/2014/main" id="{B7895C74-A23E-E4C5-C6DA-6AEBC0D78507}"/>
              </a:ext>
            </a:extLst>
          </p:cNvPr>
          <p:cNvSpPr txBox="1"/>
          <p:nvPr/>
        </p:nvSpPr>
        <p:spPr>
          <a:xfrm>
            <a:off x="410813" y="1207570"/>
            <a:ext cx="2899102" cy="553998"/>
          </a:xfrm>
          <a:prstGeom prst="rect">
            <a:avLst/>
          </a:prstGeom>
          <a:noFill/>
        </p:spPr>
        <p:txBody>
          <a:bodyPr wrap="square" lIns="0" tIns="0" rIns="0" bIns="0" rtlCol="0" anchor="t">
            <a:spAutoFit/>
          </a:bodyPr>
          <a:lstStyle/>
          <a:p>
            <a:pPr algn="l"/>
            <a:r>
              <a:rPr lang="en-GB" b="1">
                <a:latin typeface="Century Gothic"/>
              </a:rPr>
              <a:t>Three sets of technologies are required to create…</a:t>
            </a:r>
          </a:p>
        </p:txBody>
      </p:sp>
      <p:sp>
        <p:nvSpPr>
          <p:cNvPr id="21" name="Rectangle 20">
            <a:extLst>
              <a:ext uri="{FF2B5EF4-FFF2-40B4-BE49-F238E27FC236}">
                <a16:creationId xmlns:a16="http://schemas.microsoft.com/office/drawing/2014/main" id="{9AE25999-070C-F7DC-E723-32098271E70C}"/>
              </a:ext>
            </a:extLst>
          </p:cNvPr>
          <p:cNvSpPr/>
          <p:nvPr/>
        </p:nvSpPr>
        <p:spPr>
          <a:xfrm>
            <a:off x="3526907" y="1484569"/>
            <a:ext cx="1413788" cy="55399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1">
                    <a:lumMod val="85000"/>
                    <a:lumOff val="15000"/>
                  </a:schemeClr>
                </a:solidFill>
                <a:latin typeface="Century Gothic" panose="020B0502020202020204" pitchFamily="34" charset="0"/>
              </a:rPr>
              <a:t>Low-carbon…</a:t>
            </a:r>
          </a:p>
        </p:txBody>
      </p:sp>
      <p:sp>
        <p:nvSpPr>
          <p:cNvPr id="22" name="Rectangle 21">
            <a:extLst>
              <a:ext uri="{FF2B5EF4-FFF2-40B4-BE49-F238E27FC236}">
                <a16:creationId xmlns:a16="http://schemas.microsoft.com/office/drawing/2014/main" id="{D66E5A5D-FC05-130D-1CAC-5239D7FAB5C9}"/>
              </a:ext>
            </a:extLst>
          </p:cNvPr>
          <p:cNvSpPr/>
          <p:nvPr/>
        </p:nvSpPr>
        <p:spPr>
          <a:xfrm>
            <a:off x="2454167" y="5067899"/>
            <a:ext cx="1413788" cy="55399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1">
                    <a:lumMod val="85000"/>
                    <a:lumOff val="15000"/>
                  </a:schemeClr>
                </a:solidFill>
                <a:latin typeface="Century Gothic" panose="020B0502020202020204" pitchFamily="34" charset="0"/>
              </a:rPr>
              <a:t>Efficient…</a:t>
            </a:r>
          </a:p>
        </p:txBody>
      </p:sp>
      <p:sp>
        <p:nvSpPr>
          <p:cNvPr id="23" name="Rectangle 22">
            <a:extLst>
              <a:ext uri="{FF2B5EF4-FFF2-40B4-BE49-F238E27FC236}">
                <a16:creationId xmlns:a16="http://schemas.microsoft.com/office/drawing/2014/main" id="{30DD4F62-257F-D3DB-9571-A5B9DCB1C5EB}"/>
              </a:ext>
            </a:extLst>
          </p:cNvPr>
          <p:cNvSpPr/>
          <p:nvPr/>
        </p:nvSpPr>
        <p:spPr>
          <a:xfrm>
            <a:off x="8904191" y="5209978"/>
            <a:ext cx="1413788" cy="55399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tx1">
                    <a:lumMod val="85000"/>
                    <a:lumOff val="15000"/>
                  </a:schemeClr>
                </a:solidFill>
                <a:latin typeface="Century Gothic" panose="020B0502020202020204" pitchFamily="34" charset="0"/>
              </a:rPr>
              <a:t>and Flexible</a:t>
            </a:r>
            <a:endParaRPr lang="en-GB" sz="1400" b="1">
              <a:ln>
                <a:noFill/>
              </a:ln>
              <a:solidFill>
                <a:schemeClr val="tx1">
                  <a:lumMod val="85000"/>
                  <a:lumOff val="1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18EDEE77-670F-CA7A-1273-10CA0C69E5A3}"/>
              </a:ext>
            </a:extLst>
          </p:cNvPr>
          <p:cNvSpPr txBox="1"/>
          <p:nvPr/>
        </p:nvSpPr>
        <p:spPr>
          <a:xfrm>
            <a:off x="9803587" y="4565490"/>
            <a:ext cx="2171480" cy="276999"/>
          </a:xfrm>
          <a:prstGeom prst="rect">
            <a:avLst/>
          </a:prstGeom>
          <a:noFill/>
        </p:spPr>
        <p:txBody>
          <a:bodyPr wrap="square" lIns="0" tIns="0" rIns="0" bIns="0" rtlCol="0">
            <a:spAutoFit/>
          </a:bodyPr>
          <a:lstStyle/>
          <a:p>
            <a:pPr algn="l"/>
            <a:r>
              <a:rPr lang="en-GB" b="1">
                <a:latin typeface="Century Gothic" panose="020B0502020202020204" pitchFamily="34" charset="0"/>
              </a:rPr>
              <a:t>… buildings</a:t>
            </a:r>
          </a:p>
        </p:txBody>
      </p:sp>
      <p:sp>
        <p:nvSpPr>
          <p:cNvPr id="7" name="TextBox 6">
            <a:extLst>
              <a:ext uri="{FF2B5EF4-FFF2-40B4-BE49-F238E27FC236}">
                <a16:creationId xmlns:a16="http://schemas.microsoft.com/office/drawing/2014/main" id="{ACE9D315-C9FE-8450-7B35-77BA9D81A2B8}"/>
              </a:ext>
            </a:extLst>
          </p:cNvPr>
          <p:cNvSpPr txBox="1"/>
          <p:nvPr/>
        </p:nvSpPr>
        <p:spPr>
          <a:xfrm>
            <a:off x="1644396" y="6502640"/>
            <a:ext cx="9478529" cy="369332"/>
          </a:xfrm>
          <a:prstGeom prst="rect">
            <a:avLst/>
          </a:prstGeom>
          <a:noFill/>
        </p:spPr>
        <p:txBody>
          <a:bodyPr wrap="square" lIns="0" tIns="0" rIns="0" bIns="0" rtlCol="0" anchor="t">
            <a:spAutoFit/>
          </a:bodyPr>
          <a:lstStyle/>
          <a:p>
            <a:r>
              <a:rPr lang="en-GB" sz="1200">
                <a:latin typeface="Century Gothic"/>
              </a:rPr>
              <a:t>Note: *Rooftop solar PV does not reduce overall energy consumption from buildings, but reduces imports from the grid.  </a:t>
            </a:r>
          </a:p>
          <a:p>
            <a:pPr algn="l"/>
            <a:r>
              <a:rPr lang="en-GB" sz="1200">
                <a:latin typeface="Century Gothic"/>
              </a:rPr>
              <a:t>Source: </a:t>
            </a:r>
            <a:r>
              <a:rPr lang="en-GB" sz="1200" err="1">
                <a:latin typeface="Century Gothic"/>
              </a:rPr>
              <a:t>Systemiq</a:t>
            </a:r>
            <a:r>
              <a:rPr lang="en-GB" sz="1200">
                <a:latin typeface="Century Gothic"/>
              </a:rPr>
              <a:t> analysis for the ETC. </a:t>
            </a:r>
          </a:p>
        </p:txBody>
      </p:sp>
      <p:sp>
        <p:nvSpPr>
          <p:cNvPr id="9" name="Title 1">
            <a:extLst>
              <a:ext uri="{FF2B5EF4-FFF2-40B4-BE49-F238E27FC236}">
                <a16:creationId xmlns:a16="http://schemas.microsoft.com/office/drawing/2014/main" id="{8271540B-5865-AC81-5484-7878D4FEA0BA}"/>
              </a:ext>
            </a:extLst>
          </p:cNvPr>
          <p:cNvSpPr>
            <a:spLocks noGrp="1"/>
          </p:cNvSpPr>
          <p:nvPr>
            <p:ph type="title"/>
          </p:nvPr>
        </p:nvSpPr>
        <p:spPr>
          <a:xfrm>
            <a:off x="468416" y="203969"/>
            <a:ext cx="11438313" cy="708715"/>
          </a:xfrm>
        </p:spPr>
        <p:txBody>
          <a:bodyPr vert="horz"/>
          <a:lstStyle/>
          <a:p>
            <a:r>
              <a:rPr lang="en-GB" sz="2000"/>
              <a:t>The net-zero transition will require buildings to become lower-carbon, more efficient and more flexible in their energy consumption habits</a:t>
            </a:r>
          </a:p>
        </p:txBody>
      </p:sp>
    </p:spTree>
    <p:extLst>
      <p:ext uri="{BB962C8B-B14F-4D97-AF65-F5344CB8AC3E}">
        <p14:creationId xmlns:p14="http://schemas.microsoft.com/office/powerpoint/2010/main" val="143687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99471B2-BB84-4B94-29BB-BDCE538BB11B}"/>
              </a:ext>
            </a:extLst>
          </p:cNvPr>
          <p:cNvGraphicFramePr>
            <a:graphicFrameLocks noChangeAspect="1"/>
          </p:cNvGraphicFramePr>
          <p:nvPr>
            <p:custDataLst>
              <p:tags r:id="rId1"/>
            </p:custDataLst>
            <p:extLst>
              <p:ext uri="{D42A27DB-BD31-4B8C-83A1-F6EECF244321}">
                <p14:modId xmlns:p14="http://schemas.microsoft.com/office/powerpoint/2010/main" val="3139792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6" name="think-cell data - do not delete" hidden="1">
                        <a:extLst>
                          <a:ext uri="{FF2B5EF4-FFF2-40B4-BE49-F238E27FC236}">
                            <a16:creationId xmlns:a16="http://schemas.microsoft.com/office/drawing/2014/main" id="{299471B2-BB84-4B94-29BB-BDCE538BB11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56D2940-6133-2F1F-8E96-70AF1D724D59}"/>
              </a:ext>
            </a:extLst>
          </p:cNvPr>
          <p:cNvSpPr>
            <a:spLocks noGrp="1"/>
          </p:cNvSpPr>
          <p:nvPr>
            <p:ph type="title"/>
          </p:nvPr>
        </p:nvSpPr>
        <p:spPr>
          <a:xfrm>
            <a:off x="366779" y="320382"/>
            <a:ext cx="11453918" cy="708715"/>
          </a:xfrm>
        </p:spPr>
        <p:txBody>
          <a:bodyPr vert="horz"/>
          <a:lstStyle/>
          <a:p>
            <a:r>
              <a:rPr lang="en-GB" sz="2000">
                <a:latin typeface="Century Gothic"/>
                <a:ea typeface="Verdana"/>
                <a:cs typeface="Inter"/>
              </a:rPr>
              <a:t>Heat pumps are 3–5 times more efficient than gas boilers, while resistive heating converts 100% of electric energy to heat</a:t>
            </a:r>
          </a:p>
        </p:txBody>
      </p:sp>
      <p:sp>
        <p:nvSpPr>
          <p:cNvPr id="4" name="Slide Number Placeholder 3">
            <a:extLst>
              <a:ext uri="{FF2B5EF4-FFF2-40B4-BE49-F238E27FC236}">
                <a16:creationId xmlns:a16="http://schemas.microsoft.com/office/drawing/2014/main" id="{F8B14A5F-F5DA-C5C5-B157-A5E9A8B2BCC4}"/>
              </a:ext>
            </a:extLst>
          </p:cNvPr>
          <p:cNvSpPr>
            <a:spLocks noGrp="1"/>
          </p:cNvSpPr>
          <p:nvPr>
            <p:ph type="sldNum" sz="quarter" idx="12"/>
          </p:nvPr>
        </p:nvSpPr>
        <p:spPr/>
        <p:txBody>
          <a:bodyPr/>
          <a:lstStyle/>
          <a:p>
            <a:fld id="{ABB6D191-819E-455F-BC39-F2381519C0C1}" type="slidenum">
              <a:rPr lang="en-US" noProof="0" smtClean="0"/>
              <a:t>11</a:t>
            </a:fld>
            <a:endParaRPr lang="en-US" noProof="0"/>
          </a:p>
        </p:txBody>
      </p:sp>
      <p:graphicFrame>
        <p:nvGraphicFramePr>
          <p:cNvPr id="19" name="Chart 18">
            <a:extLst>
              <a:ext uri="{FF2B5EF4-FFF2-40B4-BE49-F238E27FC236}">
                <a16:creationId xmlns:a16="http://schemas.microsoft.com/office/drawing/2014/main" id="{F7B009D8-6CC0-AFD1-F92B-C45334E6118E}"/>
              </a:ext>
            </a:extLst>
          </p:cNvPr>
          <p:cNvGraphicFramePr/>
          <p:nvPr>
            <p:custDataLst>
              <p:tags r:id="rId2"/>
            </p:custDataLst>
            <p:extLst>
              <p:ext uri="{D42A27DB-BD31-4B8C-83A1-F6EECF244321}">
                <p14:modId xmlns:p14="http://schemas.microsoft.com/office/powerpoint/2010/main" val="893281027"/>
              </p:ext>
            </p:extLst>
          </p:nvPr>
        </p:nvGraphicFramePr>
        <p:xfrm>
          <a:off x="1803400" y="1792288"/>
          <a:ext cx="9775825" cy="4013200"/>
        </p:xfrm>
        <a:graphic>
          <a:graphicData uri="http://schemas.openxmlformats.org/drawingml/2006/chart">
            <c:chart xmlns:c="http://schemas.openxmlformats.org/drawingml/2006/chart" xmlns:r="http://schemas.openxmlformats.org/officeDocument/2006/relationships" r:id="rId16"/>
          </a:graphicData>
        </a:graphic>
      </p:graphicFrame>
      <p:sp>
        <p:nvSpPr>
          <p:cNvPr id="8" name="ctsMasterTextPlaceholder">
            <a:extLst>
              <a:ext uri="{FF2B5EF4-FFF2-40B4-BE49-F238E27FC236}">
                <a16:creationId xmlns:a16="http://schemas.microsoft.com/office/drawing/2014/main" id="{7900AB15-3E77-1977-0B5B-63A11E6AFF95}"/>
              </a:ext>
            </a:extLst>
          </p:cNvPr>
          <p:cNvSpPr>
            <a:spLocks noGrp="1"/>
          </p:cNvSpPr>
          <p:nvPr>
            <p:custDataLst>
              <p:tags r:id="rId3"/>
            </p:custDataLst>
          </p:nvPr>
        </p:nvSpPr>
        <p:spPr bwMode="auto">
          <a:xfrm>
            <a:off x="6242050" y="5770563"/>
            <a:ext cx="8286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ctr">
              <a:spcBef>
                <a:spcPct val="0"/>
              </a:spcBef>
              <a:spcAft>
                <a:spcPct val="0"/>
              </a:spcAft>
              <a:buNone/>
            </a:pPr>
            <a:r>
              <a:rPr lang="en-GB" sz="1000" b="1" noProof="0">
                <a:latin typeface="Century Gothic" panose="020B0502020202020204" pitchFamily="34" charset="0"/>
                <a:sym typeface="Century Gothic" panose="020B0502020202020204" pitchFamily="34" charset="0"/>
              </a:rPr>
              <a:t>Efficiency (%)</a:t>
            </a:r>
          </a:p>
        </p:txBody>
      </p:sp>
      <p:sp>
        <p:nvSpPr>
          <p:cNvPr id="9" name="ctsMasterTextPlaceholder">
            <a:extLst>
              <a:ext uri="{FF2B5EF4-FFF2-40B4-BE49-F238E27FC236}">
                <a16:creationId xmlns:a16="http://schemas.microsoft.com/office/drawing/2014/main" id="{27DDE9B3-9DA1-6711-990C-8AEA05BA155D}"/>
              </a:ext>
            </a:extLst>
          </p:cNvPr>
          <p:cNvSpPr>
            <a:spLocks noGrp="1"/>
          </p:cNvSpPr>
          <p:nvPr>
            <p:custDataLst>
              <p:tags r:id="rId4"/>
            </p:custDataLst>
          </p:nvPr>
        </p:nvSpPr>
        <p:spPr bwMode="auto">
          <a:xfrm>
            <a:off x="1374775" y="2020888"/>
            <a:ext cx="538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fld id="{D383AE61-4CBA-4528-ACB1-BC4C295A701A}" type="datetime'''''''O''i''l'''''' ''''bo''''''''i''''l''''''''''''''''er'">
              <a:rPr lang="en-GB" altLang="en-US" sz="1000" smtClean="0">
                <a:latin typeface="Century Gothic" panose="020B0502020202020204" pitchFamily="34" charset="0"/>
              </a:rPr>
              <a:pPr marL="0" lvl="0" indent="0" algn="r">
                <a:spcBef>
                  <a:spcPct val="0"/>
                </a:spcBef>
                <a:spcAft>
                  <a:spcPct val="0"/>
                </a:spcAft>
                <a:buNone/>
              </a:pPr>
              <a:t>Oil boiler</a:t>
            </a:fld>
            <a:endParaRPr lang="en-GB" sz="1000" noProof="0">
              <a:latin typeface="Century Gothic" panose="020B0502020202020204" pitchFamily="34" charset="0"/>
              <a:sym typeface="Century Gothic" panose="020B0502020202020204" pitchFamily="34" charset="0"/>
            </a:endParaRPr>
          </a:p>
        </p:txBody>
      </p:sp>
      <p:sp>
        <p:nvSpPr>
          <p:cNvPr id="10" name="ctsMasterTextPlaceholder">
            <a:extLst>
              <a:ext uri="{FF2B5EF4-FFF2-40B4-BE49-F238E27FC236}">
                <a16:creationId xmlns:a16="http://schemas.microsoft.com/office/drawing/2014/main" id="{DFF2CAF9-1C9A-AA80-F920-B7F04E972C8B}"/>
              </a:ext>
            </a:extLst>
          </p:cNvPr>
          <p:cNvSpPr>
            <a:spLocks noGrp="1"/>
          </p:cNvSpPr>
          <p:nvPr>
            <p:custDataLst>
              <p:tags r:id="rId5"/>
            </p:custDataLst>
          </p:nvPr>
        </p:nvSpPr>
        <p:spPr bwMode="auto">
          <a:xfrm>
            <a:off x="1254125" y="2465388"/>
            <a:ext cx="6588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fld id="{F819794A-E63C-41CF-8F8A-0506AADFB854}" type="datetime'''''G''a''s'''''''''''' ''''''b''''o''''''''i''''l''''''er '">
              <a:rPr lang="en-GB" altLang="en-US" sz="1000" smtClean="0">
                <a:latin typeface="Century Gothic" panose="020B0502020202020204" pitchFamily="34" charset="0"/>
              </a:rPr>
              <a:pPr marL="0" lvl="0" indent="0" algn="r">
                <a:spcBef>
                  <a:spcPct val="0"/>
                </a:spcBef>
                <a:spcAft>
                  <a:spcPct val="0"/>
                </a:spcAft>
                <a:buNone/>
              </a:pPr>
              <a:t>Gas boiler </a:t>
            </a:fld>
            <a:endParaRPr lang="en-GB" sz="1000" noProof="0">
              <a:latin typeface="Century Gothic" panose="020B0502020202020204" pitchFamily="34" charset="0"/>
              <a:sym typeface="Century Gothic" panose="020B0502020202020204" pitchFamily="34" charset="0"/>
            </a:endParaRPr>
          </a:p>
        </p:txBody>
      </p:sp>
      <p:sp>
        <p:nvSpPr>
          <p:cNvPr id="11" name="ctsMasterTextPlaceholder">
            <a:extLst>
              <a:ext uri="{FF2B5EF4-FFF2-40B4-BE49-F238E27FC236}">
                <a16:creationId xmlns:a16="http://schemas.microsoft.com/office/drawing/2014/main" id="{1821B5C3-627D-D93B-FE34-44DB465CC292}"/>
              </a:ext>
            </a:extLst>
          </p:cNvPr>
          <p:cNvSpPr>
            <a:spLocks noGrp="1"/>
          </p:cNvSpPr>
          <p:nvPr>
            <p:custDataLst>
              <p:tags r:id="rId6"/>
            </p:custDataLst>
          </p:nvPr>
        </p:nvSpPr>
        <p:spPr bwMode="auto">
          <a:xfrm>
            <a:off x="576263" y="2909888"/>
            <a:ext cx="13366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fld id="{E181D96D-C473-4526-9870-5D534B721BE1}" type="datetime'A''''i''r'' ''''''sou''rce ''''''h''e''''at p''u''mp'">
              <a:rPr lang="en-GB" altLang="en-US" sz="1000" smtClean="0">
                <a:latin typeface="Century Gothic" panose="020B0502020202020204" pitchFamily="34" charset="0"/>
              </a:rPr>
              <a:pPr marL="0" lvl="0" indent="0" algn="r">
                <a:spcBef>
                  <a:spcPct val="0"/>
                </a:spcBef>
                <a:spcAft>
                  <a:spcPct val="0"/>
                </a:spcAft>
                <a:buNone/>
              </a:pPr>
              <a:t>Air source heat pump</a:t>
            </a:fld>
            <a:endParaRPr lang="en-GB" sz="1000" noProof="0">
              <a:latin typeface="Century Gothic" panose="020B0502020202020204" pitchFamily="34" charset="0"/>
              <a:sym typeface="Century Gothic" panose="020B0502020202020204" pitchFamily="34" charset="0"/>
            </a:endParaRPr>
          </a:p>
        </p:txBody>
      </p:sp>
      <p:sp>
        <p:nvSpPr>
          <p:cNvPr id="12" name="ctsMasterTextPlaceholder">
            <a:extLst>
              <a:ext uri="{FF2B5EF4-FFF2-40B4-BE49-F238E27FC236}">
                <a16:creationId xmlns:a16="http://schemas.microsoft.com/office/drawing/2014/main" id="{2E7BAABF-9189-DDB6-12D2-17B277B7021B}"/>
              </a:ext>
            </a:extLst>
          </p:cNvPr>
          <p:cNvSpPr>
            <a:spLocks noGrp="1"/>
          </p:cNvSpPr>
          <p:nvPr>
            <p:custDataLst>
              <p:tags r:id="rId7"/>
            </p:custDataLst>
          </p:nvPr>
        </p:nvSpPr>
        <p:spPr bwMode="auto">
          <a:xfrm>
            <a:off x="990600" y="3278188"/>
            <a:ext cx="9223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r>
              <a:rPr lang="en-GB" altLang="en-US" sz="1000">
                <a:latin typeface="Century Gothic" panose="020B0502020202020204" pitchFamily="34" charset="0"/>
              </a:rPr>
              <a:t>Ground source</a:t>
            </a:r>
          </a:p>
          <a:p>
            <a:pPr marL="0" lvl="0" indent="0" algn="r">
              <a:spcBef>
                <a:spcPct val="0"/>
              </a:spcBef>
              <a:spcAft>
                <a:spcPct val="0"/>
              </a:spcAft>
              <a:buNone/>
            </a:pPr>
            <a:r>
              <a:rPr lang="en-GB" sz="1000">
                <a:latin typeface="Century Gothic" panose="020B0502020202020204" pitchFamily="34" charset="0"/>
                <a:sym typeface="Century Gothic" panose="020B0502020202020204" pitchFamily="34" charset="0"/>
              </a:rPr>
              <a:t>h</a:t>
            </a:r>
            <a:r>
              <a:rPr lang="en-GB" sz="1000" noProof="0">
                <a:latin typeface="Century Gothic" panose="020B0502020202020204" pitchFamily="34" charset="0"/>
                <a:sym typeface="Century Gothic" panose="020B0502020202020204" pitchFamily="34" charset="0"/>
              </a:rPr>
              <a:t>eat pump </a:t>
            </a:r>
          </a:p>
        </p:txBody>
      </p:sp>
      <p:sp>
        <p:nvSpPr>
          <p:cNvPr id="13" name="ctsMasterTextPlaceholder">
            <a:extLst>
              <a:ext uri="{FF2B5EF4-FFF2-40B4-BE49-F238E27FC236}">
                <a16:creationId xmlns:a16="http://schemas.microsoft.com/office/drawing/2014/main" id="{F65D0859-E0AB-C715-7130-D8F06E73E1DC}"/>
              </a:ext>
            </a:extLst>
          </p:cNvPr>
          <p:cNvSpPr>
            <a:spLocks noGrp="1"/>
          </p:cNvSpPr>
          <p:nvPr>
            <p:custDataLst>
              <p:tags r:id="rId8"/>
            </p:custDataLst>
          </p:nvPr>
        </p:nvSpPr>
        <p:spPr bwMode="auto">
          <a:xfrm>
            <a:off x="858838" y="3798888"/>
            <a:ext cx="1054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r>
              <a:rPr lang="en-GB" altLang="en-US" sz="1000">
                <a:latin typeface="Century Gothic" panose="020B0502020202020204" pitchFamily="34" charset="0"/>
              </a:rPr>
              <a:t>Resistive heating </a:t>
            </a:r>
            <a:endParaRPr lang="en-GB" sz="1000" noProof="0">
              <a:latin typeface="Century Gothic" panose="020B0502020202020204" pitchFamily="34" charset="0"/>
              <a:sym typeface="Century Gothic" panose="020B0502020202020204" pitchFamily="34" charset="0"/>
            </a:endParaRPr>
          </a:p>
        </p:txBody>
      </p:sp>
      <p:sp>
        <p:nvSpPr>
          <p:cNvPr id="47" name="ctsMasterTextPlaceholder">
            <a:extLst>
              <a:ext uri="{FF2B5EF4-FFF2-40B4-BE49-F238E27FC236}">
                <a16:creationId xmlns:a16="http://schemas.microsoft.com/office/drawing/2014/main" id="{36581A91-3D17-ED6F-C3FD-49E9A0F30A00}"/>
              </a:ext>
            </a:extLst>
          </p:cNvPr>
          <p:cNvSpPr>
            <a:spLocks noGrp="1"/>
          </p:cNvSpPr>
          <p:nvPr>
            <p:custDataLst>
              <p:tags r:id="rId9"/>
            </p:custDataLst>
          </p:nvPr>
        </p:nvSpPr>
        <p:spPr bwMode="auto">
          <a:xfrm>
            <a:off x="927100" y="4243388"/>
            <a:ext cx="985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fld id="{FBF7FFEF-F5F8-4635-94A4-08E1DB7FFE75}" type="datetime'''''Hy''''d''''r''og''''e''n ''''''boil''''''e''r'''">
              <a:rPr lang="en-GB" altLang="en-US" sz="1000" smtClean="0">
                <a:latin typeface="Century Gothic" panose="020B0502020202020204" pitchFamily="34" charset="0"/>
              </a:rPr>
              <a:pPr marL="0" lvl="0" indent="0" algn="r">
                <a:spcBef>
                  <a:spcPct val="0"/>
                </a:spcBef>
                <a:spcAft>
                  <a:spcPct val="0"/>
                </a:spcAft>
                <a:buNone/>
              </a:pPr>
              <a:t>Hydrogen boiler</a:t>
            </a:fld>
            <a:endParaRPr lang="en-GB" sz="1000" noProof="0">
              <a:latin typeface="Century Gothic" panose="020B0502020202020204" pitchFamily="34" charset="0"/>
              <a:sym typeface="Century Gothic" panose="020B0502020202020204" pitchFamily="34" charset="0"/>
            </a:endParaRPr>
          </a:p>
        </p:txBody>
      </p:sp>
      <p:sp>
        <p:nvSpPr>
          <p:cNvPr id="156" name="ctsMasterTextPlaceholder">
            <a:extLst>
              <a:ext uri="{FF2B5EF4-FFF2-40B4-BE49-F238E27FC236}">
                <a16:creationId xmlns:a16="http://schemas.microsoft.com/office/drawing/2014/main" id="{00D3F547-0329-A297-D89A-81C978CB9940}"/>
              </a:ext>
            </a:extLst>
          </p:cNvPr>
          <p:cNvSpPr>
            <a:spLocks noGrp="1"/>
          </p:cNvSpPr>
          <p:nvPr>
            <p:custDataLst>
              <p:tags r:id="rId10"/>
            </p:custDataLst>
          </p:nvPr>
        </p:nvSpPr>
        <p:spPr bwMode="auto">
          <a:xfrm>
            <a:off x="1427163" y="4687888"/>
            <a:ext cx="485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fld id="{F611CFF3-B3DF-4D50-A2E5-0E00AE2C31F6}" type="datetime'B''''''i''o''''''''''ma''''''''''s''''s'">
              <a:rPr lang="en-GB" altLang="en-US" sz="1000" smtClean="0">
                <a:latin typeface="Century Gothic" panose="020B0502020202020204" pitchFamily="34" charset="0"/>
              </a:rPr>
              <a:pPr marL="0" lvl="0" indent="0" algn="r">
                <a:spcBef>
                  <a:spcPct val="0"/>
                </a:spcBef>
                <a:spcAft>
                  <a:spcPct val="0"/>
                </a:spcAft>
                <a:buNone/>
              </a:pPr>
              <a:t>Biomass</a:t>
            </a:fld>
            <a:endParaRPr lang="en-GB" sz="1000" noProof="0">
              <a:latin typeface="Century Gothic" panose="020B0502020202020204" pitchFamily="34" charset="0"/>
              <a:sym typeface="Century Gothic" panose="020B0502020202020204" pitchFamily="34" charset="0"/>
            </a:endParaRPr>
          </a:p>
        </p:txBody>
      </p:sp>
      <p:sp>
        <p:nvSpPr>
          <p:cNvPr id="14" name="ctsMasterTextPlaceholder">
            <a:extLst>
              <a:ext uri="{FF2B5EF4-FFF2-40B4-BE49-F238E27FC236}">
                <a16:creationId xmlns:a16="http://schemas.microsoft.com/office/drawing/2014/main" id="{74A27899-11AE-123A-DE77-B6DD47B94109}"/>
              </a:ext>
            </a:extLst>
          </p:cNvPr>
          <p:cNvSpPr>
            <a:spLocks noGrp="1"/>
          </p:cNvSpPr>
          <p:nvPr>
            <p:custDataLst>
              <p:tags r:id="rId11"/>
            </p:custDataLst>
          </p:nvPr>
        </p:nvSpPr>
        <p:spPr bwMode="auto">
          <a:xfrm>
            <a:off x="444500" y="5132388"/>
            <a:ext cx="1468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67025" indent="-167025" algn="l" defTabSz="843860" rtl="0" eaLnBrk="1" latinLnBrk="0" hangingPunct="1">
              <a:spcBef>
                <a:spcPts val="600"/>
              </a:spcBef>
              <a:buClr>
                <a:schemeClr val="tx1"/>
              </a:buClr>
              <a:buFont typeface="Courier New" panose="02070309020205020404" pitchFamily="49" charset="0"/>
              <a:buChar char="o"/>
              <a:defRPr sz="1600" b="0" kern="1200" baseline="0">
                <a:solidFill>
                  <a:schemeClr val="tx1"/>
                </a:solidFill>
                <a:latin typeface="Avenir Next LT Pro" panose="020B0504020202020204" pitchFamily="34" charset="0"/>
                <a:ea typeface="+mn-ea"/>
                <a:cs typeface="+mn-cs"/>
              </a:defRPr>
            </a:lvl1pPr>
            <a:lvl2pPr marL="332250" indent="-167025" algn="l" defTabSz="843860" rtl="0" eaLnBrk="1" latinLnBrk="0" hangingPunct="1">
              <a:spcBef>
                <a:spcPts val="400"/>
              </a:spcBef>
              <a:buClr>
                <a:schemeClr val="tx1"/>
              </a:buClr>
              <a:buFont typeface="Arial" panose="020B0604020202020204" pitchFamily="34" charset="0"/>
              <a:buChar char="•"/>
              <a:defRPr sz="1600" kern="1200">
                <a:solidFill>
                  <a:schemeClr val="accent3"/>
                </a:solidFill>
                <a:latin typeface="Avenir Next LT Pro" panose="020B0504020202020204" pitchFamily="34" charset="0"/>
                <a:ea typeface="+mn-ea"/>
                <a:cs typeface="+mn-cs"/>
              </a:defRPr>
            </a:lvl2pPr>
            <a:lvl3pPr marL="498374" indent="-167025" algn="l" defTabSz="843860" rtl="0" eaLnBrk="1" latinLnBrk="0" hangingPunct="1">
              <a:spcBef>
                <a:spcPts val="4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664499" indent="-167025" algn="l" defTabSz="843860" rtl="0" eaLnBrk="1" latinLnBrk="0" hangingPunct="1">
              <a:spcBef>
                <a:spcPts val="400"/>
              </a:spcBef>
              <a:buClr>
                <a:schemeClr val="tx1"/>
              </a:buClr>
              <a:buFont typeface="Arial" panose="020B0604020202020204" pitchFamily="34" charset="0"/>
              <a:buChar char="•"/>
              <a:defRPr sz="1200" kern="1200">
                <a:solidFill>
                  <a:schemeClr val="accent3"/>
                </a:solidFill>
                <a:latin typeface="Avenir Next LT Pro" panose="020B0504020202020204" pitchFamily="34" charset="0"/>
                <a:ea typeface="+mn-ea"/>
                <a:cs typeface="+mn-cs"/>
              </a:defRPr>
            </a:lvl4pPr>
            <a:lvl5pPr marL="830624" indent="-167025" algn="l" defTabSz="843860" rtl="0" eaLnBrk="1" latinLnBrk="0" hangingPunct="1">
              <a:spcBef>
                <a:spcPts val="400"/>
              </a:spcBef>
              <a:buClr>
                <a:schemeClr val="tx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996749" indent="-167025" algn="l" defTabSz="843860" rtl="0" eaLnBrk="1" latinLnBrk="0" hangingPunct="1">
              <a:spcBef>
                <a:spcPts val="400"/>
              </a:spcBef>
              <a:buClr>
                <a:schemeClr val="tx1"/>
              </a:buClr>
              <a:buFont typeface="Arial" panose="020B0604020202020204" pitchFamily="34" charset="0"/>
              <a:buChar char="•"/>
              <a:defRPr sz="1000" kern="1200">
                <a:solidFill>
                  <a:schemeClr val="accent3"/>
                </a:solidFill>
                <a:latin typeface="Avenir Next LT Pro" panose="020B0504020202020204" pitchFamily="34" charset="0"/>
                <a:ea typeface="+mn-ea"/>
                <a:cs typeface="+mn-cs"/>
              </a:defRPr>
            </a:lvl6pPr>
            <a:lvl7pPr marL="1162873"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7pPr>
            <a:lvl8pPr marL="1328998" indent="-167025" algn="l" defTabSz="843860" rtl="0" eaLnBrk="1" latinLnBrk="0" hangingPunct="1">
              <a:spcBef>
                <a:spcPts val="400"/>
              </a:spcBef>
              <a:buClr>
                <a:schemeClr val="bg1"/>
              </a:buClr>
              <a:buFont typeface="Arial" panose="020B0604020202020204" pitchFamily="34" charset="0"/>
              <a:buChar char="•"/>
              <a:defRPr sz="1000" kern="1200">
                <a:solidFill>
                  <a:schemeClr val="bg1"/>
                </a:solidFill>
                <a:latin typeface="Avenir Next LT Pro" panose="020B0504020202020204" pitchFamily="34" charset="0"/>
                <a:ea typeface="+mn-ea"/>
                <a:cs typeface="+mn-cs"/>
              </a:defRPr>
            </a:lvl8pPr>
            <a:lvl9pPr marL="1495123" indent="-167025" algn="l" defTabSz="843860" rtl="0" eaLnBrk="1" latinLnBrk="0" hangingPunct="1">
              <a:spcBef>
                <a:spcPts val="400"/>
              </a:spcBef>
              <a:buClr>
                <a:schemeClr val="bg1"/>
              </a:buClr>
              <a:buFont typeface="Arial" panose="020B0604020202020204" pitchFamily="34" charset="0"/>
              <a:buChar char="•"/>
              <a:defRPr sz="1000" kern="1200" baseline="0">
                <a:solidFill>
                  <a:schemeClr val="bg1"/>
                </a:solidFill>
                <a:latin typeface="Avenir Next LT Pro" panose="020B0504020202020204" pitchFamily="34" charset="0"/>
                <a:ea typeface="+mn-ea"/>
                <a:cs typeface="+mn-cs"/>
              </a:defRPr>
            </a:lvl9pPr>
          </a:lstStyle>
          <a:p>
            <a:pPr marL="0" lvl="0" indent="0" algn="r">
              <a:spcBef>
                <a:spcPct val="0"/>
              </a:spcBef>
              <a:spcAft>
                <a:spcPct val="0"/>
              </a:spcAft>
              <a:buNone/>
            </a:pPr>
            <a:fld id="{4A24B4AF-8B26-4061-B3E8-CCF55BE138ED}" type="datetime'Sol''''a''r'' th''''er''ma''''l'' hot w''''a''te''r'' '''''">
              <a:rPr lang="en-GB" altLang="en-US" sz="1000" smtClean="0">
                <a:latin typeface="Century Gothic" panose="020B0502020202020204" pitchFamily="34" charset="0"/>
              </a:rPr>
              <a:pPr marL="0" lvl="0" indent="0" algn="r">
                <a:spcBef>
                  <a:spcPct val="0"/>
                </a:spcBef>
                <a:spcAft>
                  <a:spcPct val="0"/>
                </a:spcAft>
                <a:buNone/>
              </a:pPr>
              <a:t>Solar thermal hot water </a:t>
            </a:fld>
            <a:endParaRPr lang="en-GB" sz="1000" noProof="0">
              <a:latin typeface="Century Gothic" panose="020B0502020202020204" pitchFamily="34" charset="0"/>
              <a:sym typeface="Century Gothic" panose="020B0502020202020204" pitchFamily="34" charset="0"/>
            </a:endParaRPr>
          </a:p>
        </p:txBody>
      </p:sp>
      <p:sp>
        <p:nvSpPr>
          <p:cNvPr id="15" name="Oval 14">
            <a:extLst>
              <a:ext uri="{FF2B5EF4-FFF2-40B4-BE49-F238E27FC236}">
                <a16:creationId xmlns:a16="http://schemas.microsoft.com/office/drawing/2014/main" id="{25465141-C9DE-65C1-FD20-F638EF995FE8}"/>
              </a:ext>
            </a:extLst>
          </p:cNvPr>
          <p:cNvSpPr/>
          <p:nvPr/>
        </p:nvSpPr>
        <p:spPr>
          <a:xfrm>
            <a:off x="10404142" y="2912425"/>
            <a:ext cx="119063" cy="119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sp>
        <p:nvSpPr>
          <p:cNvPr id="16" name="Oval 15">
            <a:extLst>
              <a:ext uri="{FF2B5EF4-FFF2-40B4-BE49-F238E27FC236}">
                <a16:creationId xmlns:a16="http://schemas.microsoft.com/office/drawing/2014/main" id="{6BC23920-EC7E-283C-0E81-C1C7D31D45F3}"/>
              </a:ext>
            </a:extLst>
          </p:cNvPr>
          <p:cNvSpPr/>
          <p:nvPr/>
        </p:nvSpPr>
        <p:spPr>
          <a:xfrm>
            <a:off x="6209120" y="2933324"/>
            <a:ext cx="119063" cy="117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FE463F94-C1FE-496D-E146-6807E85F69F0}"/>
              </a:ext>
            </a:extLst>
          </p:cNvPr>
          <p:cNvSpPr/>
          <p:nvPr/>
        </p:nvSpPr>
        <p:spPr>
          <a:xfrm>
            <a:off x="3701207" y="2440827"/>
            <a:ext cx="689619" cy="184150"/>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a:rPr>
              <a:t>60</a:t>
            </a:r>
            <a:r>
              <a:rPr lang="en-US" sz="1100">
                <a:solidFill>
                  <a:schemeClr val="tx1"/>
                </a:solidFill>
                <a:ea typeface="+mn-lt"/>
                <a:cs typeface="+mn-lt"/>
              </a:rPr>
              <a:t>–</a:t>
            </a:r>
            <a:r>
              <a:rPr lang="en-US" altLang="ja-JP" sz="1100">
                <a:solidFill>
                  <a:schemeClr val="tx1"/>
                </a:solidFill>
                <a:latin typeface="Century Gothic"/>
              </a:rPr>
              <a:t>95%</a:t>
            </a:r>
            <a:endParaRPr lang="ja-JP" altLang="en-US" sz="1100">
              <a:solidFill>
                <a:schemeClr val="tx1"/>
              </a:solidFill>
              <a:latin typeface="Century Gothic" panose="020B0502020202020204" pitchFamily="34" charset="0"/>
            </a:endParaRPr>
          </a:p>
        </p:txBody>
      </p:sp>
      <p:sp>
        <p:nvSpPr>
          <p:cNvPr id="18" name="Speech Bubble: Rectangle with Corners Rounded 17">
            <a:extLst>
              <a:ext uri="{FF2B5EF4-FFF2-40B4-BE49-F238E27FC236}">
                <a16:creationId xmlns:a16="http://schemas.microsoft.com/office/drawing/2014/main" id="{DC937017-D70A-DD88-081A-A62467CEB3DE}"/>
              </a:ext>
            </a:extLst>
          </p:cNvPr>
          <p:cNvSpPr/>
          <p:nvPr/>
        </p:nvSpPr>
        <p:spPr>
          <a:xfrm>
            <a:off x="5362189" y="2939804"/>
            <a:ext cx="817563" cy="193675"/>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a:rPr>
              <a:t>250</a:t>
            </a:r>
            <a:r>
              <a:rPr lang="en-US" sz="1100">
                <a:solidFill>
                  <a:schemeClr val="tx1"/>
                </a:solidFill>
                <a:ea typeface="+mn-lt"/>
                <a:cs typeface="+mn-lt"/>
              </a:rPr>
              <a:t>–</a:t>
            </a:r>
            <a:r>
              <a:rPr lang="en-US" altLang="ja-JP" sz="1100">
                <a:solidFill>
                  <a:schemeClr val="tx1"/>
                </a:solidFill>
                <a:latin typeface="Century Gothic"/>
              </a:rPr>
              <a:t>500%</a:t>
            </a:r>
            <a:endParaRPr lang="ja-JP" altLang="en-US" sz="1100">
              <a:solidFill>
                <a:schemeClr val="tx1"/>
              </a:solidFill>
              <a:latin typeface="Century Gothic"/>
            </a:endParaRPr>
          </a:p>
        </p:txBody>
      </p:sp>
      <p:grpSp>
        <p:nvGrpSpPr>
          <p:cNvPr id="20" name="Group 19">
            <a:extLst>
              <a:ext uri="{FF2B5EF4-FFF2-40B4-BE49-F238E27FC236}">
                <a16:creationId xmlns:a16="http://schemas.microsoft.com/office/drawing/2014/main" id="{A405B13B-4903-31D1-0267-36AA36B363A5}"/>
              </a:ext>
            </a:extLst>
          </p:cNvPr>
          <p:cNvGrpSpPr/>
          <p:nvPr/>
        </p:nvGrpSpPr>
        <p:grpSpPr>
          <a:xfrm>
            <a:off x="7016865" y="3364283"/>
            <a:ext cx="4328409" cy="131898"/>
            <a:chOff x="3933705" y="3572360"/>
            <a:chExt cx="4327028" cy="131898"/>
          </a:xfrm>
        </p:grpSpPr>
        <p:sp>
          <p:nvSpPr>
            <p:cNvPr id="22" name="Oval 21">
              <a:extLst>
                <a:ext uri="{FF2B5EF4-FFF2-40B4-BE49-F238E27FC236}">
                  <a16:creationId xmlns:a16="http://schemas.microsoft.com/office/drawing/2014/main" id="{51365E34-A553-9897-0878-1F2E12729D83}"/>
                </a:ext>
              </a:extLst>
            </p:cNvPr>
            <p:cNvSpPr/>
            <p:nvPr/>
          </p:nvSpPr>
          <p:spPr>
            <a:xfrm>
              <a:off x="3933705" y="3586783"/>
              <a:ext cx="119063" cy="117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a:latin typeface="Century Gothic" panose="020B0502020202020204" pitchFamily="34" charset="0"/>
              </a:endParaRPr>
            </a:p>
          </p:txBody>
        </p:sp>
        <p:sp>
          <p:nvSpPr>
            <p:cNvPr id="23" name="Oval 22">
              <a:extLst>
                <a:ext uri="{FF2B5EF4-FFF2-40B4-BE49-F238E27FC236}">
                  <a16:creationId xmlns:a16="http://schemas.microsoft.com/office/drawing/2014/main" id="{BADFC83C-3FB5-82EF-1ADC-645D9FC2FF70}"/>
                </a:ext>
              </a:extLst>
            </p:cNvPr>
            <p:cNvSpPr/>
            <p:nvPr/>
          </p:nvSpPr>
          <p:spPr>
            <a:xfrm>
              <a:off x="8141670" y="3572360"/>
              <a:ext cx="119063" cy="119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a:latin typeface="Century Gothic" panose="020B0502020202020204" pitchFamily="34" charset="0"/>
              </a:endParaRPr>
            </a:p>
          </p:txBody>
        </p:sp>
      </p:grpSp>
      <p:sp>
        <p:nvSpPr>
          <p:cNvPr id="21" name="Speech Bubble: Rectangle with Corners Rounded 20">
            <a:extLst>
              <a:ext uri="{FF2B5EF4-FFF2-40B4-BE49-F238E27FC236}">
                <a16:creationId xmlns:a16="http://schemas.microsoft.com/office/drawing/2014/main" id="{2A7DC9DB-5C8F-E776-DB94-A6913C531307}"/>
              </a:ext>
            </a:extLst>
          </p:cNvPr>
          <p:cNvSpPr/>
          <p:nvPr/>
        </p:nvSpPr>
        <p:spPr>
          <a:xfrm>
            <a:off x="6161061" y="3346098"/>
            <a:ext cx="817824" cy="193675"/>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a:rPr>
              <a:t>300</a:t>
            </a:r>
            <a:r>
              <a:rPr lang="en-US" sz="1100">
                <a:solidFill>
                  <a:schemeClr val="tx1"/>
                </a:solidFill>
                <a:ea typeface="+mn-lt"/>
                <a:cs typeface="+mn-lt"/>
              </a:rPr>
              <a:t>–</a:t>
            </a:r>
            <a:r>
              <a:rPr lang="en-US" altLang="ja-JP" sz="1100">
                <a:solidFill>
                  <a:schemeClr val="tx1"/>
                </a:solidFill>
                <a:latin typeface="Century Gothic"/>
              </a:rPr>
              <a:t>550%</a:t>
            </a:r>
            <a:endParaRPr lang="ja-JP" altLang="en-US" sz="1100">
              <a:solidFill>
                <a:schemeClr val="tx1"/>
              </a:solidFill>
              <a:latin typeface="Century Gothic"/>
            </a:endParaRPr>
          </a:p>
        </p:txBody>
      </p:sp>
      <p:grpSp>
        <p:nvGrpSpPr>
          <p:cNvPr id="24" name="Group 23">
            <a:extLst>
              <a:ext uri="{FF2B5EF4-FFF2-40B4-BE49-F238E27FC236}">
                <a16:creationId xmlns:a16="http://schemas.microsoft.com/office/drawing/2014/main" id="{452444D2-7F94-E5B7-9FF4-153FFFE94BE1}"/>
              </a:ext>
            </a:extLst>
          </p:cNvPr>
          <p:cNvGrpSpPr/>
          <p:nvPr/>
        </p:nvGrpSpPr>
        <p:grpSpPr>
          <a:xfrm>
            <a:off x="3644194" y="3799937"/>
            <a:ext cx="739775" cy="184150"/>
            <a:chOff x="3016250" y="3957638"/>
            <a:chExt cx="739775" cy="184150"/>
          </a:xfrm>
        </p:grpSpPr>
        <p:sp>
          <p:nvSpPr>
            <p:cNvPr id="25" name="Oval 24">
              <a:extLst>
                <a:ext uri="{FF2B5EF4-FFF2-40B4-BE49-F238E27FC236}">
                  <a16:creationId xmlns:a16="http://schemas.microsoft.com/office/drawing/2014/main" id="{3C5E1C58-9162-1281-8A77-F22F33F08E6B}"/>
                </a:ext>
              </a:extLst>
            </p:cNvPr>
            <p:cNvSpPr/>
            <p:nvPr/>
          </p:nvSpPr>
          <p:spPr>
            <a:xfrm>
              <a:off x="3016250" y="3990975"/>
              <a:ext cx="119063" cy="117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sp>
          <p:nvSpPr>
            <p:cNvPr id="26" name="Speech Bubble: Rectangle with Corners Rounded 25">
              <a:extLst>
                <a:ext uri="{FF2B5EF4-FFF2-40B4-BE49-F238E27FC236}">
                  <a16:creationId xmlns:a16="http://schemas.microsoft.com/office/drawing/2014/main" id="{F480AAC4-00CB-813D-1C05-A2037FA07B87}"/>
                </a:ext>
              </a:extLst>
            </p:cNvPr>
            <p:cNvSpPr/>
            <p:nvPr/>
          </p:nvSpPr>
          <p:spPr>
            <a:xfrm>
              <a:off x="3136900" y="3957638"/>
              <a:ext cx="619125" cy="184150"/>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panose="020B0502020202020204" pitchFamily="34" charset="0"/>
                </a:rPr>
                <a:t>100%</a:t>
              </a:r>
              <a:endParaRPr lang="ja-JP" altLang="en-US" sz="1100">
                <a:solidFill>
                  <a:schemeClr val="tx1"/>
                </a:solidFill>
                <a:latin typeface="Century Gothic" panose="020B0502020202020204" pitchFamily="34" charset="0"/>
              </a:endParaRPr>
            </a:p>
          </p:txBody>
        </p:sp>
      </p:grpSp>
      <p:grpSp>
        <p:nvGrpSpPr>
          <p:cNvPr id="27" name="Group 26">
            <a:extLst>
              <a:ext uri="{FF2B5EF4-FFF2-40B4-BE49-F238E27FC236}">
                <a16:creationId xmlns:a16="http://schemas.microsoft.com/office/drawing/2014/main" id="{639FFDBF-F628-34DC-A153-923E89EC99CA}"/>
              </a:ext>
            </a:extLst>
          </p:cNvPr>
          <p:cNvGrpSpPr/>
          <p:nvPr/>
        </p:nvGrpSpPr>
        <p:grpSpPr>
          <a:xfrm>
            <a:off x="3210743" y="5136181"/>
            <a:ext cx="735013" cy="184150"/>
            <a:chOff x="2868613" y="4371975"/>
            <a:chExt cx="735013" cy="184150"/>
          </a:xfrm>
        </p:grpSpPr>
        <p:sp>
          <p:nvSpPr>
            <p:cNvPr id="28" name="Oval 27">
              <a:extLst>
                <a:ext uri="{FF2B5EF4-FFF2-40B4-BE49-F238E27FC236}">
                  <a16:creationId xmlns:a16="http://schemas.microsoft.com/office/drawing/2014/main" id="{DD12D724-F9E7-E382-06B7-0583B4BE2E4B}"/>
                </a:ext>
              </a:extLst>
            </p:cNvPr>
            <p:cNvSpPr/>
            <p:nvPr/>
          </p:nvSpPr>
          <p:spPr>
            <a:xfrm>
              <a:off x="2868613" y="4405313"/>
              <a:ext cx="119063" cy="117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55AF0E2C-4247-56F9-63A5-B5BFE6D4F282}"/>
                </a:ext>
              </a:extLst>
            </p:cNvPr>
            <p:cNvSpPr/>
            <p:nvPr/>
          </p:nvSpPr>
          <p:spPr>
            <a:xfrm>
              <a:off x="2986088" y="4371975"/>
              <a:ext cx="617538" cy="184150"/>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panose="020B0502020202020204" pitchFamily="34" charset="0"/>
                </a:rPr>
                <a:t>70-80%</a:t>
              </a:r>
              <a:endParaRPr lang="ja-JP" altLang="en-US" sz="1100">
                <a:solidFill>
                  <a:schemeClr val="tx1"/>
                </a:solidFill>
                <a:latin typeface="Century Gothic" panose="020B0502020202020204" pitchFamily="34" charset="0"/>
              </a:endParaRPr>
            </a:p>
          </p:txBody>
        </p:sp>
      </p:grpSp>
      <p:sp>
        <p:nvSpPr>
          <p:cNvPr id="30" name="Oval 29">
            <a:extLst>
              <a:ext uri="{FF2B5EF4-FFF2-40B4-BE49-F238E27FC236}">
                <a16:creationId xmlns:a16="http://schemas.microsoft.com/office/drawing/2014/main" id="{8242B416-5D9A-8D2B-C9B7-8CF4BE2ABC65}"/>
              </a:ext>
            </a:extLst>
          </p:cNvPr>
          <p:cNvSpPr/>
          <p:nvPr/>
        </p:nvSpPr>
        <p:spPr>
          <a:xfrm>
            <a:off x="2839733" y="2041889"/>
            <a:ext cx="119063" cy="119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cxnSp>
        <p:nvCxnSpPr>
          <p:cNvPr id="31" name="Straight Connector 30">
            <a:extLst>
              <a:ext uri="{FF2B5EF4-FFF2-40B4-BE49-F238E27FC236}">
                <a16:creationId xmlns:a16="http://schemas.microsoft.com/office/drawing/2014/main" id="{A685EED4-01BF-D0ED-C5FA-A4E036C52B67}"/>
              </a:ext>
            </a:extLst>
          </p:cNvPr>
          <p:cNvCxnSpPr>
            <a:cxnSpLocks/>
            <a:stCxn id="30" idx="6"/>
            <a:endCxn id="35" idx="2"/>
          </p:cNvCxnSpPr>
          <p:nvPr/>
        </p:nvCxnSpPr>
        <p:spPr>
          <a:xfrm flipV="1">
            <a:off x="2958796" y="2095949"/>
            <a:ext cx="552149" cy="547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Speech Bubble: Rectangle with Corners Rounded 31">
            <a:extLst>
              <a:ext uri="{FF2B5EF4-FFF2-40B4-BE49-F238E27FC236}">
                <a16:creationId xmlns:a16="http://schemas.microsoft.com/office/drawing/2014/main" id="{C20783E8-85DE-B091-818A-68DDECDC823B}"/>
              </a:ext>
            </a:extLst>
          </p:cNvPr>
          <p:cNvSpPr/>
          <p:nvPr/>
        </p:nvSpPr>
        <p:spPr>
          <a:xfrm>
            <a:off x="3703725" y="2037833"/>
            <a:ext cx="679321" cy="132664"/>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a:rPr>
              <a:t>50</a:t>
            </a:r>
            <a:r>
              <a:rPr lang="en-US" sz="1100">
                <a:solidFill>
                  <a:schemeClr val="tx1"/>
                </a:solidFill>
                <a:ea typeface="+mn-lt"/>
                <a:cs typeface="+mn-lt"/>
              </a:rPr>
              <a:t>–</a:t>
            </a:r>
            <a:r>
              <a:rPr lang="en-US" altLang="ja-JP" sz="1100">
                <a:solidFill>
                  <a:schemeClr val="tx1"/>
                </a:solidFill>
                <a:latin typeface="Century Gothic"/>
              </a:rPr>
              <a:t>95%</a:t>
            </a:r>
            <a:endParaRPr lang="ja-JP" altLang="en-US" sz="1100">
              <a:solidFill>
                <a:schemeClr val="tx1"/>
              </a:solidFill>
              <a:latin typeface="Century Gothic"/>
            </a:endParaRPr>
          </a:p>
        </p:txBody>
      </p:sp>
      <p:sp>
        <p:nvSpPr>
          <p:cNvPr id="34" name="TextBox 33">
            <a:extLst>
              <a:ext uri="{FF2B5EF4-FFF2-40B4-BE49-F238E27FC236}">
                <a16:creationId xmlns:a16="http://schemas.microsoft.com/office/drawing/2014/main" id="{8F29CFED-6E3E-F12D-7896-9656ECE97B00}"/>
              </a:ext>
            </a:extLst>
          </p:cNvPr>
          <p:cNvSpPr txBox="1"/>
          <p:nvPr/>
        </p:nvSpPr>
        <p:spPr>
          <a:xfrm>
            <a:off x="254000" y="1166381"/>
            <a:ext cx="5683250" cy="461963"/>
          </a:xfrm>
          <a:prstGeom prst="rect">
            <a:avLst/>
          </a:prstGeom>
          <a:noFill/>
        </p:spPr>
        <p:txBody>
          <a:bodyPr wrap="square">
            <a:spAutoFit/>
          </a:bodyPr>
          <a:lstStyle/>
          <a:p>
            <a:pPr algn="l" fontAlgn="base"/>
            <a:r>
              <a:rPr lang="en-GB" sz="1200" b="1">
                <a:solidFill>
                  <a:schemeClr val="tx2"/>
                </a:solidFill>
                <a:latin typeface="Century Gothic" panose="020B0502020202020204" pitchFamily="34" charset="0"/>
              </a:rPr>
              <a:t>Efficiency (primary energy to final energy) of space heating technologies  </a:t>
            </a:r>
          </a:p>
          <a:p>
            <a:pPr fontAlgn="base"/>
            <a:r>
              <a:rPr lang="en-GB" sz="1200">
                <a:solidFill>
                  <a:schemeClr val="bg2">
                    <a:lumMod val="50000"/>
                  </a:schemeClr>
                </a:solidFill>
                <a:latin typeface="Century Gothic" panose="020B0502020202020204" pitchFamily="34" charset="0"/>
              </a:rPr>
              <a:t>%</a:t>
            </a:r>
            <a:endParaRPr lang="en-GB" sz="1200" b="1">
              <a:solidFill>
                <a:schemeClr val="tx2"/>
              </a:solidFill>
              <a:latin typeface="Century Gothic" panose="020B0502020202020204" pitchFamily="34" charset="0"/>
            </a:endParaRPr>
          </a:p>
        </p:txBody>
      </p:sp>
      <p:sp>
        <p:nvSpPr>
          <p:cNvPr id="35" name="Oval 34">
            <a:extLst>
              <a:ext uri="{FF2B5EF4-FFF2-40B4-BE49-F238E27FC236}">
                <a16:creationId xmlns:a16="http://schemas.microsoft.com/office/drawing/2014/main" id="{E71EBFE7-E3EE-8C39-3D71-FD67DF5EC80C}"/>
              </a:ext>
            </a:extLst>
          </p:cNvPr>
          <p:cNvSpPr/>
          <p:nvPr/>
        </p:nvSpPr>
        <p:spPr>
          <a:xfrm>
            <a:off x="3510945" y="2036417"/>
            <a:ext cx="119063" cy="119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sp>
        <p:nvSpPr>
          <p:cNvPr id="36" name="Oval 35">
            <a:extLst>
              <a:ext uri="{FF2B5EF4-FFF2-40B4-BE49-F238E27FC236}">
                <a16:creationId xmlns:a16="http://schemas.microsoft.com/office/drawing/2014/main" id="{7CD4017B-E822-DF0E-3E87-09E25A8F8A8C}"/>
              </a:ext>
            </a:extLst>
          </p:cNvPr>
          <p:cNvSpPr/>
          <p:nvPr/>
        </p:nvSpPr>
        <p:spPr>
          <a:xfrm>
            <a:off x="2935849" y="2494651"/>
            <a:ext cx="119063" cy="119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cxnSp>
        <p:nvCxnSpPr>
          <p:cNvPr id="37" name="Straight Connector 36">
            <a:extLst>
              <a:ext uri="{FF2B5EF4-FFF2-40B4-BE49-F238E27FC236}">
                <a16:creationId xmlns:a16="http://schemas.microsoft.com/office/drawing/2014/main" id="{7D5A09E0-6AD1-0483-DFE2-BF2215417555}"/>
              </a:ext>
            </a:extLst>
          </p:cNvPr>
          <p:cNvCxnSpPr>
            <a:cxnSpLocks/>
            <a:stCxn id="36" idx="6"/>
            <a:endCxn id="38" idx="2"/>
          </p:cNvCxnSpPr>
          <p:nvPr/>
        </p:nvCxnSpPr>
        <p:spPr>
          <a:xfrm flipV="1">
            <a:off x="3054912" y="2541710"/>
            <a:ext cx="463012" cy="1247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67D20B7-2ADF-3F79-B3B9-296D546F8D45}"/>
              </a:ext>
            </a:extLst>
          </p:cNvPr>
          <p:cNvSpPr/>
          <p:nvPr/>
        </p:nvSpPr>
        <p:spPr>
          <a:xfrm>
            <a:off x="3517924" y="2482178"/>
            <a:ext cx="119063" cy="119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cxnSp>
        <p:nvCxnSpPr>
          <p:cNvPr id="39" name="Straight Connector 38">
            <a:extLst>
              <a:ext uri="{FF2B5EF4-FFF2-40B4-BE49-F238E27FC236}">
                <a16:creationId xmlns:a16="http://schemas.microsoft.com/office/drawing/2014/main" id="{16ABA3A5-2BC1-0B2C-1F6E-4951C0E52D55}"/>
              </a:ext>
            </a:extLst>
          </p:cNvPr>
          <p:cNvCxnSpPr>
            <a:cxnSpLocks/>
            <a:stCxn id="16" idx="6"/>
            <a:endCxn id="15" idx="2"/>
          </p:cNvCxnSpPr>
          <p:nvPr/>
        </p:nvCxnSpPr>
        <p:spPr>
          <a:xfrm flipV="1">
            <a:off x="6328183" y="2971957"/>
            <a:ext cx="4075959" cy="201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17C7AE-A2A7-FEE4-B57E-F0AF62216155}"/>
              </a:ext>
            </a:extLst>
          </p:cNvPr>
          <p:cNvCxnSpPr>
            <a:cxnSpLocks/>
          </p:cNvCxnSpPr>
          <p:nvPr/>
        </p:nvCxnSpPr>
        <p:spPr>
          <a:xfrm>
            <a:off x="7105426" y="3461659"/>
            <a:ext cx="420930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461CFB9-974A-A061-9D97-31B128F44ABD}"/>
              </a:ext>
            </a:extLst>
          </p:cNvPr>
          <p:cNvSpPr/>
          <p:nvPr/>
        </p:nvSpPr>
        <p:spPr>
          <a:xfrm>
            <a:off x="1451769" y="6329941"/>
            <a:ext cx="9432254" cy="384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800">
                <a:solidFill>
                  <a:schemeClr val="tx1"/>
                </a:solidFill>
                <a:latin typeface="Century Gothic"/>
              </a:rPr>
              <a:t>Note: The efficiency of heat pumps depends more on the differential between the outside temperature and desired indoor temperature than technical efficiency, resulting in a huge range of possible efficiencies. </a:t>
            </a:r>
            <a:endParaRPr lang="en-US">
              <a:solidFill>
                <a:schemeClr val="tx1"/>
              </a:solidFill>
            </a:endParaRPr>
          </a:p>
          <a:p>
            <a:r>
              <a:rPr lang="en-GB" sz="800">
                <a:solidFill>
                  <a:schemeClr val="tx1"/>
                </a:solidFill>
                <a:latin typeface="Century Gothic"/>
              </a:rPr>
              <a:t>Source: Systemiq analysis for ETC; IEA (2022), </a:t>
            </a:r>
            <a:r>
              <a:rPr lang="en-GB" sz="800" i="1">
                <a:solidFill>
                  <a:schemeClr val="tx1"/>
                </a:solidFill>
                <a:latin typeface="Century Gothic"/>
              </a:rPr>
              <a:t>Future of Heat Pumps</a:t>
            </a:r>
            <a:r>
              <a:rPr lang="en-GB" sz="800">
                <a:solidFill>
                  <a:schemeClr val="tx1"/>
                </a:solidFill>
                <a:latin typeface="Century Gothic"/>
              </a:rPr>
              <a:t>; IRENA (2022), </a:t>
            </a:r>
            <a:r>
              <a:rPr lang="en-GB" sz="800" i="1">
                <a:solidFill>
                  <a:schemeClr val="tx1"/>
                </a:solidFill>
                <a:latin typeface="Century Gothic"/>
              </a:rPr>
              <a:t>Heat Pump Market and Costs; </a:t>
            </a:r>
            <a:r>
              <a:rPr lang="en-GB" sz="800">
                <a:solidFill>
                  <a:schemeClr val="tx1"/>
                </a:solidFill>
                <a:latin typeface="Century Gothic"/>
              </a:rPr>
              <a:t>IEA (2023), </a:t>
            </a:r>
            <a:r>
              <a:rPr lang="en-GB" sz="800" i="1">
                <a:solidFill>
                  <a:schemeClr val="tx1"/>
                </a:solidFill>
                <a:latin typeface="Century Gothic"/>
              </a:rPr>
              <a:t>Energy Efficiency Database. </a:t>
            </a:r>
            <a:endParaRPr lang="en-GB">
              <a:solidFill>
                <a:schemeClr val="tx1"/>
              </a:solidFill>
            </a:endParaRPr>
          </a:p>
          <a:p>
            <a:endParaRPr lang="en-GB" sz="800">
              <a:solidFill>
                <a:schemeClr val="tx1"/>
              </a:solidFill>
              <a:latin typeface="Century Gothic"/>
            </a:endParaRPr>
          </a:p>
        </p:txBody>
      </p:sp>
      <p:sp>
        <p:nvSpPr>
          <p:cNvPr id="108" name="Rectangle 107">
            <a:extLst>
              <a:ext uri="{FF2B5EF4-FFF2-40B4-BE49-F238E27FC236}">
                <a16:creationId xmlns:a16="http://schemas.microsoft.com/office/drawing/2014/main" id="{33555A1E-99D0-2271-C42F-FD8BE1ADF025}"/>
              </a:ext>
            </a:extLst>
          </p:cNvPr>
          <p:cNvSpPr/>
          <p:nvPr/>
        </p:nvSpPr>
        <p:spPr>
          <a:xfrm>
            <a:off x="295275" y="1874838"/>
            <a:ext cx="11294723" cy="848523"/>
          </a:xfrm>
          <a:prstGeom prst="rect">
            <a:avLst/>
          </a:pr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5" name="TextBox 114">
            <a:extLst>
              <a:ext uri="{FF2B5EF4-FFF2-40B4-BE49-F238E27FC236}">
                <a16:creationId xmlns:a16="http://schemas.microsoft.com/office/drawing/2014/main" id="{CDB8866D-65A9-50C8-FF8F-97DF36D4A36B}"/>
              </a:ext>
            </a:extLst>
          </p:cNvPr>
          <p:cNvSpPr txBox="1"/>
          <p:nvPr/>
        </p:nvSpPr>
        <p:spPr>
          <a:xfrm>
            <a:off x="106186" y="1902928"/>
            <a:ext cx="1112929" cy="369332"/>
          </a:xfrm>
          <a:prstGeom prst="rect">
            <a:avLst/>
          </a:prstGeom>
          <a:noFill/>
        </p:spPr>
        <p:txBody>
          <a:bodyPr wrap="square" lIns="0" tIns="0" rIns="0" bIns="0" rtlCol="0">
            <a:spAutoFit/>
          </a:bodyPr>
          <a:lstStyle/>
          <a:p>
            <a:pPr algn="ctr"/>
            <a:r>
              <a:rPr lang="en-GB" sz="1200" b="1" i="1">
                <a:latin typeface="Century Gothic" panose="020B0502020202020204" pitchFamily="34" charset="0"/>
              </a:rPr>
              <a:t>Fossil fuel technologies </a:t>
            </a:r>
          </a:p>
        </p:txBody>
      </p:sp>
      <p:sp>
        <p:nvSpPr>
          <p:cNvPr id="116" name="Rectangle 115">
            <a:extLst>
              <a:ext uri="{FF2B5EF4-FFF2-40B4-BE49-F238E27FC236}">
                <a16:creationId xmlns:a16="http://schemas.microsoft.com/office/drawing/2014/main" id="{1F5F5F6C-1275-33F0-99F8-7981F2A5570B}"/>
              </a:ext>
            </a:extLst>
          </p:cNvPr>
          <p:cNvSpPr/>
          <p:nvPr/>
        </p:nvSpPr>
        <p:spPr>
          <a:xfrm>
            <a:off x="295275" y="4134077"/>
            <a:ext cx="11283950" cy="1233260"/>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nvGrpSpPr>
          <p:cNvPr id="124" name="Group 123">
            <a:extLst>
              <a:ext uri="{FF2B5EF4-FFF2-40B4-BE49-F238E27FC236}">
                <a16:creationId xmlns:a16="http://schemas.microsoft.com/office/drawing/2014/main" id="{38163FCA-C17D-913E-8FC3-381D587439F1}"/>
              </a:ext>
            </a:extLst>
          </p:cNvPr>
          <p:cNvGrpSpPr/>
          <p:nvPr/>
        </p:nvGrpSpPr>
        <p:grpSpPr>
          <a:xfrm>
            <a:off x="3374594" y="4698030"/>
            <a:ext cx="735013" cy="184150"/>
            <a:chOff x="2868613" y="4371975"/>
            <a:chExt cx="735013" cy="184150"/>
          </a:xfrm>
        </p:grpSpPr>
        <p:sp>
          <p:nvSpPr>
            <p:cNvPr id="125" name="Oval 124">
              <a:extLst>
                <a:ext uri="{FF2B5EF4-FFF2-40B4-BE49-F238E27FC236}">
                  <a16:creationId xmlns:a16="http://schemas.microsoft.com/office/drawing/2014/main" id="{9D16F178-09BC-873B-CCA0-4615D9B127F0}"/>
                </a:ext>
              </a:extLst>
            </p:cNvPr>
            <p:cNvSpPr/>
            <p:nvPr/>
          </p:nvSpPr>
          <p:spPr>
            <a:xfrm>
              <a:off x="2868613" y="4405313"/>
              <a:ext cx="119063" cy="117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sp>
          <p:nvSpPr>
            <p:cNvPr id="126" name="Speech Bubble: Rectangle with Corners Rounded 125">
              <a:extLst>
                <a:ext uri="{FF2B5EF4-FFF2-40B4-BE49-F238E27FC236}">
                  <a16:creationId xmlns:a16="http://schemas.microsoft.com/office/drawing/2014/main" id="{ACBE7EA9-19F6-139B-DC05-E38BC7B40C90}"/>
                </a:ext>
              </a:extLst>
            </p:cNvPr>
            <p:cNvSpPr/>
            <p:nvPr/>
          </p:nvSpPr>
          <p:spPr>
            <a:xfrm>
              <a:off x="2986088" y="4371975"/>
              <a:ext cx="617538" cy="184150"/>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panose="020B0502020202020204" pitchFamily="34" charset="0"/>
                </a:rPr>
                <a:t>80-90%</a:t>
              </a:r>
              <a:endParaRPr lang="ja-JP" altLang="en-US" sz="1100">
                <a:solidFill>
                  <a:schemeClr val="tx1"/>
                </a:solidFill>
                <a:latin typeface="Century Gothic" panose="020B0502020202020204" pitchFamily="34" charset="0"/>
              </a:endParaRPr>
            </a:p>
          </p:txBody>
        </p:sp>
      </p:grpSp>
      <p:sp>
        <p:nvSpPr>
          <p:cNvPr id="127" name="Oval 126">
            <a:extLst>
              <a:ext uri="{FF2B5EF4-FFF2-40B4-BE49-F238E27FC236}">
                <a16:creationId xmlns:a16="http://schemas.microsoft.com/office/drawing/2014/main" id="{0AF9E503-AE98-E195-A6E6-10B98F4FCEEE}"/>
              </a:ext>
            </a:extLst>
          </p:cNvPr>
          <p:cNvSpPr/>
          <p:nvPr/>
        </p:nvSpPr>
        <p:spPr>
          <a:xfrm>
            <a:off x="3465626" y="4278862"/>
            <a:ext cx="119063" cy="117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600" err="1">
              <a:latin typeface="Century Gothic" panose="020B0502020202020204" pitchFamily="34" charset="0"/>
            </a:endParaRPr>
          </a:p>
        </p:txBody>
      </p:sp>
      <p:sp>
        <p:nvSpPr>
          <p:cNvPr id="128" name="Speech Bubble: Rectangle with Corners Rounded 127">
            <a:extLst>
              <a:ext uri="{FF2B5EF4-FFF2-40B4-BE49-F238E27FC236}">
                <a16:creationId xmlns:a16="http://schemas.microsoft.com/office/drawing/2014/main" id="{59431F2C-0311-3E7A-42C2-BCD2073499E6}"/>
              </a:ext>
            </a:extLst>
          </p:cNvPr>
          <p:cNvSpPr/>
          <p:nvPr/>
        </p:nvSpPr>
        <p:spPr>
          <a:xfrm>
            <a:off x="3661654" y="4244773"/>
            <a:ext cx="617538" cy="184150"/>
          </a:xfrm>
          <a:prstGeom prst="wedgeRoundRectCallout">
            <a:avLst>
              <a:gd name="adj1" fmla="val -20238"/>
              <a:gd name="adj2" fmla="val -41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altLang="ja-JP" sz="1100">
                <a:solidFill>
                  <a:schemeClr val="tx1"/>
                </a:solidFill>
                <a:latin typeface="Century Gothic" panose="020B0502020202020204" pitchFamily="34" charset="0"/>
              </a:rPr>
              <a:t>90%</a:t>
            </a:r>
            <a:endParaRPr lang="ja-JP" altLang="en-US" sz="1100">
              <a:solidFill>
                <a:schemeClr val="tx1"/>
              </a:solidFill>
              <a:latin typeface="Century Gothic" panose="020B0502020202020204" pitchFamily="34" charset="0"/>
            </a:endParaRPr>
          </a:p>
        </p:txBody>
      </p:sp>
      <p:sp>
        <p:nvSpPr>
          <p:cNvPr id="129" name="Rectangle 128">
            <a:extLst>
              <a:ext uri="{FF2B5EF4-FFF2-40B4-BE49-F238E27FC236}">
                <a16:creationId xmlns:a16="http://schemas.microsoft.com/office/drawing/2014/main" id="{B1B20CAA-62F9-A4EF-2124-890586A332F2}"/>
              </a:ext>
            </a:extLst>
          </p:cNvPr>
          <p:cNvSpPr/>
          <p:nvPr/>
        </p:nvSpPr>
        <p:spPr>
          <a:xfrm>
            <a:off x="306024" y="2806612"/>
            <a:ext cx="11283950" cy="1233260"/>
          </a:xfrm>
          <a:prstGeom prst="rect">
            <a:avLst/>
          </a:prstGeom>
          <a:noFill/>
          <a:ln w="127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30" name="TextBox 129">
            <a:extLst>
              <a:ext uri="{FF2B5EF4-FFF2-40B4-BE49-F238E27FC236}">
                <a16:creationId xmlns:a16="http://schemas.microsoft.com/office/drawing/2014/main" id="{BD44CE25-591B-8956-5AE0-D81F0F3520C5}"/>
              </a:ext>
            </a:extLst>
          </p:cNvPr>
          <p:cNvSpPr txBox="1"/>
          <p:nvPr/>
        </p:nvSpPr>
        <p:spPr>
          <a:xfrm>
            <a:off x="-208565" y="3197788"/>
            <a:ext cx="1191491" cy="369332"/>
          </a:xfrm>
          <a:prstGeom prst="rect">
            <a:avLst/>
          </a:prstGeom>
          <a:noFill/>
        </p:spPr>
        <p:txBody>
          <a:bodyPr wrap="square" lIns="0" tIns="0" rIns="0" bIns="0" rtlCol="0">
            <a:spAutoFit/>
          </a:bodyPr>
          <a:lstStyle/>
          <a:p>
            <a:pPr algn="ctr"/>
            <a:r>
              <a:rPr lang="en-GB" sz="1200" b="1" i="1">
                <a:solidFill>
                  <a:schemeClr val="accent5"/>
                </a:solidFill>
                <a:latin typeface="Century Gothic" panose="020B0502020202020204" pitchFamily="34" charset="0"/>
              </a:rPr>
              <a:t>Electric technologies </a:t>
            </a:r>
          </a:p>
        </p:txBody>
      </p:sp>
      <p:sp>
        <p:nvSpPr>
          <p:cNvPr id="131" name="TextBox 130">
            <a:extLst>
              <a:ext uri="{FF2B5EF4-FFF2-40B4-BE49-F238E27FC236}">
                <a16:creationId xmlns:a16="http://schemas.microsoft.com/office/drawing/2014/main" id="{C5D96515-E619-6759-4EB0-A043D3DCB297}"/>
              </a:ext>
            </a:extLst>
          </p:cNvPr>
          <p:cNvSpPr txBox="1"/>
          <p:nvPr/>
        </p:nvSpPr>
        <p:spPr>
          <a:xfrm>
            <a:off x="27624" y="4470956"/>
            <a:ext cx="1191491" cy="369332"/>
          </a:xfrm>
          <a:prstGeom prst="rect">
            <a:avLst/>
          </a:prstGeom>
          <a:noFill/>
        </p:spPr>
        <p:txBody>
          <a:bodyPr wrap="square" lIns="0" tIns="0" rIns="0" bIns="0" rtlCol="0">
            <a:spAutoFit/>
          </a:bodyPr>
          <a:lstStyle/>
          <a:p>
            <a:pPr algn="ctr"/>
            <a:r>
              <a:rPr lang="en-GB" sz="1200" b="1" i="1">
                <a:solidFill>
                  <a:schemeClr val="tx2"/>
                </a:solidFill>
                <a:latin typeface="Century Gothic" panose="020B0502020202020204" pitchFamily="34" charset="0"/>
              </a:rPr>
              <a:t>Other technologies </a:t>
            </a:r>
          </a:p>
        </p:txBody>
      </p:sp>
      <p:cxnSp>
        <p:nvCxnSpPr>
          <p:cNvPr id="153" name="Straight Connector 152">
            <a:extLst>
              <a:ext uri="{FF2B5EF4-FFF2-40B4-BE49-F238E27FC236}">
                <a16:creationId xmlns:a16="http://schemas.microsoft.com/office/drawing/2014/main" id="{3D1DFB43-AB4D-5D72-23D4-D54EAC352FA2}"/>
              </a:ext>
            </a:extLst>
          </p:cNvPr>
          <p:cNvCxnSpPr>
            <a:cxnSpLocks/>
          </p:cNvCxnSpPr>
          <p:nvPr/>
        </p:nvCxnSpPr>
        <p:spPr>
          <a:xfrm flipV="1">
            <a:off x="306024" y="1656433"/>
            <a:ext cx="111905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13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B5210C91-A60A-D986-19BE-8BFC5AB4F437}"/>
              </a:ext>
            </a:extLst>
          </p:cNvPr>
          <p:cNvGraphicFramePr>
            <a:graphicFrameLocks noChangeAspect="1"/>
          </p:cNvGraphicFramePr>
          <p:nvPr>
            <p:custDataLst>
              <p:tags r:id="rId1"/>
            </p:custDataLst>
            <p:extLst>
              <p:ext uri="{D42A27DB-BD31-4B8C-83A1-F6EECF244321}">
                <p14:modId xmlns:p14="http://schemas.microsoft.com/office/powerpoint/2010/main" val="4024020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17" name="think-cell data - do not delete" hidden="1">
                        <a:extLst>
                          <a:ext uri="{FF2B5EF4-FFF2-40B4-BE49-F238E27FC236}">
                            <a16:creationId xmlns:a16="http://schemas.microsoft.com/office/drawing/2014/main" id="{B5210C91-A60A-D986-19BE-8BFC5AB4F43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A2D6E9-9763-D69D-D4C2-20E9F8CEB792}"/>
              </a:ext>
            </a:extLst>
          </p:cNvPr>
          <p:cNvSpPr>
            <a:spLocks noGrp="1"/>
          </p:cNvSpPr>
          <p:nvPr>
            <p:ph type="title"/>
          </p:nvPr>
        </p:nvSpPr>
        <p:spPr>
          <a:xfrm>
            <a:off x="355317" y="280938"/>
            <a:ext cx="11446626" cy="708715"/>
          </a:xfrm>
        </p:spPr>
        <p:txBody>
          <a:bodyPr vert="horz"/>
          <a:lstStyle/>
          <a:p>
            <a:r>
              <a:rPr lang="en-GB" sz="2000"/>
              <a:t>The competitiveness of electric heating technologies depends massively on the relative cost of gas and electricity prices </a:t>
            </a:r>
          </a:p>
        </p:txBody>
      </p:sp>
      <p:sp>
        <p:nvSpPr>
          <p:cNvPr id="4" name="Slide Number Placeholder 3">
            <a:extLst>
              <a:ext uri="{FF2B5EF4-FFF2-40B4-BE49-F238E27FC236}">
                <a16:creationId xmlns:a16="http://schemas.microsoft.com/office/drawing/2014/main" id="{9ED992EE-EAC1-9F6F-24C9-F0077643013D}"/>
              </a:ext>
            </a:extLst>
          </p:cNvPr>
          <p:cNvSpPr>
            <a:spLocks noGrp="1"/>
          </p:cNvSpPr>
          <p:nvPr>
            <p:ph type="sldNum" sz="quarter" idx="12"/>
          </p:nvPr>
        </p:nvSpPr>
        <p:spPr/>
        <p:txBody>
          <a:bodyPr/>
          <a:lstStyle/>
          <a:p>
            <a:fld id="{ABB6D191-819E-455F-BC39-F2381519C0C1}" type="slidenum">
              <a:rPr lang="en-US" noProof="0" smtClean="0"/>
              <a:t>12</a:t>
            </a:fld>
            <a:endParaRPr lang="en-US" noProof="0"/>
          </a:p>
        </p:txBody>
      </p:sp>
      <p:sp>
        <p:nvSpPr>
          <p:cNvPr id="65" name="TextBox 64">
            <a:extLst>
              <a:ext uri="{FF2B5EF4-FFF2-40B4-BE49-F238E27FC236}">
                <a16:creationId xmlns:a16="http://schemas.microsoft.com/office/drawing/2014/main" id="{958DF96C-95A5-1BEE-0C0F-5B8992E9CE2F}"/>
              </a:ext>
            </a:extLst>
          </p:cNvPr>
          <p:cNvSpPr txBox="1"/>
          <p:nvPr/>
        </p:nvSpPr>
        <p:spPr>
          <a:xfrm>
            <a:off x="382383" y="1146544"/>
            <a:ext cx="8513041" cy="461665"/>
          </a:xfrm>
          <a:prstGeom prst="rect">
            <a:avLst/>
          </a:prstGeom>
          <a:noFill/>
        </p:spPr>
        <p:txBody>
          <a:bodyPr wrap="square">
            <a:spAutoFit/>
          </a:bodyPr>
          <a:lstStyle/>
          <a:p>
            <a:pPr algn="l" fontAlgn="base"/>
            <a:r>
              <a:rPr lang="en-GB" sz="1200" b="1">
                <a:solidFill>
                  <a:schemeClr val="tx2"/>
                </a:solidFill>
                <a:latin typeface="Century Gothic" panose="020B0502020202020204" pitchFamily="34" charset="0"/>
              </a:rPr>
              <a:t>Equivalent annual cost of ownership (technology, installation and running costs) – Europe </a:t>
            </a:r>
          </a:p>
          <a:p>
            <a:pPr algn="l" fontAlgn="base"/>
            <a:r>
              <a:rPr lang="en-GB" sz="1200">
                <a:solidFill>
                  <a:schemeClr val="bg2">
                    <a:lumMod val="50000"/>
                  </a:schemeClr>
                </a:solidFill>
                <a:latin typeface="Century Gothic" panose="020B0502020202020204" pitchFamily="34" charset="0"/>
              </a:rPr>
              <a:t>€ per year </a:t>
            </a:r>
            <a:endParaRPr lang="en-GB" sz="1200">
              <a:solidFill>
                <a:schemeClr val="tx2"/>
              </a:solidFill>
              <a:latin typeface="Century Gothic" panose="020B0502020202020204" pitchFamily="34" charset="0"/>
            </a:endParaRPr>
          </a:p>
        </p:txBody>
      </p:sp>
      <p:cxnSp>
        <p:nvCxnSpPr>
          <p:cNvPr id="66" name="Straight Connector 65">
            <a:extLst>
              <a:ext uri="{FF2B5EF4-FFF2-40B4-BE49-F238E27FC236}">
                <a16:creationId xmlns:a16="http://schemas.microsoft.com/office/drawing/2014/main" id="{908B1EE4-9A74-0700-E702-0968E3E3500F}"/>
              </a:ext>
            </a:extLst>
          </p:cNvPr>
          <p:cNvCxnSpPr>
            <a:cxnSpLocks/>
          </p:cNvCxnSpPr>
          <p:nvPr/>
        </p:nvCxnSpPr>
        <p:spPr>
          <a:xfrm>
            <a:off x="429897" y="1647825"/>
            <a:ext cx="113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2" name="Chart 91">
            <a:extLst>
              <a:ext uri="{FF2B5EF4-FFF2-40B4-BE49-F238E27FC236}">
                <a16:creationId xmlns:a16="http://schemas.microsoft.com/office/drawing/2014/main" id="{B384584F-C6AC-41EE-8E83-9D82724B606B}"/>
              </a:ext>
            </a:extLst>
          </p:cNvPr>
          <p:cNvGraphicFramePr/>
          <p:nvPr>
            <p:custDataLst>
              <p:tags r:id="rId2"/>
            </p:custDataLst>
            <p:extLst>
              <p:ext uri="{D42A27DB-BD31-4B8C-83A1-F6EECF244321}">
                <p14:modId xmlns:p14="http://schemas.microsoft.com/office/powerpoint/2010/main" val="3410464486"/>
              </p:ext>
            </p:extLst>
          </p:nvPr>
        </p:nvGraphicFramePr>
        <p:xfrm>
          <a:off x="258763" y="1851025"/>
          <a:ext cx="11644312" cy="3543300"/>
        </p:xfrm>
        <a:graphic>
          <a:graphicData uri="http://schemas.openxmlformats.org/drawingml/2006/chart">
            <c:chart xmlns:c="http://schemas.openxmlformats.org/drawingml/2006/chart" xmlns:r="http://schemas.openxmlformats.org/officeDocument/2006/relationships" r:id="rId17"/>
          </a:graphicData>
        </a:graphic>
      </p:graphicFrame>
      <p:sp>
        <p:nvSpPr>
          <p:cNvPr id="158"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auto">
          <a:xfrm>
            <a:off x="1433513" y="5262563"/>
            <a:ext cx="760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D83D44-820A-44B0-A18D-28928D7A9B8F}" type="datetime'Ga''''''''s'''''''''''''''' ''''''''bo''''ile''''r'''''''">
              <a:rPr lang="en-GB" altLang="en-US" sz="1200" smtClean="0"/>
              <a:pPr marL="0" lvl="0" indent="0" algn="ctr">
                <a:spcBef>
                  <a:spcPct val="0"/>
                </a:spcBef>
                <a:spcAft>
                  <a:spcPct val="0"/>
                </a:spcAft>
                <a:buNone/>
              </a:pPr>
              <a:t>Gas boiler</a:t>
            </a:fld>
            <a:endParaRPr lang="en-GB" sz="1200" noProof="0"/>
          </a:p>
        </p:txBody>
      </p:sp>
      <p:sp>
        <p:nvSpPr>
          <p:cNvPr id="160"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auto">
          <a:xfrm>
            <a:off x="3305175" y="5262563"/>
            <a:ext cx="6556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0B08ADA-7F09-4B4A-8C66-0B4FF5F378EC}" type="datetime'O''''i''l'' ''''b''''oi''''''l''er'''''">
              <a:rPr lang="en-GB" altLang="en-US" sz="1200" smtClean="0"/>
              <a:pPr marL="0" lvl="0" indent="0" algn="ctr">
                <a:spcBef>
                  <a:spcPct val="0"/>
                </a:spcBef>
                <a:spcAft>
                  <a:spcPct val="0"/>
                </a:spcAft>
                <a:buNone/>
              </a:pPr>
              <a:t>Oil boiler</a:t>
            </a:fld>
            <a:endParaRPr lang="en-GB" sz="1200" noProof="0"/>
          </a:p>
        </p:txBody>
      </p:sp>
      <p:sp>
        <p:nvSpPr>
          <p:cNvPr id="170" name="Text Placeholder 2">
            <a:extLst>
              <a:ext uri="{FF2B5EF4-FFF2-40B4-BE49-F238E27FC236}">
                <a16:creationId xmlns:a16="http://schemas.microsoft.com/office/drawing/2014/main" id="{F01B1D3A-B6E6-E7F8-4C55-6C950B644B10}"/>
              </a:ext>
            </a:extLst>
          </p:cNvPr>
          <p:cNvSpPr>
            <a:spLocks noGrp="1"/>
          </p:cNvSpPr>
          <p:nvPr>
            <p:custDataLst>
              <p:tags r:id="rId5"/>
            </p:custDataLst>
          </p:nvPr>
        </p:nvSpPr>
        <p:spPr bwMode="auto">
          <a:xfrm>
            <a:off x="8385174" y="5262563"/>
            <a:ext cx="141128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120FF12-BFA5-4637-B54F-C83FD323F739}" type="datetime'Ne''tworked'''''' g''r''ound'''''''' so''''urce he''at pu''mp'">
              <a:rPr lang="en-US" altLang="en-US" sz="1200" smtClean="0"/>
              <a:pPr marL="0" lvl="0" indent="0" algn="ctr">
                <a:spcBef>
                  <a:spcPct val="0"/>
                </a:spcBef>
                <a:spcAft>
                  <a:spcPct val="0"/>
                </a:spcAft>
                <a:buNone/>
              </a:pPr>
              <a:t>Networked ground source heat pump</a:t>
            </a:fld>
            <a:endParaRPr lang="en-GB" sz="1200" noProof="0"/>
          </a:p>
        </p:txBody>
      </p:sp>
      <p:sp>
        <p:nvSpPr>
          <p:cNvPr id="171" name="Text Placeholder 2">
            <a:extLst>
              <a:ext uri="{FF2B5EF4-FFF2-40B4-BE49-F238E27FC236}">
                <a16:creationId xmlns:a16="http://schemas.microsoft.com/office/drawing/2014/main" id="{F7747FDB-8E6D-35CC-5A48-A1C00E544599}"/>
              </a:ext>
            </a:extLst>
          </p:cNvPr>
          <p:cNvSpPr>
            <a:spLocks noGrp="1"/>
          </p:cNvSpPr>
          <p:nvPr>
            <p:custDataLst>
              <p:tags r:id="rId6"/>
            </p:custDataLst>
          </p:nvPr>
        </p:nvSpPr>
        <p:spPr bwMode="auto">
          <a:xfrm>
            <a:off x="10291763" y="5262563"/>
            <a:ext cx="12350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03A2633-4A8B-4357-ABE7-68F49A560CC7}" type="datetime'''Re''''''s''is''tiv''e ''h''''''e''a''t''''''''ing'''''''''">
              <a:rPr lang="en-GB" altLang="en-US" sz="1200" smtClean="0"/>
              <a:pPr marL="0" lvl="0" indent="0" algn="ctr">
                <a:spcBef>
                  <a:spcPct val="0"/>
                </a:spcBef>
                <a:spcAft>
                  <a:spcPct val="0"/>
                </a:spcAft>
                <a:buNone/>
              </a:pPr>
              <a:t>Resistive heating</a:t>
            </a:fld>
            <a:endParaRPr lang="en-GB" sz="1200" noProof="0"/>
          </a:p>
        </p:txBody>
      </p:sp>
      <p:graphicFrame>
        <p:nvGraphicFramePr>
          <p:cNvPr id="232" name="Table 231">
            <a:extLst>
              <a:ext uri="{FF2B5EF4-FFF2-40B4-BE49-F238E27FC236}">
                <a16:creationId xmlns:a16="http://schemas.microsoft.com/office/drawing/2014/main" id="{7E42DB11-F831-74B8-B354-742E61571EF8}"/>
              </a:ext>
            </a:extLst>
          </p:cNvPr>
          <p:cNvGraphicFramePr>
            <a:graphicFrameLocks noGrp="1"/>
          </p:cNvGraphicFramePr>
          <p:nvPr>
            <p:extLst>
              <p:ext uri="{D42A27DB-BD31-4B8C-83A1-F6EECF244321}">
                <p14:modId xmlns:p14="http://schemas.microsoft.com/office/powerpoint/2010/main" val="290237924"/>
              </p:ext>
            </p:extLst>
          </p:nvPr>
        </p:nvGraphicFramePr>
        <p:xfrm>
          <a:off x="1056635" y="5793576"/>
          <a:ext cx="10756770" cy="370840"/>
        </p:xfrm>
        <a:graphic>
          <a:graphicData uri="http://schemas.openxmlformats.org/drawingml/2006/table">
            <a:tbl>
              <a:tblPr>
                <a:tableStyleId>{5C22544A-7EE6-4342-B048-85BDC9FD1C3A}</a:tableStyleId>
              </a:tblPr>
              <a:tblGrid>
                <a:gridCol w="1792795">
                  <a:extLst>
                    <a:ext uri="{9D8B030D-6E8A-4147-A177-3AD203B41FA5}">
                      <a16:colId xmlns:a16="http://schemas.microsoft.com/office/drawing/2014/main" val="2002498074"/>
                    </a:ext>
                  </a:extLst>
                </a:gridCol>
                <a:gridCol w="1792795">
                  <a:extLst>
                    <a:ext uri="{9D8B030D-6E8A-4147-A177-3AD203B41FA5}">
                      <a16:colId xmlns:a16="http://schemas.microsoft.com/office/drawing/2014/main" val="643221341"/>
                    </a:ext>
                  </a:extLst>
                </a:gridCol>
                <a:gridCol w="1792795">
                  <a:extLst>
                    <a:ext uri="{9D8B030D-6E8A-4147-A177-3AD203B41FA5}">
                      <a16:colId xmlns:a16="http://schemas.microsoft.com/office/drawing/2014/main" val="1477316378"/>
                    </a:ext>
                  </a:extLst>
                </a:gridCol>
                <a:gridCol w="1792795">
                  <a:extLst>
                    <a:ext uri="{9D8B030D-6E8A-4147-A177-3AD203B41FA5}">
                      <a16:colId xmlns:a16="http://schemas.microsoft.com/office/drawing/2014/main" val="2192495078"/>
                    </a:ext>
                  </a:extLst>
                </a:gridCol>
                <a:gridCol w="1792795">
                  <a:extLst>
                    <a:ext uri="{9D8B030D-6E8A-4147-A177-3AD203B41FA5}">
                      <a16:colId xmlns:a16="http://schemas.microsoft.com/office/drawing/2014/main" val="1325018590"/>
                    </a:ext>
                  </a:extLst>
                </a:gridCol>
                <a:gridCol w="1792795">
                  <a:extLst>
                    <a:ext uri="{9D8B030D-6E8A-4147-A177-3AD203B41FA5}">
                      <a16:colId xmlns:a16="http://schemas.microsoft.com/office/drawing/2014/main" val="656712663"/>
                    </a:ext>
                  </a:extLst>
                </a:gridCol>
              </a:tblGrid>
              <a:tr h="370840">
                <a:tc>
                  <a:txBody>
                    <a:bodyPr/>
                    <a:lstStyle/>
                    <a:p>
                      <a:pPr algn="ctr"/>
                      <a:r>
                        <a:rPr lang="en-GB" sz="1200" b="1">
                          <a:latin typeface="Century Gothic" panose="020B0502020202020204" pitchFamily="34" charset="0"/>
                        </a:rPr>
                        <a:t>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b="1">
                          <a:latin typeface="Century Gothic" panose="020B0502020202020204" pitchFamily="34" charset="0"/>
                        </a:rPr>
                        <a:t>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b="1">
                          <a:latin typeface="Century Gothic" panose="020B0502020202020204" pitchFamily="34" charset="0"/>
                        </a:rPr>
                        <a:t>300%</a:t>
                      </a:r>
                    </a:p>
                  </a:txBody>
                  <a:tcPr marL="0" marR="0" marT="0" marB="0" anchor="ctr">
                    <a:lnL w="12700" cmpd="sng">
                      <a:noFill/>
                    </a:lnL>
                    <a:solidFill>
                      <a:schemeClr val="accent2"/>
                    </a:solidFill>
                  </a:tcPr>
                </a:tc>
                <a:tc>
                  <a:txBody>
                    <a:bodyPr/>
                    <a:lstStyle/>
                    <a:p>
                      <a:pPr algn="ctr"/>
                      <a:r>
                        <a:rPr lang="en-GB" sz="1200" b="1">
                          <a:latin typeface="Century Gothic" panose="020B0502020202020204" pitchFamily="34" charset="0"/>
                        </a:rPr>
                        <a:t>350%</a:t>
                      </a:r>
                    </a:p>
                  </a:txBody>
                  <a:tcPr marL="0" marR="0" marT="0" marB="0" anchor="ctr">
                    <a:solidFill>
                      <a:schemeClr val="accent2"/>
                    </a:solidFill>
                  </a:tcPr>
                </a:tc>
                <a:tc>
                  <a:txBody>
                    <a:bodyPr/>
                    <a:lstStyle/>
                    <a:p>
                      <a:pPr algn="ctr"/>
                      <a:r>
                        <a:rPr lang="en-GB" sz="1200" b="1">
                          <a:latin typeface="Century Gothic" panose="020B0502020202020204" pitchFamily="34" charset="0"/>
                        </a:rPr>
                        <a:t>500%</a:t>
                      </a:r>
                    </a:p>
                  </a:txBody>
                  <a:tcPr marL="0" marR="0" marT="0" marB="0" anchor="ctr">
                    <a:solidFill>
                      <a:schemeClr val="accent2"/>
                    </a:solidFill>
                  </a:tcPr>
                </a:tc>
                <a:tc>
                  <a:txBody>
                    <a:bodyPr/>
                    <a:lstStyle/>
                    <a:p>
                      <a:pPr algn="ctr"/>
                      <a:r>
                        <a:rPr lang="en-GB" sz="1200" b="1">
                          <a:latin typeface="Century Gothic" panose="020B0502020202020204" pitchFamily="34" charset="0"/>
                        </a:rPr>
                        <a:t>100%</a:t>
                      </a:r>
                    </a:p>
                  </a:txBody>
                  <a:tcPr marL="0" marR="0" marT="0" marB="0" anchor="ctr">
                    <a:solidFill>
                      <a:schemeClr val="accent2"/>
                    </a:solidFill>
                  </a:tcPr>
                </a:tc>
                <a:extLst>
                  <a:ext uri="{0D108BD9-81ED-4DB2-BD59-A6C34878D82A}">
                    <a16:rowId xmlns:a16="http://schemas.microsoft.com/office/drawing/2014/main" val="3204715195"/>
                  </a:ext>
                </a:extLst>
              </a:tr>
            </a:tbl>
          </a:graphicData>
        </a:graphic>
      </p:graphicFrame>
      <p:sp>
        <p:nvSpPr>
          <p:cNvPr id="233" name="TextBox 232">
            <a:extLst>
              <a:ext uri="{FF2B5EF4-FFF2-40B4-BE49-F238E27FC236}">
                <a16:creationId xmlns:a16="http://schemas.microsoft.com/office/drawing/2014/main" id="{31881F27-4297-F715-4DD1-B641A8F3E672}"/>
              </a:ext>
            </a:extLst>
          </p:cNvPr>
          <p:cNvSpPr txBox="1"/>
          <p:nvPr/>
        </p:nvSpPr>
        <p:spPr>
          <a:xfrm>
            <a:off x="233869" y="5894357"/>
            <a:ext cx="822766" cy="169277"/>
          </a:xfrm>
          <a:prstGeom prst="rect">
            <a:avLst/>
          </a:prstGeom>
          <a:noFill/>
        </p:spPr>
        <p:txBody>
          <a:bodyPr wrap="square" lIns="0" tIns="0" rIns="0" bIns="0" rtlCol="0">
            <a:spAutoFit/>
          </a:bodyPr>
          <a:lstStyle/>
          <a:p>
            <a:pPr algn="l"/>
            <a:r>
              <a:rPr lang="en-GB" sz="1100" b="1" i="1">
                <a:latin typeface="Century Gothic" panose="020B0502020202020204" pitchFamily="34" charset="0"/>
              </a:rPr>
              <a:t>Efficiency </a:t>
            </a:r>
          </a:p>
        </p:txBody>
      </p:sp>
      <p:pic>
        <p:nvPicPr>
          <p:cNvPr id="234" name="Picture 233">
            <a:extLst>
              <a:ext uri="{FF2B5EF4-FFF2-40B4-BE49-F238E27FC236}">
                <a16:creationId xmlns:a16="http://schemas.microsoft.com/office/drawing/2014/main" id="{AE45432B-EEED-1AE8-EA75-418BAAEC130E}"/>
              </a:ext>
            </a:extLst>
          </p:cNvPr>
          <p:cNvPicPr>
            <a:picLocks noChangeAspect="1"/>
          </p:cNvPicPr>
          <p:nvPr/>
        </p:nvPicPr>
        <p:blipFill rotWithShape="1">
          <a:blip r:embed="rId18"/>
          <a:srcRect b="36275"/>
          <a:stretch/>
        </p:blipFill>
        <p:spPr>
          <a:xfrm>
            <a:off x="10454878" y="6273367"/>
            <a:ext cx="908843" cy="444213"/>
          </a:xfrm>
          <a:prstGeom prst="rect">
            <a:avLst/>
          </a:prstGeom>
        </p:spPr>
      </p:pic>
      <p:sp>
        <p:nvSpPr>
          <p:cNvPr id="3" name="Rectangle 2">
            <a:extLst>
              <a:ext uri="{FF2B5EF4-FFF2-40B4-BE49-F238E27FC236}">
                <a16:creationId xmlns:a16="http://schemas.microsoft.com/office/drawing/2014/main" id="{E123A3B1-9881-9596-F235-9D3E7C9ED744}"/>
              </a:ext>
            </a:extLst>
          </p:cNvPr>
          <p:cNvSpPr/>
          <p:nvPr/>
        </p:nvSpPr>
        <p:spPr>
          <a:xfrm>
            <a:off x="1441450" y="6273367"/>
            <a:ext cx="8411410" cy="48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GB" sz="800" dirty="0">
                <a:solidFill>
                  <a:schemeClr val="tx1"/>
                </a:solidFill>
                <a:latin typeface="Century Gothic"/>
              </a:rPr>
              <a:t>Note: Assumes an average heat demand of 11,500 </a:t>
            </a:r>
            <a:r>
              <a:rPr lang="en-GB" sz="800" dirty="0" err="1">
                <a:solidFill>
                  <a:schemeClr val="tx1"/>
                </a:solidFill>
                <a:latin typeface="Century Gothic"/>
              </a:rPr>
              <a:t>KWh</a:t>
            </a:r>
            <a:r>
              <a:rPr lang="en-GB" sz="800" dirty="0">
                <a:solidFill>
                  <a:schemeClr val="tx1"/>
                </a:solidFill>
                <a:latin typeface="Century Gothic"/>
              </a:rPr>
              <a:t> a year per household, based on an average across the US and select European countries. Average, min and max running costs are based on 2023 retail prices. Assumes 5% discount rate. Excludes subsidies and maintenance costs. Networked ground source heat pumps – we assume a €50 a month standing charge fee for the shared ground arrays. </a:t>
            </a:r>
          </a:p>
          <a:p>
            <a:r>
              <a:rPr lang="en-GB" sz="800" dirty="0">
                <a:solidFill>
                  <a:schemeClr val="tx1"/>
                </a:solidFill>
                <a:latin typeface="Century Gothic" panose="020B0502020202020204" pitchFamily="34" charset="0"/>
              </a:rPr>
              <a:t>Source: </a:t>
            </a:r>
            <a:r>
              <a:rPr lang="en-GB" sz="800" dirty="0" err="1">
                <a:solidFill>
                  <a:schemeClr val="tx1"/>
                </a:solidFill>
                <a:latin typeface="Century Gothic" panose="020B0502020202020204" pitchFamily="34" charset="0"/>
                <a:ea typeface="+mn-lt"/>
                <a:cs typeface="+mn-lt"/>
              </a:rPr>
              <a:t>Systemiq</a:t>
            </a:r>
            <a:r>
              <a:rPr lang="en-GB" sz="800" dirty="0">
                <a:solidFill>
                  <a:schemeClr val="tx1"/>
                </a:solidFill>
                <a:latin typeface="Century Gothic" panose="020B0502020202020204" pitchFamily="34" charset="0"/>
                <a:ea typeface="+mn-lt"/>
                <a:cs typeface="+mn-lt"/>
              </a:rPr>
              <a:t> analysis for the ETC; Eurostat Database, available at www.ec.europa.eu/eurostat/data/database. [Accessed 01/08/2024].</a:t>
            </a:r>
            <a:endParaRPr lang="en-US" sz="800" dirty="0">
              <a:solidFill>
                <a:schemeClr val="tx1"/>
              </a:solidFill>
              <a:latin typeface="Century Gothic" panose="020B0502020202020204" pitchFamily="34" charset="0"/>
            </a:endParaRPr>
          </a:p>
        </p:txBody>
      </p:sp>
      <p:sp>
        <p:nvSpPr>
          <p:cNvPr id="7" name="Text Placeholder 2">
            <a:extLst>
              <a:ext uri="{FF2B5EF4-FFF2-40B4-BE49-F238E27FC236}">
                <a16:creationId xmlns:a16="http://schemas.microsoft.com/office/drawing/2014/main" id="{9BABDCCE-7D84-5907-D58F-59FEBC67CFE0}"/>
              </a:ext>
            </a:extLst>
          </p:cNvPr>
          <p:cNvSpPr>
            <a:spLocks noGrp="1"/>
          </p:cNvSpPr>
          <p:nvPr>
            <p:custDataLst>
              <p:tags r:id="rId7"/>
            </p:custDataLst>
          </p:nvPr>
        </p:nvSpPr>
        <p:spPr bwMode="auto">
          <a:xfrm>
            <a:off x="4498289" y="5224206"/>
            <a:ext cx="1930014" cy="8272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latin typeface="Century Gothic"/>
                <a:ea typeface="Verdana"/>
                <a:cs typeface="Inter"/>
              </a:rPr>
              <a:t>Air-to-water heat pump</a:t>
            </a:r>
            <a:endParaRPr lang="en-US"/>
          </a:p>
        </p:txBody>
      </p:sp>
      <p:sp>
        <p:nvSpPr>
          <p:cNvPr id="9" name="Text Placeholder 2">
            <a:extLst>
              <a:ext uri="{FF2B5EF4-FFF2-40B4-BE49-F238E27FC236}">
                <a16:creationId xmlns:a16="http://schemas.microsoft.com/office/drawing/2014/main" id="{0BEB37AC-1A7E-03B2-91E7-E4334A4A7738}"/>
              </a:ext>
            </a:extLst>
          </p:cNvPr>
          <p:cNvSpPr>
            <a:spLocks noGrp="1"/>
          </p:cNvSpPr>
          <p:nvPr>
            <p:custDataLst>
              <p:tags r:id="rId8"/>
            </p:custDataLst>
          </p:nvPr>
        </p:nvSpPr>
        <p:spPr bwMode="auto">
          <a:xfrm>
            <a:off x="6428303" y="5241533"/>
            <a:ext cx="1930014" cy="19167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latin typeface="Century Gothic"/>
                <a:ea typeface="Verdana"/>
                <a:cs typeface="Inter"/>
              </a:rPr>
              <a:t>Air-to-air heat pump</a:t>
            </a:r>
            <a:endParaRPr lang="en-US"/>
          </a:p>
        </p:txBody>
      </p:sp>
      <p:sp>
        <p:nvSpPr>
          <p:cNvPr id="62" name="Rectangle 61">
            <a:extLst>
              <a:ext uri="{FF2B5EF4-FFF2-40B4-BE49-F238E27FC236}">
                <a16:creationId xmlns:a16="http://schemas.microsoft.com/office/drawing/2014/main" id="{2AC08AE3-34E8-66A3-304E-C3D0D869EA4A}"/>
              </a:ext>
            </a:extLst>
          </p:cNvPr>
          <p:cNvSpPr/>
          <p:nvPr>
            <p:custDataLst>
              <p:tags r:id="rId9"/>
            </p:custDataLst>
          </p:nvPr>
        </p:nvSpPr>
        <p:spPr bwMode="auto">
          <a:xfrm>
            <a:off x="965200" y="2220913"/>
            <a:ext cx="214313" cy="160338"/>
          </a:xfrm>
          <a:prstGeom prst="rect">
            <a:avLst/>
          </a:prstGeom>
          <a:solidFill>
            <a:srgbClr val="C30C3E"/>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63" name="Rectangle 62">
            <a:extLst>
              <a:ext uri="{FF2B5EF4-FFF2-40B4-BE49-F238E27FC236}">
                <a16:creationId xmlns:a16="http://schemas.microsoft.com/office/drawing/2014/main" id="{C7E1C697-1111-507B-EFFB-1C58258EEB6E}"/>
              </a:ext>
            </a:extLst>
          </p:cNvPr>
          <p:cNvSpPr/>
          <p:nvPr>
            <p:custDataLst>
              <p:tags r:id="rId10"/>
            </p:custDataLst>
          </p:nvPr>
        </p:nvSpPr>
        <p:spPr bwMode="auto">
          <a:xfrm>
            <a:off x="965200" y="1831975"/>
            <a:ext cx="214313" cy="160338"/>
          </a:xfrm>
          <a:prstGeom prst="rect">
            <a:avLst/>
          </a:prstGeom>
          <a:solidFill>
            <a:srgbClr val="9DB1C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8"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auto">
          <a:xfrm>
            <a:off x="1230313" y="1839913"/>
            <a:ext cx="249396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effectLst/>
              </a:rPr>
              <a:t>Running cost (average European </a:t>
            </a:r>
          </a:p>
          <a:p>
            <a:pPr marL="0" lvl="0" indent="0">
              <a:spcBef>
                <a:spcPct val="0"/>
              </a:spcBef>
              <a:spcAft>
                <a:spcPct val="0"/>
              </a:spcAft>
              <a:buNone/>
            </a:pPr>
            <a:r>
              <a:rPr lang="en-GB" altLang="en-US" sz="1200"/>
              <a:t>g</a:t>
            </a:r>
            <a:r>
              <a:rPr lang="en-GB" altLang="en-US" sz="1200">
                <a:effectLst/>
              </a:rPr>
              <a:t>as and electricity prices)</a:t>
            </a:r>
            <a:endParaRPr lang="en-GB" sz="1200" noProof="0"/>
          </a:p>
        </p:txBody>
      </p:sp>
      <p:sp>
        <p:nvSpPr>
          <p:cNvPr id="60"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auto">
          <a:xfrm>
            <a:off x="1230313" y="2228850"/>
            <a:ext cx="8953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effectLst/>
              </a:rPr>
              <a:t>Upfront cost</a:t>
            </a:r>
          </a:p>
        </p:txBody>
      </p:sp>
      <p:cxnSp>
        <p:nvCxnSpPr>
          <p:cNvPr id="73" name="Straight Arrow Connector 72">
            <a:extLst>
              <a:ext uri="{FF2B5EF4-FFF2-40B4-BE49-F238E27FC236}">
                <a16:creationId xmlns:a16="http://schemas.microsoft.com/office/drawing/2014/main" id="{0F2D9D44-2C37-5316-36E6-8179A537F539}"/>
              </a:ext>
            </a:extLst>
          </p:cNvPr>
          <p:cNvCxnSpPr>
            <a:cxnSpLocks/>
          </p:cNvCxnSpPr>
          <p:nvPr/>
        </p:nvCxnSpPr>
        <p:spPr>
          <a:xfrm flipV="1">
            <a:off x="1801287" y="3319447"/>
            <a:ext cx="0" cy="1241394"/>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E16045F-DC54-D1CB-71D8-705E106B0893}"/>
              </a:ext>
            </a:extLst>
          </p:cNvPr>
          <p:cNvCxnSpPr>
            <a:cxnSpLocks/>
          </p:cNvCxnSpPr>
          <p:nvPr/>
        </p:nvCxnSpPr>
        <p:spPr>
          <a:xfrm>
            <a:off x="1056635" y="4560841"/>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EE5EB3-07DA-4F2C-A061-EAE2B2C4F292}"/>
              </a:ext>
            </a:extLst>
          </p:cNvPr>
          <p:cNvCxnSpPr>
            <a:cxnSpLocks/>
          </p:cNvCxnSpPr>
          <p:nvPr/>
        </p:nvCxnSpPr>
        <p:spPr>
          <a:xfrm>
            <a:off x="1069258" y="3319447"/>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7F2411A-769C-3EF2-07BD-045EB414160A}"/>
              </a:ext>
            </a:extLst>
          </p:cNvPr>
          <p:cNvCxnSpPr>
            <a:cxnSpLocks/>
          </p:cNvCxnSpPr>
          <p:nvPr/>
        </p:nvCxnSpPr>
        <p:spPr>
          <a:xfrm flipV="1">
            <a:off x="3677574" y="3456311"/>
            <a:ext cx="0" cy="813046"/>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5D142F3-2BD2-F2B1-281C-B1A778EA0D4B}"/>
              </a:ext>
            </a:extLst>
          </p:cNvPr>
          <p:cNvCxnSpPr>
            <a:cxnSpLocks/>
          </p:cNvCxnSpPr>
          <p:nvPr/>
        </p:nvCxnSpPr>
        <p:spPr>
          <a:xfrm>
            <a:off x="2932922" y="4269357"/>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8D729F6-87AF-0778-D90F-B851A863280D}"/>
              </a:ext>
            </a:extLst>
          </p:cNvPr>
          <p:cNvCxnSpPr>
            <a:cxnSpLocks/>
          </p:cNvCxnSpPr>
          <p:nvPr/>
        </p:nvCxnSpPr>
        <p:spPr>
          <a:xfrm>
            <a:off x="2932922" y="3456311"/>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C8D776F-D72A-3379-4E92-4F0D294B784D}"/>
              </a:ext>
            </a:extLst>
          </p:cNvPr>
          <p:cNvCxnSpPr>
            <a:cxnSpLocks/>
          </p:cNvCxnSpPr>
          <p:nvPr/>
        </p:nvCxnSpPr>
        <p:spPr>
          <a:xfrm flipV="1">
            <a:off x="5463465" y="3828433"/>
            <a:ext cx="0" cy="619957"/>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8EDCC06-F9CD-F88C-5311-9164BDD66EBA}"/>
              </a:ext>
            </a:extLst>
          </p:cNvPr>
          <p:cNvCxnSpPr>
            <a:cxnSpLocks/>
          </p:cNvCxnSpPr>
          <p:nvPr/>
        </p:nvCxnSpPr>
        <p:spPr>
          <a:xfrm>
            <a:off x="4718813" y="4448390"/>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72FFBF5-D92C-43C9-A294-0FEF987DBE60}"/>
              </a:ext>
            </a:extLst>
          </p:cNvPr>
          <p:cNvCxnSpPr>
            <a:cxnSpLocks/>
          </p:cNvCxnSpPr>
          <p:nvPr/>
        </p:nvCxnSpPr>
        <p:spPr>
          <a:xfrm>
            <a:off x="4736475" y="3828433"/>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4408F0A-870D-6BD0-D394-B92AED27295E}"/>
              </a:ext>
            </a:extLst>
          </p:cNvPr>
          <p:cNvCxnSpPr>
            <a:cxnSpLocks/>
          </p:cNvCxnSpPr>
          <p:nvPr/>
        </p:nvCxnSpPr>
        <p:spPr>
          <a:xfrm flipV="1">
            <a:off x="7275990" y="3686391"/>
            <a:ext cx="0" cy="779755"/>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5004A5-D63E-4243-2138-411B1413B527}"/>
              </a:ext>
            </a:extLst>
          </p:cNvPr>
          <p:cNvCxnSpPr>
            <a:cxnSpLocks/>
          </p:cNvCxnSpPr>
          <p:nvPr/>
        </p:nvCxnSpPr>
        <p:spPr>
          <a:xfrm>
            <a:off x="6531338" y="4466146"/>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706587-5102-60D5-4101-36F3984CD7E2}"/>
              </a:ext>
            </a:extLst>
          </p:cNvPr>
          <p:cNvCxnSpPr>
            <a:cxnSpLocks/>
          </p:cNvCxnSpPr>
          <p:nvPr/>
        </p:nvCxnSpPr>
        <p:spPr>
          <a:xfrm>
            <a:off x="6549000" y="3686391"/>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35F9C0D-B0FC-7A08-9B1C-B28668AFD571}"/>
              </a:ext>
            </a:extLst>
          </p:cNvPr>
          <p:cNvCxnSpPr>
            <a:cxnSpLocks/>
          </p:cNvCxnSpPr>
          <p:nvPr/>
        </p:nvCxnSpPr>
        <p:spPr>
          <a:xfrm flipV="1">
            <a:off x="9117203" y="3739658"/>
            <a:ext cx="0" cy="355106"/>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D5C24FA-36FB-B6FF-7480-2F18641B5660}"/>
              </a:ext>
            </a:extLst>
          </p:cNvPr>
          <p:cNvCxnSpPr>
            <a:cxnSpLocks/>
          </p:cNvCxnSpPr>
          <p:nvPr/>
        </p:nvCxnSpPr>
        <p:spPr>
          <a:xfrm>
            <a:off x="8372551" y="4094764"/>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C3177E9-2D5A-DF5E-B9C9-C130DE33F6DF}"/>
              </a:ext>
            </a:extLst>
          </p:cNvPr>
          <p:cNvCxnSpPr>
            <a:cxnSpLocks/>
          </p:cNvCxnSpPr>
          <p:nvPr/>
        </p:nvCxnSpPr>
        <p:spPr>
          <a:xfrm>
            <a:off x="8351360" y="3739658"/>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F80B157-6838-8BCB-C8A7-3D0B97B115E7}"/>
              </a:ext>
            </a:extLst>
          </p:cNvPr>
          <p:cNvCxnSpPr>
            <a:cxnSpLocks/>
          </p:cNvCxnSpPr>
          <p:nvPr/>
        </p:nvCxnSpPr>
        <p:spPr>
          <a:xfrm flipV="1">
            <a:off x="10938605" y="2123722"/>
            <a:ext cx="0" cy="1857112"/>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597A38-98F1-785A-F473-C815AA49E487}"/>
              </a:ext>
            </a:extLst>
          </p:cNvPr>
          <p:cNvCxnSpPr>
            <a:cxnSpLocks/>
          </p:cNvCxnSpPr>
          <p:nvPr/>
        </p:nvCxnSpPr>
        <p:spPr>
          <a:xfrm>
            <a:off x="10193953" y="3980834"/>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EE9D37-1CD6-A5CC-2283-C9F91F122B13}"/>
              </a:ext>
            </a:extLst>
          </p:cNvPr>
          <p:cNvCxnSpPr>
            <a:cxnSpLocks/>
          </p:cNvCxnSpPr>
          <p:nvPr/>
        </p:nvCxnSpPr>
        <p:spPr>
          <a:xfrm>
            <a:off x="10193953" y="2123722"/>
            <a:ext cx="14539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157C843-8904-25BC-34BD-ED421226E269}"/>
              </a:ext>
            </a:extLst>
          </p:cNvPr>
          <p:cNvCxnSpPr>
            <a:cxnSpLocks/>
          </p:cNvCxnSpPr>
          <p:nvPr/>
        </p:nvCxnSpPr>
        <p:spPr>
          <a:xfrm flipV="1">
            <a:off x="4164868" y="1830066"/>
            <a:ext cx="0" cy="493305"/>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E13BF76-A2CE-D8E7-1C2A-C54E15C24A56}"/>
              </a:ext>
            </a:extLst>
          </p:cNvPr>
          <p:cNvCxnSpPr>
            <a:cxnSpLocks/>
          </p:cNvCxnSpPr>
          <p:nvPr/>
        </p:nvCxnSpPr>
        <p:spPr>
          <a:xfrm>
            <a:off x="4018767" y="1830066"/>
            <a:ext cx="2875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0209578-50D7-B1A8-4CAD-BD751C660A3A}"/>
              </a:ext>
            </a:extLst>
          </p:cNvPr>
          <p:cNvCxnSpPr>
            <a:cxnSpLocks/>
          </p:cNvCxnSpPr>
          <p:nvPr/>
        </p:nvCxnSpPr>
        <p:spPr>
          <a:xfrm>
            <a:off x="4018767" y="2331679"/>
            <a:ext cx="2875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DF00005-5F60-7AE8-70E1-9E2184F70804}"/>
              </a:ext>
            </a:extLst>
          </p:cNvPr>
          <p:cNvSpPr txBox="1"/>
          <p:nvPr/>
        </p:nvSpPr>
        <p:spPr>
          <a:xfrm>
            <a:off x="4418668" y="1834561"/>
            <a:ext cx="2320150" cy="507831"/>
          </a:xfrm>
          <a:prstGeom prst="rect">
            <a:avLst/>
          </a:prstGeom>
          <a:noFill/>
        </p:spPr>
        <p:txBody>
          <a:bodyPr wrap="square" lIns="0" tIns="0" rIns="0" bIns="0" rtlCol="0">
            <a:spAutoFit/>
          </a:bodyPr>
          <a:lstStyle/>
          <a:p>
            <a:pPr algn="l"/>
            <a:r>
              <a:rPr lang="en-GB" sz="1100">
                <a:latin typeface="Century Gothic" panose="020B0502020202020204" pitchFamily="34" charset="0"/>
              </a:rPr>
              <a:t>Range of running costs in Europe, based on highest and lowest gas/electricity prices in 2023</a:t>
            </a:r>
          </a:p>
        </p:txBody>
      </p:sp>
      <p:sp>
        <p:nvSpPr>
          <p:cNvPr id="101" name="Rectangle 100">
            <a:extLst>
              <a:ext uri="{FF2B5EF4-FFF2-40B4-BE49-F238E27FC236}">
                <a16:creationId xmlns:a16="http://schemas.microsoft.com/office/drawing/2014/main" id="{A00E5FD8-7EA2-F8E8-56E8-5D240BD6505C}"/>
              </a:ext>
            </a:extLst>
          </p:cNvPr>
          <p:cNvSpPr/>
          <p:nvPr/>
        </p:nvSpPr>
        <p:spPr>
          <a:xfrm>
            <a:off x="8522564" y="972634"/>
            <a:ext cx="3315518" cy="61855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GB" sz="1100" b="1" i="1">
                <a:ln>
                  <a:noFill/>
                </a:ln>
                <a:solidFill>
                  <a:schemeClr val="bg1"/>
                </a:solidFill>
                <a:latin typeface="Century Gothic" panose="020B0502020202020204" pitchFamily="34" charset="0"/>
              </a:rPr>
              <a:t>2023 average European prices: </a:t>
            </a:r>
          </a:p>
          <a:p>
            <a:r>
              <a:rPr lang="en-GB" sz="1100" b="1" i="1">
                <a:solidFill>
                  <a:schemeClr val="bg1"/>
                </a:solidFill>
                <a:latin typeface="Century Gothic" panose="020B0502020202020204" pitchFamily="34" charset="0"/>
              </a:rPr>
              <a:t>Gas: €0.12/kWh </a:t>
            </a:r>
          </a:p>
          <a:p>
            <a:r>
              <a:rPr lang="en-GB" sz="1100" b="1" i="1">
                <a:ln>
                  <a:noFill/>
                </a:ln>
                <a:solidFill>
                  <a:schemeClr val="bg1"/>
                </a:solidFill>
                <a:latin typeface="Century Gothic" panose="020B0502020202020204" pitchFamily="34" charset="0"/>
              </a:rPr>
              <a:t>Electricity</a:t>
            </a:r>
            <a:r>
              <a:rPr lang="en-GB" sz="1100" b="1" i="1">
                <a:solidFill>
                  <a:schemeClr val="bg1"/>
                </a:solidFill>
                <a:latin typeface="Century Gothic" panose="020B0502020202020204" pitchFamily="34" charset="0"/>
              </a:rPr>
              <a:t>: €0.29/kWh </a:t>
            </a:r>
            <a:r>
              <a:rPr lang="en-GB" sz="1100" b="1" i="1">
                <a:solidFill>
                  <a:schemeClr val="bg1"/>
                </a:solidFill>
                <a:latin typeface="Century Gothic" panose="020B0502020202020204" pitchFamily="34" charset="0"/>
                <a:sym typeface="Wingdings" panose="05000000000000000000" pitchFamily="2" charset="2"/>
              </a:rPr>
              <a:t> 2.5x more expensive </a:t>
            </a:r>
            <a:endParaRPr lang="en-GB" sz="1100" b="1" i="1">
              <a:ln>
                <a:noFill/>
              </a:ln>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2419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D7198FC-361C-2D68-0459-64612C667639}"/>
              </a:ext>
            </a:extLst>
          </p:cNvPr>
          <p:cNvGraphicFramePr>
            <a:graphicFrameLocks noChangeAspect="1"/>
          </p:cNvGraphicFramePr>
          <p:nvPr>
            <p:custDataLst>
              <p:tags r:id="rId1"/>
            </p:custDataLst>
            <p:extLst>
              <p:ext uri="{D42A27DB-BD31-4B8C-83A1-F6EECF244321}">
                <p14:modId xmlns:p14="http://schemas.microsoft.com/office/powerpoint/2010/main" val="1636998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12" name="think-cell data - do not delete" hidden="1">
                        <a:extLst>
                          <a:ext uri="{FF2B5EF4-FFF2-40B4-BE49-F238E27FC236}">
                            <a16:creationId xmlns:a16="http://schemas.microsoft.com/office/drawing/2014/main" id="{CD7198FC-361C-2D68-0459-64612C667639}"/>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A2E9B9-1A95-FFD5-9386-AA7B2280FF24}"/>
              </a:ext>
            </a:extLst>
          </p:cNvPr>
          <p:cNvSpPr>
            <a:spLocks noGrp="1"/>
          </p:cNvSpPr>
          <p:nvPr>
            <p:ph type="title"/>
          </p:nvPr>
        </p:nvSpPr>
        <p:spPr>
          <a:xfrm>
            <a:off x="382384" y="290001"/>
            <a:ext cx="11078095" cy="708715"/>
          </a:xfrm>
        </p:spPr>
        <p:txBody>
          <a:bodyPr vert="horz"/>
          <a:lstStyle/>
          <a:p>
            <a:r>
              <a:rPr lang="en-GB" sz="2000"/>
              <a:t>The smaller the differential between gas and electricity prices, the lower the efficiency that a heat pump needs to achieve for cost parity </a:t>
            </a:r>
          </a:p>
        </p:txBody>
      </p:sp>
      <p:sp>
        <p:nvSpPr>
          <p:cNvPr id="3" name="Slide Number Placeholder 2">
            <a:extLst>
              <a:ext uri="{FF2B5EF4-FFF2-40B4-BE49-F238E27FC236}">
                <a16:creationId xmlns:a16="http://schemas.microsoft.com/office/drawing/2014/main" id="{4C73AB6A-6FD7-CFCB-A44F-21A49E7F1236}"/>
              </a:ext>
            </a:extLst>
          </p:cNvPr>
          <p:cNvSpPr>
            <a:spLocks noGrp="1"/>
          </p:cNvSpPr>
          <p:nvPr>
            <p:ph type="sldNum" sz="quarter" idx="11"/>
          </p:nvPr>
        </p:nvSpPr>
        <p:spPr/>
        <p:txBody>
          <a:bodyPr/>
          <a:lstStyle/>
          <a:p>
            <a:fld id="{ABB6D191-819E-455F-BC39-F2381519C0C1}" type="slidenum">
              <a:rPr lang="en-US" noProof="0" smtClean="0"/>
              <a:t>13</a:t>
            </a:fld>
            <a:endParaRPr lang="en-US" noProof="0"/>
          </a:p>
        </p:txBody>
      </p:sp>
      <p:cxnSp>
        <p:nvCxnSpPr>
          <p:cNvPr id="6" name="Straight Connector 5">
            <a:extLst>
              <a:ext uri="{FF2B5EF4-FFF2-40B4-BE49-F238E27FC236}">
                <a16:creationId xmlns:a16="http://schemas.microsoft.com/office/drawing/2014/main" id="{5EE0F13A-678B-85D1-03F7-CE67A65B55CB}"/>
              </a:ext>
            </a:extLst>
          </p:cNvPr>
          <p:cNvCxnSpPr>
            <a:cxnSpLocks/>
          </p:cNvCxnSpPr>
          <p:nvPr/>
        </p:nvCxnSpPr>
        <p:spPr>
          <a:xfrm flipV="1">
            <a:off x="365126" y="1482711"/>
            <a:ext cx="1145557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E4E4F6-C468-E52A-B21B-EBC349358DDE}"/>
              </a:ext>
            </a:extLst>
          </p:cNvPr>
          <p:cNvSpPr txBox="1"/>
          <p:nvPr/>
        </p:nvSpPr>
        <p:spPr>
          <a:xfrm>
            <a:off x="320674" y="984999"/>
            <a:ext cx="11139805" cy="461665"/>
          </a:xfrm>
          <a:prstGeom prst="rect">
            <a:avLst/>
          </a:prstGeom>
          <a:noFill/>
        </p:spPr>
        <p:txBody>
          <a:bodyPr wrap="square">
            <a:spAutoFit/>
          </a:bodyPr>
          <a:lstStyle/>
          <a:p>
            <a:pPr algn="l" fontAlgn="base"/>
            <a:r>
              <a:rPr lang="en-GB" sz="1200" b="1">
                <a:solidFill>
                  <a:schemeClr val="tx2"/>
                </a:solidFill>
                <a:latin typeface="Century Gothic" panose="020B0502020202020204" pitchFamily="34" charset="0"/>
              </a:rPr>
              <a:t>Equivalent annual costs (technology, installation and running costs) at different electricity to gas price ratios</a:t>
            </a:r>
          </a:p>
          <a:p>
            <a:pPr algn="l" fontAlgn="base"/>
            <a:r>
              <a:rPr lang="en-GB" sz="1200">
                <a:solidFill>
                  <a:schemeClr val="bg2">
                    <a:lumMod val="50000"/>
                  </a:schemeClr>
                </a:solidFill>
                <a:latin typeface="Century Gothic" panose="020B0502020202020204" pitchFamily="34" charset="0"/>
              </a:rPr>
              <a:t>€ a year</a:t>
            </a:r>
            <a:endParaRPr lang="en-GB" sz="1200" b="1">
              <a:solidFill>
                <a:schemeClr val="tx2"/>
              </a:solidFill>
              <a:latin typeface="Century Gothic" panose="020B0502020202020204" pitchFamily="34" charset="0"/>
            </a:endParaRPr>
          </a:p>
        </p:txBody>
      </p:sp>
      <p:graphicFrame>
        <p:nvGraphicFramePr>
          <p:cNvPr id="5" name="Chart 4">
            <a:extLst>
              <a:ext uri="{FF2B5EF4-FFF2-40B4-BE49-F238E27FC236}">
                <a16:creationId xmlns:a16="http://schemas.microsoft.com/office/drawing/2014/main" id="{A23CC825-C412-294F-24D0-8B7773AC93BE}"/>
              </a:ext>
            </a:extLst>
          </p:cNvPr>
          <p:cNvGraphicFramePr/>
          <p:nvPr>
            <p:custDataLst>
              <p:tags r:id="rId2"/>
            </p:custDataLst>
            <p:extLst>
              <p:ext uri="{D42A27DB-BD31-4B8C-83A1-F6EECF244321}">
                <p14:modId xmlns:p14="http://schemas.microsoft.com/office/powerpoint/2010/main" val="464742844"/>
              </p:ext>
            </p:extLst>
          </p:nvPr>
        </p:nvGraphicFramePr>
        <p:xfrm>
          <a:off x="311150" y="1595438"/>
          <a:ext cx="9583738" cy="4481512"/>
        </p:xfrm>
        <a:graphic>
          <a:graphicData uri="http://schemas.openxmlformats.org/drawingml/2006/chart">
            <c:chart xmlns:c="http://schemas.openxmlformats.org/drawingml/2006/chart" xmlns:r="http://schemas.openxmlformats.org/officeDocument/2006/relationships" r:id="rId17"/>
          </a:graphicData>
        </a:graphic>
      </p:graphicFrame>
      <p:cxnSp>
        <p:nvCxnSpPr>
          <p:cNvPr id="50" name="Straight Connector 49">
            <a:extLst>
              <a:ext uri="{FF2B5EF4-FFF2-40B4-BE49-F238E27FC236}">
                <a16:creationId xmlns:a16="http://schemas.microsoft.com/office/drawing/2014/main" id="{937B4078-F0F4-9040-3F54-D0A7F15B68FF}"/>
              </a:ext>
            </a:extLst>
          </p:cNvPr>
          <p:cNvCxnSpPr/>
          <p:nvPr>
            <p:custDataLst>
              <p:tags r:id="rId3"/>
            </p:custDataLst>
          </p:nvPr>
        </p:nvCxnSpPr>
        <p:spPr bwMode="gray">
          <a:xfrm>
            <a:off x="7356476" y="1916113"/>
            <a:ext cx="333375" cy="0"/>
          </a:xfrm>
          <a:prstGeom prst="line">
            <a:avLst/>
          </a:prstGeom>
          <a:ln w="28575"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091528D-FF31-C7B3-43E5-2013748F9167}"/>
              </a:ext>
            </a:extLst>
          </p:cNvPr>
          <p:cNvCxnSpPr/>
          <p:nvPr>
            <p:custDataLst>
              <p:tags r:id="rId4"/>
            </p:custDataLst>
          </p:nvPr>
        </p:nvCxnSpPr>
        <p:spPr bwMode="gray">
          <a:xfrm>
            <a:off x="7351713" y="2139950"/>
            <a:ext cx="342900" cy="0"/>
          </a:xfrm>
          <a:prstGeom prst="line">
            <a:avLst/>
          </a:prstGeom>
          <a:ln w="1905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EB182A1-C968-8AB3-A57C-BE3C35A7E32A}"/>
              </a:ext>
            </a:extLst>
          </p:cNvPr>
          <p:cNvCxnSpPr/>
          <p:nvPr>
            <p:custDataLst>
              <p:tags r:id="rId5"/>
            </p:custDataLst>
          </p:nvPr>
        </p:nvCxnSpPr>
        <p:spPr bwMode="gray">
          <a:xfrm>
            <a:off x="7351713" y="2363788"/>
            <a:ext cx="342900" cy="0"/>
          </a:xfrm>
          <a:prstGeom prst="line">
            <a:avLst/>
          </a:prstGeom>
          <a:ln w="19050" cap="rnd" cmpd="sng" algn="ctr">
            <a:solidFill>
              <a:schemeClr val="accent3"/>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435FF33-CBD5-4DF6-D831-05B5E55C17B0}"/>
              </a:ext>
            </a:extLst>
          </p:cNvPr>
          <p:cNvCxnSpPr/>
          <p:nvPr>
            <p:custDataLst>
              <p:tags r:id="rId6"/>
            </p:custDataLst>
          </p:nvPr>
        </p:nvCxnSpPr>
        <p:spPr bwMode="gray">
          <a:xfrm>
            <a:off x="7351713" y="2587625"/>
            <a:ext cx="342900" cy="0"/>
          </a:xfrm>
          <a:prstGeom prst="line">
            <a:avLst/>
          </a:prstGeom>
          <a:ln w="19050" cap="rnd" cmpd="sng" algn="ctr">
            <a:solidFill>
              <a:schemeClr val="tx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AB83C8A4-21ED-D4FA-5BFB-876777E7BFA2}"/>
              </a:ext>
            </a:extLst>
          </p:cNvPr>
          <p:cNvCxnSpPr/>
          <p:nvPr>
            <p:custDataLst>
              <p:tags r:id="rId7"/>
            </p:custDataLst>
          </p:nvPr>
        </p:nvCxnSpPr>
        <p:spPr bwMode="auto">
          <a:xfrm>
            <a:off x="7351713" y="2811463"/>
            <a:ext cx="342900" cy="0"/>
          </a:xfrm>
          <a:prstGeom prst="line">
            <a:avLst/>
          </a:prstGeom>
          <a:ln w="19050" cap="rnd"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2">
            <a:extLst>
              <a:ext uri="{FF2B5EF4-FFF2-40B4-BE49-F238E27FC236}">
                <a16:creationId xmlns:a16="http://schemas.microsoft.com/office/drawing/2014/main" id="{B926D567-524F-4499-A030-E098F89DCD34}"/>
              </a:ext>
            </a:extLst>
          </p:cNvPr>
          <p:cNvSpPr>
            <a:spLocks noGrp="1"/>
          </p:cNvSpPr>
          <p:nvPr>
            <p:custDataLst>
              <p:tags r:id="rId8"/>
            </p:custDataLst>
          </p:nvPr>
        </p:nvSpPr>
        <p:spPr bwMode="auto">
          <a:xfrm>
            <a:off x="7754938" y="1844675"/>
            <a:ext cx="24225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t>European average today (2.5:1) </a:t>
            </a:r>
            <a:endParaRPr lang="en-GB" sz="1200" noProof="0"/>
          </a:p>
        </p:txBody>
      </p:sp>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auto">
          <a:xfrm>
            <a:off x="7754938" y="2068513"/>
            <a:ext cx="1100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CBD7148-12E5-4BCA-AD81-2B174B5F6EA7}" type="datetime'Wit''''h'' a'''''' ''2'':1 ''''ra''''''''ti''''''o'''">
              <a:rPr lang="en-GB" altLang="en-US" sz="1200" smtClean="0">
                <a:cs typeface="Inter" panose="020B0604020202020204" charset="0"/>
              </a:rPr>
              <a:pPr marL="0" lvl="0" indent="0">
                <a:spcBef>
                  <a:spcPct val="0"/>
                </a:spcBef>
                <a:spcAft>
                  <a:spcPct val="0"/>
                </a:spcAft>
                <a:buNone/>
              </a:pPr>
              <a:t>With a 2:1 ratio</a:t>
            </a:fld>
            <a:endParaRPr lang="en-GB" sz="1200" noProof="0">
              <a:cs typeface="Inter" panose="020B0604020202020204" charset="0"/>
            </a:endParaRPr>
          </a:p>
        </p:txBody>
      </p:sp>
      <p:sp>
        <p:nvSpPr>
          <p:cNvPr id="25" name="Text Placeholder 2">
            <a:extLst>
              <a:ext uri="{FF2B5EF4-FFF2-40B4-BE49-F238E27FC236}">
                <a16:creationId xmlns:a16="http://schemas.microsoft.com/office/drawing/2014/main" id="{4E3DCBEC-A889-126C-2551-40D2703E620B}"/>
              </a:ext>
            </a:extLst>
          </p:cNvPr>
          <p:cNvSpPr>
            <a:spLocks noGrp="1"/>
          </p:cNvSpPr>
          <p:nvPr>
            <p:custDataLst>
              <p:tags r:id="rId10"/>
            </p:custDataLst>
          </p:nvPr>
        </p:nvSpPr>
        <p:spPr bwMode="auto">
          <a:xfrm>
            <a:off x="7754938" y="2292350"/>
            <a:ext cx="1227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582321E-FA9B-468F-BEB5-85F87BBE6B1F}" type="datetime'''''''W''i''t''''h a'' ''''1.5:1 ''''''rat''''''i''''''o'''">
              <a:rPr lang="en-GB" altLang="en-US" sz="1200" smtClean="0">
                <a:cs typeface="Inter" panose="020B0604020202020204" charset="0"/>
              </a:rPr>
              <a:pPr marL="0" lvl="0" indent="0">
                <a:spcBef>
                  <a:spcPct val="0"/>
                </a:spcBef>
                <a:spcAft>
                  <a:spcPct val="0"/>
                </a:spcAft>
                <a:buNone/>
              </a:pPr>
              <a:t>With a 1.5:1 ratio</a:t>
            </a:fld>
            <a:endParaRPr lang="en-GB" sz="1200" noProof="0">
              <a:cs typeface="Inter" panose="020B0604020202020204" charset="0"/>
            </a:endParaRPr>
          </a:p>
        </p:txBody>
      </p:sp>
      <p:sp>
        <p:nvSpPr>
          <p:cNvPr id="26" name="Text Placeholder 2">
            <a:extLst>
              <a:ext uri="{FF2B5EF4-FFF2-40B4-BE49-F238E27FC236}">
                <a16:creationId xmlns:a16="http://schemas.microsoft.com/office/drawing/2014/main" id="{E61A76B9-1B44-D2B6-83F3-E97742E4A14F}"/>
              </a:ext>
            </a:extLst>
          </p:cNvPr>
          <p:cNvSpPr>
            <a:spLocks noGrp="1"/>
          </p:cNvSpPr>
          <p:nvPr>
            <p:custDataLst>
              <p:tags r:id="rId11"/>
            </p:custDataLst>
          </p:nvPr>
        </p:nvSpPr>
        <p:spPr bwMode="auto">
          <a:xfrm>
            <a:off x="7754938" y="2516188"/>
            <a:ext cx="1100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FFAD870-EBE2-4DD3-AEAA-42FE702C5783}" type="datetime'''Wi''t''h'' ''a ''4'''':''''''''''''1 rati''''''o'">
              <a:rPr lang="en-GB" altLang="en-US" sz="1200" smtClean="0">
                <a:cs typeface="Inter" panose="020B0604020202020204" charset="0"/>
              </a:rPr>
              <a:pPr marL="0" lvl="0" indent="0">
                <a:spcBef>
                  <a:spcPct val="0"/>
                </a:spcBef>
                <a:spcAft>
                  <a:spcPct val="0"/>
                </a:spcAft>
                <a:buNone/>
              </a:pPr>
              <a:t>With a 4:1 ratio</a:t>
            </a:fld>
            <a:endParaRPr lang="en-GB" sz="1200" noProof="0">
              <a:cs typeface="Inter" panose="020B0604020202020204" charset="0"/>
            </a:endParaRPr>
          </a:p>
        </p:txBody>
      </p:sp>
      <p:sp>
        <p:nvSpPr>
          <p:cNvPr id="138" name="Text Placeholder 2">
            <a:extLst>
              <a:ext uri="{FF2B5EF4-FFF2-40B4-BE49-F238E27FC236}">
                <a16:creationId xmlns:a16="http://schemas.microsoft.com/office/drawing/2014/main" id="{0FE83E44-D23F-A1B6-3284-2687609C8E9E}"/>
              </a:ext>
            </a:extLst>
          </p:cNvPr>
          <p:cNvSpPr>
            <a:spLocks noGrp="1"/>
          </p:cNvSpPr>
          <p:nvPr>
            <p:custDataLst>
              <p:tags r:id="rId12"/>
            </p:custDataLst>
          </p:nvPr>
        </p:nvSpPr>
        <p:spPr bwMode="auto">
          <a:xfrm>
            <a:off x="7754938" y="2740025"/>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CBA6964-93A3-49DF-8D72-BF822B3CA2A6}" type="datetime'''''''''G''''a''''''s'''''''''''''''''''''''''">
              <a:rPr lang="en-GB" altLang="en-US" sz="1200" smtClean="0"/>
              <a:pPr marL="0" lvl="0" indent="0">
                <a:spcBef>
                  <a:spcPct val="0"/>
                </a:spcBef>
                <a:spcAft>
                  <a:spcPct val="0"/>
                </a:spcAft>
                <a:buNone/>
              </a:pPr>
              <a:t>Gas</a:t>
            </a:fld>
            <a:endParaRPr lang="en-GB" sz="1200" noProof="0">
              <a:cs typeface="Inter" panose="020B0604020202020204" charset="0"/>
            </a:endParaRPr>
          </a:p>
        </p:txBody>
      </p:sp>
      <p:sp>
        <p:nvSpPr>
          <p:cNvPr id="72" name="Arrow: Down 71">
            <a:extLst>
              <a:ext uri="{FF2B5EF4-FFF2-40B4-BE49-F238E27FC236}">
                <a16:creationId xmlns:a16="http://schemas.microsoft.com/office/drawing/2014/main" id="{530462C8-A011-9F27-3D09-9C755D9DD7F4}"/>
              </a:ext>
            </a:extLst>
          </p:cNvPr>
          <p:cNvSpPr/>
          <p:nvPr/>
        </p:nvSpPr>
        <p:spPr>
          <a:xfrm>
            <a:off x="10052064" y="3774986"/>
            <a:ext cx="259715" cy="1855718"/>
          </a:xfrm>
          <a:prstGeom prst="downArrow">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3" name="TextBox 72">
            <a:extLst>
              <a:ext uri="{FF2B5EF4-FFF2-40B4-BE49-F238E27FC236}">
                <a16:creationId xmlns:a16="http://schemas.microsoft.com/office/drawing/2014/main" id="{8BFC4A27-09E7-B2B0-3209-9E7F6F513D75}"/>
              </a:ext>
            </a:extLst>
          </p:cNvPr>
          <p:cNvSpPr txBox="1"/>
          <p:nvPr/>
        </p:nvSpPr>
        <p:spPr>
          <a:xfrm>
            <a:off x="9970477" y="3429000"/>
            <a:ext cx="1850220" cy="184666"/>
          </a:xfrm>
          <a:prstGeom prst="rect">
            <a:avLst/>
          </a:prstGeom>
          <a:noFill/>
        </p:spPr>
        <p:txBody>
          <a:bodyPr wrap="square" lIns="0" tIns="0" rIns="0" bIns="0" rtlCol="0">
            <a:spAutoFit/>
          </a:bodyPr>
          <a:lstStyle/>
          <a:p>
            <a:pPr algn="ctr"/>
            <a:r>
              <a:rPr lang="en-GB" sz="1200" b="1" i="1">
                <a:solidFill>
                  <a:schemeClr val="accent4"/>
                </a:solidFill>
                <a:latin typeface="Century Gothic" panose="020B0502020202020204" pitchFamily="34" charset="0"/>
              </a:rPr>
              <a:t>Example country ratios</a:t>
            </a:r>
          </a:p>
        </p:txBody>
      </p:sp>
      <p:sp>
        <p:nvSpPr>
          <p:cNvPr id="74" name="TextBox 73">
            <a:extLst>
              <a:ext uri="{FF2B5EF4-FFF2-40B4-BE49-F238E27FC236}">
                <a16:creationId xmlns:a16="http://schemas.microsoft.com/office/drawing/2014/main" id="{2151EEDB-E533-1BFB-4F2E-5876B640B8B7}"/>
              </a:ext>
            </a:extLst>
          </p:cNvPr>
          <p:cNvSpPr txBox="1"/>
          <p:nvPr/>
        </p:nvSpPr>
        <p:spPr>
          <a:xfrm>
            <a:off x="10424390" y="3776977"/>
            <a:ext cx="1297731" cy="1969770"/>
          </a:xfrm>
          <a:prstGeom prst="rect">
            <a:avLst/>
          </a:prstGeom>
          <a:noFill/>
        </p:spPr>
        <p:txBody>
          <a:bodyPr wrap="square" lIns="0" tIns="0" rIns="0" bIns="0" rtlCol="0">
            <a:spAutoFit/>
          </a:bodyPr>
          <a:lstStyle/>
          <a:p>
            <a:pPr algn="ctr">
              <a:spcAft>
                <a:spcPts val="300"/>
              </a:spcAft>
            </a:pPr>
            <a:r>
              <a:rPr lang="en-GB" sz="1200" b="1">
                <a:solidFill>
                  <a:schemeClr val="tx2"/>
                </a:solidFill>
                <a:latin typeface="Century Gothic" panose="020B0502020202020204" pitchFamily="34" charset="0"/>
              </a:rPr>
              <a:t>United Kingdom</a:t>
            </a:r>
          </a:p>
          <a:p>
            <a:pPr algn="ctr">
              <a:spcAft>
                <a:spcPts val="300"/>
              </a:spcAft>
            </a:pPr>
            <a:r>
              <a:rPr lang="en-GB" sz="1200" b="1">
                <a:solidFill>
                  <a:schemeClr val="tx2"/>
                </a:solidFill>
                <a:latin typeface="Century Gothic" panose="020B0502020202020204" pitchFamily="34" charset="0"/>
              </a:rPr>
              <a:t>Belgium</a:t>
            </a:r>
            <a:r>
              <a:rPr lang="en-GB" sz="1200">
                <a:latin typeface="Century Gothic" panose="020B0502020202020204" pitchFamily="34" charset="0"/>
              </a:rPr>
              <a:t> </a:t>
            </a:r>
          </a:p>
          <a:p>
            <a:pPr algn="ctr">
              <a:spcAft>
                <a:spcPts val="300"/>
              </a:spcAft>
            </a:pPr>
            <a:r>
              <a:rPr lang="en-GB" sz="1200" b="1">
                <a:solidFill>
                  <a:schemeClr val="tx2"/>
                </a:solidFill>
                <a:latin typeface="Century Gothic" panose="020B0502020202020204" pitchFamily="34" charset="0"/>
              </a:rPr>
              <a:t>Germany</a:t>
            </a:r>
            <a:r>
              <a:rPr lang="en-GB" sz="1200">
                <a:latin typeface="Century Gothic" panose="020B0502020202020204" pitchFamily="34" charset="0"/>
              </a:rPr>
              <a:t> </a:t>
            </a:r>
          </a:p>
          <a:p>
            <a:pPr algn="ctr">
              <a:spcAft>
                <a:spcPts val="300"/>
              </a:spcAft>
            </a:pPr>
            <a:r>
              <a:rPr lang="en-GB" sz="1200" b="1">
                <a:solidFill>
                  <a:schemeClr val="accent1"/>
                </a:solidFill>
                <a:latin typeface="Century Gothic" panose="020B0502020202020204" pitchFamily="34" charset="0"/>
              </a:rPr>
              <a:t>Italy</a:t>
            </a:r>
            <a:r>
              <a:rPr lang="en-GB" sz="1200">
                <a:latin typeface="Century Gothic" panose="020B0502020202020204" pitchFamily="34" charset="0"/>
              </a:rPr>
              <a:t> </a:t>
            </a:r>
          </a:p>
          <a:p>
            <a:pPr algn="ctr">
              <a:spcAft>
                <a:spcPts val="300"/>
              </a:spcAft>
            </a:pPr>
            <a:r>
              <a:rPr lang="en-GB" sz="1200" b="1">
                <a:solidFill>
                  <a:schemeClr val="accent1"/>
                </a:solidFill>
                <a:latin typeface="Century Gothic" panose="020B0502020202020204" pitchFamily="34" charset="0"/>
              </a:rPr>
              <a:t>United States</a:t>
            </a:r>
          </a:p>
          <a:p>
            <a:pPr algn="ctr">
              <a:spcAft>
                <a:spcPts val="300"/>
              </a:spcAft>
            </a:pPr>
            <a:r>
              <a:rPr lang="en-GB" sz="1200" b="1">
                <a:solidFill>
                  <a:schemeClr val="accent2"/>
                </a:solidFill>
                <a:latin typeface="Century Gothic" panose="020B0502020202020204" pitchFamily="34" charset="0"/>
              </a:rPr>
              <a:t>France</a:t>
            </a:r>
          </a:p>
          <a:p>
            <a:pPr algn="ctr">
              <a:spcAft>
                <a:spcPts val="300"/>
              </a:spcAft>
            </a:pPr>
            <a:r>
              <a:rPr lang="en-GB" sz="1200" b="1">
                <a:solidFill>
                  <a:schemeClr val="accent2"/>
                </a:solidFill>
                <a:latin typeface="Century Gothic" panose="020B0502020202020204" pitchFamily="34" charset="0"/>
              </a:rPr>
              <a:t>Netherlands</a:t>
            </a:r>
          </a:p>
          <a:p>
            <a:pPr algn="ctr">
              <a:spcAft>
                <a:spcPts val="300"/>
              </a:spcAft>
            </a:pPr>
            <a:r>
              <a:rPr lang="en-GB" sz="1200" b="1">
                <a:solidFill>
                  <a:schemeClr val="accent3"/>
                </a:solidFill>
                <a:latin typeface="Century Gothic" panose="020B0502020202020204" pitchFamily="34" charset="0"/>
              </a:rPr>
              <a:t>Portugal </a:t>
            </a:r>
          </a:p>
          <a:p>
            <a:pPr algn="ctr">
              <a:spcAft>
                <a:spcPts val="300"/>
              </a:spcAft>
            </a:pPr>
            <a:r>
              <a:rPr lang="en-GB" sz="1200" b="1">
                <a:solidFill>
                  <a:schemeClr val="accent3"/>
                </a:solidFill>
                <a:latin typeface="Century Gothic" panose="020B0502020202020204" pitchFamily="34" charset="0"/>
              </a:rPr>
              <a:t>Sweden</a:t>
            </a:r>
          </a:p>
        </p:txBody>
      </p:sp>
      <p:cxnSp>
        <p:nvCxnSpPr>
          <p:cNvPr id="197" name="Straight Connector 196">
            <a:extLst>
              <a:ext uri="{FF2B5EF4-FFF2-40B4-BE49-F238E27FC236}">
                <a16:creationId xmlns:a16="http://schemas.microsoft.com/office/drawing/2014/main" id="{4B3CB16D-1D87-3A81-92DE-EC7D14988C46}"/>
              </a:ext>
            </a:extLst>
          </p:cNvPr>
          <p:cNvCxnSpPr>
            <a:cxnSpLocks/>
          </p:cNvCxnSpPr>
          <p:nvPr/>
        </p:nvCxnSpPr>
        <p:spPr>
          <a:xfrm>
            <a:off x="4303854" y="2531875"/>
            <a:ext cx="0" cy="311090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8D91C0D-9F0C-631E-5FE4-F199A1D8A4F1}"/>
              </a:ext>
            </a:extLst>
          </p:cNvPr>
          <p:cNvCxnSpPr>
            <a:cxnSpLocks/>
          </p:cNvCxnSpPr>
          <p:nvPr/>
        </p:nvCxnSpPr>
        <p:spPr>
          <a:xfrm>
            <a:off x="5533240" y="2511093"/>
            <a:ext cx="0" cy="31180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1" name="Arrow: Right 200">
            <a:extLst>
              <a:ext uri="{FF2B5EF4-FFF2-40B4-BE49-F238E27FC236}">
                <a16:creationId xmlns:a16="http://schemas.microsoft.com/office/drawing/2014/main" id="{48A12976-60A6-4E2A-BAD1-7D79B5DB2936}"/>
              </a:ext>
            </a:extLst>
          </p:cNvPr>
          <p:cNvSpPr/>
          <p:nvPr/>
        </p:nvSpPr>
        <p:spPr>
          <a:xfrm rot="10800000">
            <a:off x="4401124" y="2509616"/>
            <a:ext cx="1033255" cy="230409"/>
          </a:xfrm>
          <a:prstGeom prst="rightArrow">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2" name="TextBox 201">
            <a:extLst>
              <a:ext uri="{FF2B5EF4-FFF2-40B4-BE49-F238E27FC236}">
                <a16:creationId xmlns:a16="http://schemas.microsoft.com/office/drawing/2014/main" id="{061575FE-D6ED-E657-D209-E9F77B955732}"/>
              </a:ext>
            </a:extLst>
          </p:cNvPr>
          <p:cNvSpPr txBox="1"/>
          <p:nvPr/>
        </p:nvSpPr>
        <p:spPr>
          <a:xfrm>
            <a:off x="3540814" y="1718232"/>
            <a:ext cx="2863273" cy="646331"/>
          </a:xfrm>
          <a:prstGeom prst="rect">
            <a:avLst/>
          </a:prstGeom>
          <a:noFill/>
        </p:spPr>
        <p:txBody>
          <a:bodyPr wrap="square" lIns="0" tIns="0" rIns="0" bIns="0" rtlCol="0">
            <a:spAutoFit/>
          </a:bodyPr>
          <a:lstStyle/>
          <a:p>
            <a:pPr algn="ctr"/>
            <a:r>
              <a:rPr lang="en-GB" sz="1400" b="1">
                <a:latin typeface="Century Gothic" panose="020B0502020202020204" pitchFamily="34" charset="0"/>
              </a:rPr>
              <a:t>A 2:1 price ratio would make heat pumps cost competitive at a COP of 2.7, as opposed to 3.4</a:t>
            </a:r>
          </a:p>
        </p:txBody>
      </p:sp>
      <p:sp>
        <p:nvSpPr>
          <p:cNvPr id="84" name="TextBox 83">
            <a:extLst>
              <a:ext uri="{FF2B5EF4-FFF2-40B4-BE49-F238E27FC236}">
                <a16:creationId xmlns:a16="http://schemas.microsoft.com/office/drawing/2014/main" id="{F308EDD4-E2AC-4141-B429-FA2FDF8ECE7A}"/>
              </a:ext>
            </a:extLst>
          </p:cNvPr>
          <p:cNvSpPr txBox="1"/>
          <p:nvPr/>
        </p:nvSpPr>
        <p:spPr>
          <a:xfrm>
            <a:off x="1493440" y="6342063"/>
            <a:ext cx="9821294" cy="369332"/>
          </a:xfrm>
          <a:prstGeom prst="rect">
            <a:avLst/>
          </a:prstGeom>
          <a:noFill/>
        </p:spPr>
        <p:txBody>
          <a:bodyPr wrap="square" lIns="0" tIns="0" rIns="0" bIns="0" rtlCol="0" anchor="t">
            <a:spAutoFit/>
          </a:bodyPr>
          <a:lstStyle/>
          <a:p>
            <a:r>
              <a:rPr lang="en-GB" sz="800" dirty="0">
                <a:latin typeface="Century Gothic" panose="020B0502020202020204" pitchFamily="34" charset="0"/>
              </a:rPr>
              <a:t>Note: Assumes an average heat demand of 11,500 </a:t>
            </a:r>
            <a:r>
              <a:rPr lang="en-GB" sz="800" dirty="0" err="1">
                <a:latin typeface="Century Gothic" panose="020B0502020202020204" pitchFamily="34" charset="0"/>
              </a:rPr>
              <a:t>KWh</a:t>
            </a:r>
            <a:r>
              <a:rPr lang="en-GB" sz="800" dirty="0">
                <a:latin typeface="Century Gothic" panose="020B0502020202020204" pitchFamily="34" charset="0"/>
              </a:rPr>
              <a:t> a year per household, based on an average across the US and select European countries. Fuel prices reflect averages from 2023. Assumes a discount rate of 5%. </a:t>
            </a:r>
            <a:endParaRPr lang="en-US" sz="800" dirty="0">
              <a:latin typeface="Century Gothic" panose="020B0502020202020204" pitchFamily="34" charset="0"/>
            </a:endParaRPr>
          </a:p>
          <a:p>
            <a:r>
              <a:rPr lang="en-GB" sz="800" dirty="0">
                <a:latin typeface="Century Gothic" panose="020B0502020202020204" pitchFamily="34" charset="0"/>
              </a:rPr>
              <a:t>Source: </a:t>
            </a:r>
            <a:r>
              <a:rPr lang="en-GB" sz="800" dirty="0" err="1">
                <a:latin typeface="Century Gothic" panose="020B0502020202020204" pitchFamily="34" charset="0"/>
                <a:ea typeface="+mn-lt"/>
                <a:cs typeface="+mn-lt"/>
              </a:rPr>
              <a:t>Systemiq</a:t>
            </a:r>
            <a:r>
              <a:rPr lang="en-GB" sz="800" dirty="0">
                <a:latin typeface="Century Gothic" panose="020B0502020202020204" pitchFamily="34" charset="0"/>
                <a:ea typeface="+mn-lt"/>
                <a:cs typeface="+mn-lt"/>
              </a:rPr>
              <a:t> analysis for the ETC; Eurostat Database, available at: https://ec.europa.eu/eurostat/data/database. [Accessed 01/08/2024].</a:t>
            </a:r>
            <a:endParaRPr lang="en-GB" sz="800" dirty="0">
              <a:latin typeface="Century Gothic" panose="020B0502020202020204" pitchFamily="34" charset="0"/>
            </a:endParaRPr>
          </a:p>
        </p:txBody>
      </p:sp>
    </p:spTree>
    <p:extLst>
      <p:ext uri="{BB962C8B-B14F-4D97-AF65-F5344CB8AC3E}">
        <p14:creationId xmlns:p14="http://schemas.microsoft.com/office/powerpoint/2010/main" val="221680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775727-4A94-EFA6-F12A-2BCD132DE9FB}"/>
              </a:ext>
            </a:extLst>
          </p:cNvPr>
          <p:cNvGraphicFramePr>
            <a:graphicFrameLocks noChangeAspect="1"/>
          </p:cNvGraphicFramePr>
          <p:nvPr>
            <p:custDataLst>
              <p:tags r:id="rId1"/>
            </p:custDataLst>
            <p:extLst>
              <p:ext uri="{D42A27DB-BD31-4B8C-83A1-F6EECF244321}">
                <p14:modId xmlns:p14="http://schemas.microsoft.com/office/powerpoint/2010/main" val="1833612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E1775727-4A94-EFA6-F12A-2BCD132DE9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55074B9A-1DCA-087E-8E53-6AE84BE9F061}"/>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42E4F4ED-911F-F0DD-4E46-DEC12ADAE1E7}"/>
              </a:ext>
            </a:extLst>
          </p:cNvPr>
          <p:cNvSpPr>
            <a:spLocks noGrp="1"/>
          </p:cNvSpPr>
          <p:nvPr>
            <p:ph type="sldNum" sz="quarter" idx="12"/>
          </p:nvPr>
        </p:nvSpPr>
        <p:spPr/>
        <p:txBody>
          <a:bodyPr/>
          <a:lstStyle/>
          <a:p>
            <a:fld id="{ABB6D191-819E-455F-BC39-F2381519C0C1}" type="slidenum">
              <a:rPr lang="en-US" noProof="0" smtClean="0"/>
              <a:t>14</a:t>
            </a:fld>
            <a:endParaRPr lang="en-US" noProof="0"/>
          </a:p>
        </p:txBody>
      </p:sp>
      <p:sp>
        <p:nvSpPr>
          <p:cNvPr id="4" name="Title 3">
            <a:extLst>
              <a:ext uri="{FF2B5EF4-FFF2-40B4-BE49-F238E27FC236}">
                <a16:creationId xmlns:a16="http://schemas.microsoft.com/office/drawing/2014/main" id="{9443584D-01B5-DF6F-8D9C-8504E390879B}"/>
              </a:ext>
            </a:extLst>
          </p:cNvPr>
          <p:cNvSpPr>
            <a:spLocks noGrp="1"/>
          </p:cNvSpPr>
          <p:nvPr>
            <p:ph type="ctrTitle"/>
          </p:nvPr>
        </p:nvSpPr>
        <p:spPr/>
        <p:txBody>
          <a:bodyPr vert="horz"/>
          <a:lstStyle/>
          <a:p>
            <a:r>
              <a:rPr lang="en-GB"/>
              <a:t>Passive heating </a:t>
            </a:r>
          </a:p>
        </p:txBody>
      </p:sp>
    </p:spTree>
    <p:extLst>
      <p:ext uri="{BB962C8B-B14F-4D97-AF65-F5344CB8AC3E}">
        <p14:creationId xmlns:p14="http://schemas.microsoft.com/office/powerpoint/2010/main" val="257831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00AF5018-D5BF-5435-F8E2-17A21B6309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4" progId="TCLayout.ActiveDocument.1">
                  <p:embed/>
                </p:oleObj>
              </mc:Choice>
              <mc:Fallback>
                <p:oleObj name="think-cell Slide" r:id="rId22" imgW="395" imgH="394" progId="TCLayout.ActiveDocument.1">
                  <p:embed/>
                  <p:pic>
                    <p:nvPicPr>
                      <p:cNvPr id="26" name="think-cell data - do not delete" hidden="1">
                        <a:extLst>
                          <a:ext uri="{FF2B5EF4-FFF2-40B4-BE49-F238E27FC236}">
                            <a16:creationId xmlns:a16="http://schemas.microsoft.com/office/drawing/2014/main" id="{00AF5018-D5BF-5435-F8E2-17A21B63095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595299-2DFD-1E64-9D04-41DBCBF0BCEC}"/>
              </a:ext>
            </a:extLst>
          </p:cNvPr>
          <p:cNvSpPr>
            <a:spLocks noGrp="1"/>
          </p:cNvSpPr>
          <p:nvPr>
            <p:ph type="title"/>
          </p:nvPr>
        </p:nvSpPr>
        <p:spPr>
          <a:xfrm>
            <a:off x="382384" y="262732"/>
            <a:ext cx="11438313" cy="708715"/>
          </a:xfrm>
        </p:spPr>
        <p:txBody>
          <a:bodyPr vert="horz"/>
          <a:lstStyle/>
          <a:p>
            <a:r>
              <a:rPr lang="en-GB" sz="2000">
                <a:latin typeface="Century Gothic"/>
                <a:ea typeface="Verdana"/>
                <a:cs typeface="Inter"/>
              </a:rPr>
              <a:t>Passive techniques in new buildings can reduce heating energy consumption by 15–30% on average</a:t>
            </a:r>
          </a:p>
        </p:txBody>
      </p:sp>
      <p:sp>
        <p:nvSpPr>
          <p:cNvPr id="3" name="Slide Number Placeholder 2">
            <a:extLst>
              <a:ext uri="{FF2B5EF4-FFF2-40B4-BE49-F238E27FC236}">
                <a16:creationId xmlns:a16="http://schemas.microsoft.com/office/drawing/2014/main" id="{F6AF8715-F2E4-A7CC-B0A1-F1A84D0FDA25}"/>
              </a:ext>
            </a:extLst>
          </p:cNvPr>
          <p:cNvSpPr>
            <a:spLocks noGrp="1"/>
          </p:cNvSpPr>
          <p:nvPr>
            <p:ph type="sldNum" sz="quarter" idx="11"/>
          </p:nvPr>
        </p:nvSpPr>
        <p:spPr/>
        <p:txBody>
          <a:bodyPr/>
          <a:lstStyle/>
          <a:p>
            <a:fld id="{ABB6D191-819E-455F-BC39-F2381519C0C1}" type="slidenum">
              <a:rPr lang="en-US" noProof="0" smtClean="0"/>
              <a:t>15</a:t>
            </a:fld>
            <a:endParaRPr lang="en-US" noProof="0"/>
          </a:p>
        </p:txBody>
      </p:sp>
      <p:sp>
        <p:nvSpPr>
          <p:cNvPr id="4" name="Footer Placeholder 3">
            <a:extLst>
              <a:ext uri="{FF2B5EF4-FFF2-40B4-BE49-F238E27FC236}">
                <a16:creationId xmlns:a16="http://schemas.microsoft.com/office/drawing/2014/main" id="{00E489CE-AE11-4A8A-AFB4-F69EE84E64AE}"/>
              </a:ext>
            </a:extLst>
          </p:cNvPr>
          <p:cNvSpPr>
            <a:spLocks noGrp="1"/>
          </p:cNvSpPr>
          <p:nvPr>
            <p:ph type="ftr" sz="quarter" idx="12"/>
          </p:nvPr>
        </p:nvSpPr>
        <p:spPr>
          <a:xfrm>
            <a:off x="1446000" y="6253812"/>
            <a:ext cx="10050675" cy="646402"/>
          </a:xfrm>
        </p:spPr>
        <p:txBody>
          <a:bodyPr lIns="91440" tIns="45720" rIns="91440" bIns="45720" anchor="t"/>
          <a:lstStyle/>
          <a:p>
            <a:r>
              <a:rPr lang="en-GB" sz="800" dirty="0">
                <a:latin typeface="Century Gothic"/>
              </a:rPr>
              <a:t>Note: IIRR analysis assumes a discount rate of 5%. Based on an average single-family house of 100 m2. Rate of return = Assessment of developer costs and household energy</a:t>
            </a:r>
            <a:endParaRPr lang="en-US" dirty="0">
              <a:solidFill>
                <a:srgbClr val="000000"/>
              </a:solidFill>
            </a:endParaRPr>
          </a:p>
          <a:p>
            <a:r>
              <a:rPr lang="en-GB" sz="800" dirty="0">
                <a:latin typeface="Century Gothic"/>
              </a:rPr>
              <a:t>bill savings in Europe.</a:t>
            </a:r>
            <a:endParaRPr lang="en-US" sz="800" dirty="0"/>
          </a:p>
          <a:p>
            <a:r>
              <a:rPr lang="en-GB" sz="800" dirty="0">
                <a:latin typeface="Century Gothic"/>
              </a:rPr>
              <a:t>Source: </a:t>
            </a:r>
            <a:r>
              <a:rPr lang="en-GB" sz="800" dirty="0" err="1">
                <a:latin typeface="Century Gothic"/>
              </a:rPr>
              <a:t>Systemiq</a:t>
            </a:r>
            <a:r>
              <a:rPr lang="en-GB" sz="800" dirty="0">
                <a:latin typeface="Century Gothic"/>
              </a:rPr>
              <a:t> analysis for the ETC; Energy Saving Trust (2024); Checkatrade (2024); The Eco Experts (2024); Department of Energy and Climate Change (2014),</a:t>
            </a:r>
            <a:endParaRPr lang="en-GB" dirty="0"/>
          </a:p>
          <a:p>
            <a:r>
              <a:rPr lang="en-GB" sz="800" i="1" dirty="0">
                <a:latin typeface="Century Gothic"/>
              </a:rPr>
              <a:t>National Energy Efficiency Data-Framework</a:t>
            </a:r>
            <a:r>
              <a:rPr lang="en-GB" sz="800" dirty="0">
                <a:latin typeface="Century Gothic"/>
              </a:rPr>
              <a:t>; </a:t>
            </a:r>
            <a:r>
              <a:rPr lang="en-GB" sz="800" dirty="0" err="1">
                <a:latin typeface="Century Gothic"/>
              </a:rPr>
              <a:t>Kattenberg</a:t>
            </a:r>
            <a:r>
              <a:rPr lang="en-GB" sz="800" dirty="0">
                <a:latin typeface="Century Gothic"/>
              </a:rPr>
              <a:t>, L., et al. (2023), </a:t>
            </a:r>
            <a:r>
              <a:rPr lang="en-GB" sz="800" i="1" dirty="0">
                <a:latin typeface="Century Gothic"/>
              </a:rPr>
              <a:t>The Efficacy of Energy Efficiency: Measuring the Returns to Home Insulation</a:t>
            </a:r>
            <a:r>
              <a:rPr lang="en-GB" sz="800" dirty="0">
                <a:latin typeface="Century Gothic"/>
              </a:rPr>
              <a:t>; Adan, H., Fuerst, F.</a:t>
            </a:r>
            <a:endParaRPr lang="en-GB" dirty="0"/>
          </a:p>
          <a:p>
            <a:r>
              <a:rPr lang="en-GB" sz="800" dirty="0">
                <a:latin typeface="Century Gothic"/>
              </a:rPr>
              <a:t>(2016), </a:t>
            </a:r>
            <a:r>
              <a:rPr lang="en-GB" sz="800" i="1" dirty="0">
                <a:latin typeface="Century Gothic"/>
              </a:rPr>
              <a:t>Do energy efficiency measures really reduce household energy consumption? A difference-in-difference analysis</a:t>
            </a:r>
            <a:r>
              <a:rPr lang="en-GB" sz="800" dirty="0">
                <a:latin typeface="Century Gothic"/>
              </a:rPr>
              <a:t>; Hamilton, I., et al. (2013), </a:t>
            </a:r>
            <a:r>
              <a:rPr lang="en-GB" sz="800" i="1" dirty="0">
                <a:latin typeface="Century Gothic"/>
              </a:rPr>
              <a:t>Energy Efficiency in the</a:t>
            </a:r>
            <a:endParaRPr lang="en-GB" i="1" dirty="0"/>
          </a:p>
          <a:p>
            <a:r>
              <a:rPr lang="en-GB" sz="800" i="1" dirty="0">
                <a:latin typeface="Century Gothic"/>
              </a:rPr>
              <a:t>British Housing stock</a:t>
            </a:r>
            <a:r>
              <a:rPr lang="en-GB" sz="800" dirty="0">
                <a:latin typeface="Century Gothic"/>
              </a:rPr>
              <a:t>; Tuohy et al. (2005), </a:t>
            </a:r>
            <a:r>
              <a:rPr lang="en-GB" sz="800" i="1" dirty="0">
                <a:latin typeface="Century Gothic"/>
              </a:rPr>
              <a:t>Thermal mass, insulation and ventilation in sustainable housing - An investigation across climate and occupancy.</a:t>
            </a:r>
            <a:endParaRPr lang="en-GB" i="1" dirty="0"/>
          </a:p>
        </p:txBody>
      </p:sp>
      <p:graphicFrame>
        <p:nvGraphicFramePr>
          <p:cNvPr id="19" name="Chart 18">
            <a:extLst>
              <a:ext uri="{FF2B5EF4-FFF2-40B4-BE49-F238E27FC236}">
                <a16:creationId xmlns:a16="http://schemas.microsoft.com/office/drawing/2014/main" id="{494AD30A-481A-B02D-8C33-698C7C9D05EF}"/>
              </a:ext>
            </a:extLst>
          </p:cNvPr>
          <p:cNvGraphicFramePr/>
          <p:nvPr>
            <p:custDataLst>
              <p:tags r:id="rId2"/>
            </p:custDataLst>
          </p:nvPr>
        </p:nvGraphicFramePr>
        <p:xfrm>
          <a:off x="2374900" y="1789113"/>
          <a:ext cx="5387975" cy="4384675"/>
        </p:xfrm>
        <a:graphic>
          <a:graphicData uri="http://schemas.openxmlformats.org/drawingml/2006/chart">
            <c:chart xmlns:c="http://schemas.openxmlformats.org/drawingml/2006/chart" xmlns:r="http://schemas.openxmlformats.org/officeDocument/2006/relationships" r:id="rId24"/>
          </a:graphicData>
        </a:graphic>
      </p:graphicFrame>
      <p:cxnSp>
        <p:nvCxnSpPr>
          <p:cNvPr id="45" name="Straight Connector 44">
            <a:extLst>
              <a:ext uri="{FF2B5EF4-FFF2-40B4-BE49-F238E27FC236}">
                <a16:creationId xmlns:a16="http://schemas.microsoft.com/office/drawing/2014/main" id="{768E5EF8-DBEC-7020-DDF6-A8290459AD7C}"/>
              </a:ext>
            </a:extLst>
          </p:cNvPr>
          <p:cNvCxnSpPr/>
          <p:nvPr>
            <p:custDataLst>
              <p:tags r:id="rId3"/>
            </p:custDataLst>
          </p:nvPr>
        </p:nvCxnSpPr>
        <p:spPr bwMode="auto">
          <a:xfrm flipV="1">
            <a:off x="2457450" y="1820863"/>
            <a:ext cx="0" cy="50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B34E5EB4-A7C2-6436-F1B9-8E1827FFDF63}"/>
              </a:ext>
            </a:extLst>
          </p:cNvPr>
          <p:cNvCxnSpPr/>
          <p:nvPr>
            <p:custDataLst>
              <p:tags r:id="rId4"/>
            </p:custDataLst>
          </p:nvPr>
        </p:nvCxnSpPr>
        <p:spPr bwMode="auto">
          <a:xfrm flipV="1">
            <a:off x="3502025" y="1820863"/>
            <a:ext cx="0" cy="50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16EFB3E-3551-04CD-EAED-7B137517E898}"/>
              </a:ext>
            </a:extLst>
          </p:cNvPr>
          <p:cNvCxnSpPr/>
          <p:nvPr>
            <p:custDataLst>
              <p:tags r:id="rId5"/>
            </p:custDataLst>
          </p:nvPr>
        </p:nvCxnSpPr>
        <p:spPr bwMode="auto">
          <a:xfrm flipV="1">
            <a:off x="4546600" y="1820863"/>
            <a:ext cx="0" cy="50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C644751-0C85-F515-1DE3-E77D1503B2EB}"/>
              </a:ext>
            </a:extLst>
          </p:cNvPr>
          <p:cNvCxnSpPr/>
          <p:nvPr>
            <p:custDataLst>
              <p:tags r:id="rId6"/>
            </p:custDataLst>
          </p:nvPr>
        </p:nvCxnSpPr>
        <p:spPr bwMode="auto">
          <a:xfrm flipV="1">
            <a:off x="5591175" y="1820863"/>
            <a:ext cx="0" cy="50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17E7151-EAC7-2D77-22AA-14CF3AE1713B}"/>
              </a:ext>
            </a:extLst>
          </p:cNvPr>
          <p:cNvCxnSpPr/>
          <p:nvPr>
            <p:custDataLst>
              <p:tags r:id="rId7"/>
            </p:custDataLst>
          </p:nvPr>
        </p:nvCxnSpPr>
        <p:spPr bwMode="auto">
          <a:xfrm flipV="1">
            <a:off x="6635750" y="1820863"/>
            <a:ext cx="0" cy="50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1AE138F-5911-2E36-E5FD-567C3CBA8AA3}"/>
              </a:ext>
            </a:extLst>
          </p:cNvPr>
          <p:cNvCxnSpPr/>
          <p:nvPr>
            <p:custDataLst>
              <p:tags r:id="rId8"/>
            </p:custDataLst>
          </p:nvPr>
        </p:nvCxnSpPr>
        <p:spPr bwMode="auto">
          <a:xfrm flipV="1">
            <a:off x="7680325" y="1820863"/>
            <a:ext cx="0" cy="50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gray">
          <a:xfrm>
            <a:off x="2357438" y="1600200"/>
            <a:ext cx="2016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0%</a:t>
            </a:r>
            <a:endParaRPr lang="en-GB" sz="1200" noProof="0">
              <a:cs typeface="Inter" panose="020B0604020202020204" charset="0"/>
            </a:endParaRPr>
          </a:p>
        </p:txBody>
      </p:sp>
      <p:sp>
        <p:nvSpPr>
          <p:cNvPr id="9"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gray">
          <a:xfrm>
            <a:off x="3359150" y="1600200"/>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10%</a:t>
            </a:r>
            <a:endParaRPr lang="en-GB" sz="1200" noProof="0">
              <a:cs typeface="Inter" panose="020B0604020202020204" charset="0"/>
            </a:endParaRPr>
          </a:p>
        </p:txBody>
      </p:sp>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gray">
          <a:xfrm>
            <a:off x="4403725" y="1600200"/>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20%</a:t>
            </a:r>
            <a:endParaRPr lang="en-GB" sz="1200" noProof="0">
              <a:cs typeface="Inter" panose="020B0604020202020204" charset="0"/>
            </a:endParaRPr>
          </a:p>
        </p:txBody>
      </p:sp>
      <p:sp>
        <p:nvSpPr>
          <p:cNvPr id="11"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gray">
          <a:xfrm>
            <a:off x="5448300" y="1600200"/>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30%</a:t>
            </a:r>
            <a:endParaRPr lang="en-GB" sz="1200" noProof="0">
              <a:cs typeface="Inter" panose="020B0604020202020204" charset="0"/>
            </a:endParaRPr>
          </a:p>
        </p:txBody>
      </p:sp>
      <p:sp>
        <p:nvSpPr>
          <p:cNvPr id="12"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6492875" y="1600200"/>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noProof="0">
                <a:cs typeface="Inter" panose="020B0604020202020204" charset="0"/>
              </a:rPr>
              <a:t>40%</a:t>
            </a:r>
          </a:p>
        </p:txBody>
      </p:sp>
      <p:sp>
        <p:nvSpPr>
          <p:cNvPr id="13"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gray">
          <a:xfrm>
            <a:off x="7537450" y="1600200"/>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50%</a:t>
            </a:r>
            <a:endParaRPr lang="en-GB" sz="1200" noProof="0">
              <a:cs typeface="Inter" panose="020B0604020202020204" charset="0"/>
            </a:endParaRPr>
          </a:p>
        </p:txBody>
      </p:sp>
      <p:sp>
        <p:nvSpPr>
          <p:cNvPr id="144"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auto">
          <a:xfrm>
            <a:off x="903288" y="2128838"/>
            <a:ext cx="145256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0E02261-19F2-4366-A4C7-636874548C35}" type="datetime'''Air''''tight ''me''mbra''ne''''''s''&#10;a''nd t''ap''e''''s '''">
              <a:rPr lang="en-GB" altLang="en-US" sz="1200" smtClean="0"/>
              <a:pPr marL="0" lvl="0" indent="0" algn="r">
                <a:spcBef>
                  <a:spcPct val="0"/>
                </a:spcBef>
                <a:spcAft>
                  <a:spcPct val="0"/>
                </a:spcAft>
                <a:buNone/>
              </a:pPr>
              <a:t>Airtight membranes
and tapes </a:t>
            </a:fld>
            <a:endParaRPr lang="en-GB" sz="1200" noProof="0"/>
          </a:p>
        </p:txBody>
      </p:sp>
      <p:sp>
        <p:nvSpPr>
          <p:cNvPr id="145"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auto">
          <a:xfrm>
            <a:off x="1246188" y="3054350"/>
            <a:ext cx="1109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D2A1066-FEBA-44F7-A7EF-A3B276A1369D}" type="datetime'D''ou''b''''le'''''' ''''''''g''''la''''''zi''n''''g'''''">
              <a:rPr lang="en-GB" altLang="en-US" sz="1200" smtClean="0">
                <a:effectLst/>
              </a:rPr>
              <a:pPr marL="0" lvl="0" indent="0" algn="r">
                <a:spcBef>
                  <a:spcPct val="0"/>
                </a:spcBef>
                <a:spcAft>
                  <a:spcPct val="0"/>
                </a:spcAft>
                <a:buNone/>
              </a:pPr>
              <a:t>Double glazing</a:t>
            </a:fld>
            <a:endParaRPr lang="en-GB" sz="1200" noProof="0"/>
          </a:p>
        </p:txBody>
      </p:sp>
      <p:sp>
        <p:nvSpPr>
          <p:cNvPr id="146"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auto">
          <a:xfrm>
            <a:off x="882650" y="3816350"/>
            <a:ext cx="14732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058E3A0-0894-4EE7-871E-3223A8C3C2C3}" type="datetime'C''av''ity w''all, lo''ft'' ''and&#10;floor insu''l''ation'''''' '">
              <a:rPr lang="en-GB" altLang="en-US" sz="1200" smtClean="0">
                <a:effectLst/>
              </a:rPr>
              <a:pPr marL="0" lvl="0" indent="0" algn="r">
                <a:spcBef>
                  <a:spcPct val="0"/>
                </a:spcBef>
                <a:spcAft>
                  <a:spcPct val="0"/>
                </a:spcAft>
                <a:buNone/>
              </a:pPr>
              <a:t>Cavity wall, loft and
floor insulation </a:t>
            </a:fld>
            <a:endParaRPr lang="en-GB" sz="1200" noProof="0"/>
          </a:p>
        </p:txBody>
      </p:sp>
      <p:sp>
        <p:nvSpPr>
          <p:cNvPr id="147"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auto">
          <a:xfrm>
            <a:off x="669925" y="4741863"/>
            <a:ext cx="16859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26C13D9-A99B-450A-A3BB-C018C25EB866}" type="datetime'Ex''t''''''''er''na''l ''w''al''l ''''i''''nsu''lat''''io''n '">
              <a:rPr lang="en-GB" altLang="en-US" sz="1200" smtClean="0">
                <a:effectLst/>
              </a:rPr>
              <a:pPr marL="0" lvl="0" indent="0" algn="r">
                <a:spcBef>
                  <a:spcPct val="0"/>
                </a:spcBef>
                <a:spcAft>
                  <a:spcPct val="0"/>
                </a:spcAft>
                <a:buNone/>
              </a:pPr>
              <a:t>External wall insulation </a:t>
            </a:fld>
            <a:endParaRPr lang="en-GB" sz="1200" noProof="0"/>
          </a:p>
        </p:txBody>
      </p:sp>
      <p:sp>
        <p:nvSpPr>
          <p:cNvPr id="148"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auto">
          <a:xfrm>
            <a:off x="1379538" y="5503863"/>
            <a:ext cx="97631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F1B332D-8D03-4652-A590-A742BCDD7036}" type="datetime'''''Wa''''''''''lls'''''' w''it''''''h&#10;th''erm''al'' m''''ass'">
              <a:rPr lang="en-GB" altLang="en-US" sz="1200" smtClean="0"/>
              <a:pPr marL="0" lvl="0" indent="0" algn="r">
                <a:spcBef>
                  <a:spcPct val="0"/>
                </a:spcBef>
                <a:spcAft>
                  <a:spcPct val="0"/>
                </a:spcAft>
                <a:buNone/>
              </a:pPr>
              <a:t>Walls with
thermal mass</a:t>
            </a:fld>
            <a:endParaRPr lang="en-GB" sz="1200" noProof="0"/>
          </a:p>
        </p:txBody>
      </p:sp>
      <p:sp>
        <p:nvSpPr>
          <p:cNvPr id="28" name="TextBox 27">
            <a:extLst>
              <a:ext uri="{FF2B5EF4-FFF2-40B4-BE49-F238E27FC236}">
                <a16:creationId xmlns:a16="http://schemas.microsoft.com/office/drawing/2014/main" id="{36D39698-F0FB-C413-21A8-3034080C63B8}"/>
              </a:ext>
            </a:extLst>
          </p:cNvPr>
          <p:cNvSpPr txBox="1">
            <a:spLocks/>
          </p:cNvSpPr>
          <p:nvPr/>
        </p:nvSpPr>
        <p:spPr>
          <a:xfrm>
            <a:off x="382384" y="952478"/>
            <a:ext cx="7040765" cy="400050"/>
          </a:xfrm>
          <a:prstGeom prst="rect">
            <a:avLst/>
          </a:prstGeom>
          <a:noFill/>
        </p:spPr>
        <p:txBody>
          <a:bodyPr wrap="square" lIns="0" tIns="0" rIns="0" bIns="0" rtlCol="0" anchor="t">
            <a:spAutoFit/>
          </a:bodyPr>
          <a:lstStyle/>
          <a:p>
            <a:pPr algn="l"/>
            <a:r>
              <a:rPr lang="en-GB" sz="1400" b="1">
                <a:solidFill>
                  <a:schemeClr val="tx2"/>
                </a:solidFill>
                <a:latin typeface="Century Gothic"/>
              </a:rPr>
              <a:t>Impact on annual heating energy consumption of passive heating techniques</a:t>
            </a:r>
          </a:p>
          <a:p>
            <a:pPr algn="l"/>
            <a:r>
              <a:rPr lang="en-GB" sz="1200">
                <a:solidFill>
                  <a:schemeClr val="bg2">
                    <a:lumMod val="50000"/>
                  </a:schemeClr>
                </a:solidFill>
                <a:latin typeface="Century Gothic"/>
              </a:rPr>
              <a:t>%</a:t>
            </a:r>
            <a:endParaRPr lang="en-GB" sz="1200" baseline="30000">
              <a:solidFill>
                <a:schemeClr val="bg2">
                  <a:lumMod val="50000"/>
                </a:schemeClr>
              </a:solidFill>
              <a:latin typeface="Century Gothic" panose="020B0502020202020204" pitchFamily="34" charset="0"/>
            </a:endParaRPr>
          </a:p>
        </p:txBody>
      </p:sp>
      <p:cxnSp>
        <p:nvCxnSpPr>
          <p:cNvPr id="29" name="Straight Connector 28">
            <a:extLst>
              <a:ext uri="{FF2B5EF4-FFF2-40B4-BE49-F238E27FC236}">
                <a16:creationId xmlns:a16="http://schemas.microsoft.com/office/drawing/2014/main" id="{0C652C6D-BA84-B3B5-1EB1-12746281A6CB}"/>
              </a:ext>
            </a:extLst>
          </p:cNvPr>
          <p:cNvCxnSpPr>
            <a:cxnSpLocks/>
          </p:cNvCxnSpPr>
          <p:nvPr/>
        </p:nvCxnSpPr>
        <p:spPr>
          <a:xfrm>
            <a:off x="382384" y="1425855"/>
            <a:ext cx="7440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5A19132B-9DBC-FC18-0864-8056269B9316}"/>
              </a:ext>
            </a:extLst>
          </p:cNvPr>
          <p:cNvCxnSpPr>
            <a:cxnSpLocks/>
          </p:cNvCxnSpPr>
          <p:nvPr/>
        </p:nvCxnSpPr>
        <p:spPr>
          <a:xfrm>
            <a:off x="556640" y="5212702"/>
            <a:ext cx="112629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87ED057C-1567-FDEA-3CA0-2902FE395CD4}"/>
              </a:ext>
            </a:extLst>
          </p:cNvPr>
          <p:cNvSpPr txBox="1">
            <a:spLocks/>
          </p:cNvSpPr>
          <p:nvPr/>
        </p:nvSpPr>
        <p:spPr>
          <a:xfrm>
            <a:off x="382384" y="1707278"/>
            <a:ext cx="182621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tx2"/>
                </a:solidFill>
                <a:latin typeface="Century Gothic" panose="020B0502020202020204" pitchFamily="34" charset="0"/>
              </a:rPr>
              <a:t>Building envelope</a:t>
            </a: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363" name="TextBox 362">
            <a:extLst>
              <a:ext uri="{FF2B5EF4-FFF2-40B4-BE49-F238E27FC236}">
                <a16:creationId xmlns:a16="http://schemas.microsoft.com/office/drawing/2014/main" id="{75C47353-3420-1DA6-C616-85361EA9285F}"/>
              </a:ext>
            </a:extLst>
          </p:cNvPr>
          <p:cNvSpPr txBox="1">
            <a:spLocks/>
          </p:cNvSpPr>
          <p:nvPr/>
        </p:nvSpPr>
        <p:spPr>
          <a:xfrm>
            <a:off x="430243" y="5413079"/>
            <a:ext cx="96023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accent6">
                    <a:lumMod val="50000"/>
                  </a:schemeClr>
                </a:solidFill>
                <a:effectLst/>
                <a:uLnTx/>
                <a:uFillTx/>
                <a:latin typeface="Century Gothic" panose="020B0502020202020204" pitchFamily="34" charset="0"/>
                <a:ea typeface="+mn-ea"/>
                <a:cs typeface="+mn-cs"/>
              </a:rPr>
              <a:t>Building fabric</a:t>
            </a:r>
            <a:endParaRPr kumimoji="0" lang="en-GB" sz="1600" b="0" i="0" u="none" strike="noStrike" kern="1200" cap="none" spc="0" normalizeH="0" baseline="0" noProof="0">
              <a:ln>
                <a:noFill/>
              </a:ln>
              <a:solidFill>
                <a:schemeClr val="accent6">
                  <a:lumMod val="50000"/>
                </a:schemeClr>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8D0C73CC-326F-1355-1253-B5D8F33EF808}"/>
              </a:ext>
            </a:extLst>
          </p:cNvPr>
          <p:cNvSpPr txBox="1">
            <a:spLocks/>
          </p:cNvSpPr>
          <p:nvPr/>
        </p:nvSpPr>
        <p:spPr>
          <a:xfrm>
            <a:off x="8101389" y="1244101"/>
            <a:ext cx="165981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Expected average cost to developer  </a:t>
            </a:r>
          </a:p>
        </p:txBody>
      </p:sp>
      <p:sp>
        <p:nvSpPr>
          <p:cNvPr id="137" name="TextBox 136">
            <a:extLst>
              <a:ext uri="{FF2B5EF4-FFF2-40B4-BE49-F238E27FC236}">
                <a16:creationId xmlns:a16="http://schemas.microsoft.com/office/drawing/2014/main" id="{5E7F8879-0183-3244-87B8-FB7F4EB21442}"/>
              </a:ext>
            </a:extLst>
          </p:cNvPr>
          <p:cNvSpPr txBox="1">
            <a:spLocks/>
          </p:cNvSpPr>
          <p:nvPr/>
        </p:nvSpPr>
        <p:spPr>
          <a:xfrm>
            <a:off x="8235953" y="2112070"/>
            <a:ext cx="1372713" cy="492443"/>
          </a:xfrm>
          <a:prstGeom prst="rect">
            <a:avLst/>
          </a:prstGeom>
          <a:noFill/>
        </p:spPr>
        <p:txBody>
          <a:bodyPr wrap="square" lIns="0" tIns="0" rIns="0" bIns="0" rtlCol="0" anchor="t">
            <a:spAutoFit/>
          </a:bodyPr>
          <a:lstStyle/>
          <a:p>
            <a:pPr algn="ctr"/>
            <a:r>
              <a:rPr lang="en-GB" sz="1600" b="1">
                <a:ln>
                  <a:noFill/>
                </a:ln>
                <a:solidFill>
                  <a:schemeClr val="accent5">
                    <a:lumMod val="60000"/>
                    <a:lumOff val="40000"/>
                  </a:schemeClr>
                </a:solidFill>
                <a:latin typeface="Century Gothic"/>
              </a:rPr>
              <a:t>Low</a:t>
            </a:r>
            <a:r>
              <a:rPr lang="en-GB" sz="1600" b="1">
                <a:ln>
                  <a:noFill/>
                </a:ln>
                <a:solidFill>
                  <a:schemeClr val="accent5">
                    <a:lumMod val="40000"/>
                    <a:lumOff val="60000"/>
                  </a:schemeClr>
                </a:solidFill>
                <a:latin typeface="Century Gothic"/>
              </a:rPr>
              <a:t> </a:t>
            </a:r>
          </a:p>
          <a:p>
            <a:pPr algn="ctr"/>
            <a:r>
              <a:rPr lang="en-GB" sz="1600">
                <a:solidFill>
                  <a:schemeClr val="tx1">
                    <a:lumMod val="85000"/>
                    <a:lumOff val="15000"/>
                  </a:schemeClr>
                </a:solidFill>
                <a:latin typeface="Century Gothic"/>
              </a:rPr>
              <a:t>$500–2,000</a:t>
            </a:r>
            <a:endParaRPr lang="en-GB" sz="1600">
              <a:ln>
                <a:noFill/>
              </a:ln>
              <a:solidFill>
                <a:schemeClr val="tx1">
                  <a:lumMod val="85000"/>
                  <a:lumOff val="15000"/>
                </a:schemeClr>
              </a:solidFill>
              <a:latin typeface="Century Gothic" panose="020B0502020202020204" pitchFamily="34" charset="0"/>
            </a:endParaRPr>
          </a:p>
        </p:txBody>
      </p:sp>
      <p:sp>
        <p:nvSpPr>
          <p:cNvPr id="138" name="TextBox 137">
            <a:extLst>
              <a:ext uri="{FF2B5EF4-FFF2-40B4-BE49-F238E27FC236}">
                <a16:creationId xmlns:a16="http://schemas.microsoft.com/office/drawing/2014/main" id="{C1FCBA53-DDEE-4A82-FDB4-9C758A232896}"/>
              </a:ext>
            </a:extLst>
          </p:cNvPr>
          <p:cNvSpPr txBox="1">
            <a:spLocks/>
          </p:cNvSpPr>
          <p:nvPr/>
        </p:nvSpPr>
        <p:spPr>
          <a:xfrm>
            <a:off x="8245002" y="3622418"/>
            <a:ext cx="1372712" cy="492443"/>
          </a:xfrm>
          <a:prstGeom prst="rect">
            <a:avLst/>
          </a:prstGeom>
          <a:noFill/>
        </p:spPr>
        <p:txBody>
          <a:bodyPr wrap="square" lIns="0" tIns="0" rIns="0" bIns="0" rtlCol="0" anchor="t">
            <a:spAutoFit/>
          </a:bodyPr>
          <a:lstStyle/>
          <a:p>
            <a:pPr algn="ctr"/>
            <a:r>
              <a:rPr lang="en-GB" sz="1600" b="1">
                <a:solidFill>
                  <a:schemeClr val="accent5">
                    <a:lumMod val="75000"/>
                  </a:schemeClr>
                </a:solidFill>
                <a:latin typeface="Century Gothic"/>
              </a:rPr>
              <a:t>Medium</a:t>
            </a:r>
          </a:p>
          <a:p>
            <a:pPr algn="ctr"/>
            <a:r>
              <a:rPr lang="it-IT" sz="1600">
                <a:ln>
                  <a:noFill/>
                </a:ln>
                <a:solidFill>
                  <a:schemeClr val="tx1">
                    <a:lumMod val="85000"/>
                    <a:lumOff val="15000"/>
                  </a:schemeClr>
                </a:solidFill>
                <a:latin typeface="Century Gothic"/>
              </a:rPr>
              <a:t>$</a:t>
            </a:r>
            <a:r>
              <a:rPr lang="it-IT" sz="1600">
                <a:solidFill>
                  <a:schemeClr val="tx1">
                    <a:lumMod val="85000"/>
                    <a:lumOff val="15000"/>
                  </a:schemeClr>
                </a:solidFill>
                <a:latin typeface="Century Gothic"/>
              </a:rPr>
              <a:t>500–1,500</a:t>
            </a:r>
            <a:r>
              <a:rPr lang="it-IT" sz="1600">
                <a:ln>
                  <a:noFill/>
                </a:ln>
                <a:solidFill>
                  <a:schemeClr val="tx1">
                    <a:lumMod val="85000"/>
                    <a:lumOff val="15000"/>
                  </a:schemeClr>
                </a:solidFill>
                <a:latin typeface="Century Gothic"/>
              </a:rPr>
              <a:t> </a:t>
            </a:r>
          </a:p>
        </p:txBody>
      </p:sp>
      <p:sp>
        <p:nvSpPr>
          <p:cNvPr id="139" name="TextBox 138">
            <a:extLst>
              <a:ext uri="{FF2B5EF4-FFF2-40B4-BE49-F238E27FC236}">
                <a16:creationId xmlns:a16="http://schemas.microsoft.com/office/drawing/2014/main" id="{68529292-AC31-1E8D-7232-EDF0BA3E2F4C}"/>
              </a:ext>
            </a:extLst>
          </p:cNvPr>
          <p:cNvSpPr txBox="1">
            <a:spLocks/>
          </p:cNvSpPr>
          <p:nvPr/>
        </p:nvSpPr>
        <p:spPr>
          <a:xfrm>
            <a:off x="8175354" y="2789865"/>
            <a:ext cx="1372713" cy="492443"/>
          </a:xfrm>
          <a:prstGeom prst="rect">
            <a:avLst/>
          </a:prstGeom>
          <a:noFill/>
        </p:spPr>
        <p:txBody>
          <a:bodyPr wrap="square" lIns="0" tIns="0" rIns="0" bIns="0" rtlCol="0" anchor="t">
            <a:spAutoFit/>
          </a:bodyPr>
          <a:lstStyle/>
          <a:p>
            <a:pPr algn="ctr"/>
            <a:r>
              <a:rPr lang="en-GB" sz="1600" b="1">
                <a:solidFill>
                  <a:schemeClr val="accent5">
                    <a:lumMod val="75000"/>
                  </a:schemeClr>
                </a:solidFill>
                <a:latin typeface="Century Gothic"/>
              </a:rPr>
              <a:t>Medium</a:t>
            </a:r>
          </a:p>
          <a:p>
            <a:pPr algn="ctr"/>
            <a:r>
              <a:rPr lang="en-GB" sz="1600">
                <a:solidFill>
                  <a:schemeClr val="tx1">
                    <a:lumMod val="85000"/>
                    <a:lumOff val="15000"/>
                  </a:schemeClr>
                </a:solidFill>
                <a:latin typeface="Century Gothic"/>
              </a:rPr>
              <a:t>$2,500–5,000</a:t>
            </a:r>
            <a:endParaRPr lang="en-GB" sz="1600">
              <a:ln>
                <a:noFill/>
              </a:ln>
              <a:solidFill>
                <a:schemeClr val="tx1">
                  <a:lumMod val="85000"/>
                  <a:lumOff val="15000"/>
                </a:schemeClr>
              </a:solidFill>
              <a:latin typeface="Century Gothic" panose="020B0502020202020204" pitchFamily="34" charset="0"/>
            </a:endParaRPr>
          </a:p>
        </p:txBody>
      </p:sp>
      <p:sp>
        <p:nvSpPr>
          <p:cNvPr id="140" name="TextBox 139">
            <a:extLst>
              <a:ext uri="{FF2B5EF4-FFF2-40B4-BE49-F238E27FC236}">
                <a16:creationId xmlns:a16="http://schemas.microsoft.com/office/drawing/2014/main" id="{9B0876E2-596B-5AC2-2CA6-9C6F30CE397F}"/>
              </a:ext>
            </a:extLst>
          </p:cNvPr>
          <p:cNvSpPr txBox="1">
            <a:spLocks/>
          </p:cNvSpPr>
          <p:nvPr/>
        </p:nvSpPr>
        <p:spPr>
          <a:xfrm>
            <a:off x="8314648" y="4554713"/>
            <a:ext cx="1372711" cy="492443"/>
          </a:xfrm>
          <a:prstGeom prst="rect">
            <a:avLst/>
          </a:prstGeom>
          <a:noFill/>
        </p:spPr>
        <p:txBody>
          <a:bodyPr wrap="square" lIns="0" tIns="0" rIns="0" bIns="0" rtlCol="0" anchor="t">
            <a:spAutoFit/>
          </a:bodyPr>
          <a:lstStyle/>
          <a:p>
            <a:pPr algn="ctr"/>
            <a:r>
              <a:rPr lang="en-GB" sz="1600" b="1">
                <a:ln>
                  <a:noFill/>
                </a:ln>
                <a:solidFill>
                  <a:schemeClr val="accent5">
                    <a:lumMod val="50000"/>
                  </a:schemeClr>
                </a:solidFill>
                <a:latin typeface="Century Gothic"/>
              </a:rPr>
              <a:t>High</a:t>
            </a:r>
          </a:p>
          <a:p>
            <a:pPr algn="ctr"/>
            <a:r>
              <a:rPr lang="en-GB" sz="1600">
                <a:ln>
                  <a:noFill/>
                </a:ln>
                <a:solidFill>
                  <a:schemeClr val="tx1">
                    <a:lumMod val="85000"/>
                    <a:lumOff val="15000"/>
                  </a:schemeClr>
                </a:solidFill>
                <a:latin typeface="Century Gothic"/>
              </a:rPr>
              <a:t>$</a:t>
            </a:r>
            <a:r>
              <a:rPr lang="en-GB" sz="1600">
                <a:solidFill>
                  <a:schemeClr val="tx1">
                    <a:lumMod val="85000"/>
                    <a:lumOff val="15000"/>
                  </a:schemeClr>
                </a:solidFill>
                <a:latin typeface="Century Gothic"/>
              </a:rPr>
              <a:t>1,000–5,000</a:t>
            </a:r>
            <a:endParaRPr lang="en-GB" sz="1600">
              <a:ln>
                <a:noFill/>
              </a:ln>
              <a:solidFill>
                <a:schemeClr val="tx1">
                  <a:lumMod val="85000"/>
                  <a:lumOff val="15000"/>
                </a:schemeClr>
              </a:solidFill>
              <a:latin typeface="Century Gothic" panose="020B0502020202020204" pitchFamily="34" charset="0"/>
            </a:endParaRPr>
          </a:p>
        </p:txBody>
      </p:sp>
      <p:sp>
        <p:nvSpPr>
          <p:cNvPr id="156" name="TextBox 155">
            <a:extLst>
              <a:ext uri="{FF2B5EF4-FFF2-40B4-BE49-F238E27FC236}">
                <a16:creationId xmlns:a16="http://schemas.microsoft.com/office/drawing/2014/main" id="{937647FB-DEE3-21C0-8283-B334F24AE115}"/>
              </a:ext>
            </a:extLst>
          </p:cNvPr>
          <p:cNvSpPr txBox="1">
            <a:spLocks/>
          </p:cNvSpPr>
          <p:nvPr/>
        </p:nvSpPr>
        <p:spPr>
          <a:xfrm>
            <a:off x="8277173" y="5413079"/>
            <a:ext cx="1484032" cy="492443"/>
          </a:xfrm>
          <a:prstGeom prst="rect">
            <a:avLst/>
          </a:prstGeom>
          <a:noFill/>
        </p:spPr>
        <p:txBody>
          <a:bodyPr wrap="square" lIns="0" tIns="0" rIns="0" bIns="0" rtlCol="0" anchor="t">
            <a:spAutoFit/>
          </a:bodyPr>
          <a:lstStyle/>
          <a:p>
            <a:pPr algn="ctr"/>
            <a:r>
              <a:rPr lang="en-GB" sz="1600" b="1">
                <a:ln>
                  <a:noFill/>
                </a:ln>
                <a:solidFill>
                  <a:schemeClr val="accent5">
                    <a:lumMod val="50000"/>
                  </a:schemeClr>
                </a:solidFill>
                <a:latin typeface="Century Gothic"/>
              </a:rPr>
              <a:t>High</a:t>
            </a:r>
          </a:p>
          <a:p>
            <a:pPr algn="ctr"/>
            <a:r>
              <a:rPr lang="it-IT" sz="1600">
                <a:solidFill>
                  <a:schemeClr val="tx1">
                    <a:lumMod val="85000"/>
                    <a:lumOff val="15000"/>
                  </a:schemeClr>
                </a:solidFill>
                <a:latin typeface="Century Gothic"/>
              </a:rPr>
              <a:t>$2,500–10,000</a:t>
            </a:r>
            <a:endParaRPr lang="it-IT" sz="1600">
              <a:ln>
                <a:noFill/>
              </a:ln>
              <a:solidFill>
                <a:schemeClr val="tx1">
                  <a:lumMod val="85000"/>
                  <a:lumOff val="15000"/>
                </a:schemeClr>
              </a:solidFill>
              <a:latin typeface="Century Gothic"/>
            </a:endParaRPr>
          </a:p>
        </p:txBody>
      </p:sp>
      <p:sp>
        <p:nvSpPr>
          <p:cNvPr id="17" name="TextBox 16">
            <a:extLst>
              <a:ext uri="{FF2B5EF4-FFF2-40B4-BE49-F238E27FC236}">
                <a16:creationId xmlns:a16="http://schemas.microsoft.com/office/drawing/2014/main" id="{FE3F5839-E35E-9454-ECCA-7C46197802B9}"/>
              </a:ext>
            </a:extLst>
          </p:cNvPr>
          <p:cNvSpPr txBox="1">
            <a:spLocks/>
          </p:cNvSpPr>
          <p:nvPr/>
        </p:nvSpPr>
        <p:spPr>
          <a:xfrm>
            <a:off x="9923446" y="982678"/>
            <a:ext cx="1900746"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004876"/>
                </a:solidFill>
                <a:latin typeface="Century Gothic" panose="020B0502020202020204" pitchFamily="34" charset="0"/>
              </a:rPr>
              <a:t>Rate of return (assessment of developer costs and household energy bill savings in Europe) </a:t>
            </a:r>
            <a:endParaRPr kumimoji="0" lang="en-GB"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E05BE7BB-ABB3-3AA5-AF07-B9F04CEDED50}"/>
              </a:ext>
            </a:extLst>
          </p:cNvPr>
          <p:cNvSpPr txBox="1">
            <a:spLocks/>
          </p:cNvSpPr>
          <p:nvPr/>
        </p:nvSpPr>
        <p:spPr>
          <a:xfrm>
            <a:off x="10178414" y="2027970"/>
            <a:ext cx="1372713" cy="492443"/>
          </a:xfrm>
          <a:prstGeom prst="rect">
            <a:avLst/>
          </a:prstGeom>
          <a:noFill/>
        </p:spPr>
        <p:txBody>
          <a:bodyPr wrap="square" lIns="0" tIns="0" rIns="0" bIns="0" rtlCol="0">
            <a:spAutoFit/>
          </a:bodyPr>
          <a:lstStyle/>
          <a:p>
            <a:pPr algn="ctr"/>
            <a:r>
              <a:rPr lang="en-GB" sz="1600" b="1">
                <a:ln>
                  <a:noFill/>
                </a:ln>
                <a:solidFill>
                  <a:srgbClr val="702125"/>
                </a:solidFill>
                <a:latin typeface="Century Gothic" panose="020B0502020202020204" pitchFamily="34" charset="0"/>
              </a:rPr>
              <a:t>High</a:t>
            </a:r>
            <a:r>
              <a:rPr lang="en-GB" sz="1600" b="1">
                <a:ln>
                  <a:noFill/>
                </a:ln>
                <a:solidFill>
                  <a:schemeClr val="accent5">
                    <a:lumMod val="40000"/>
                    <a:lumOff val="60000"/>
                  </a:schemeClr>
                </a:solidFill>
                <a:latin typeface="Century Gothic" panose="020B0502020202020204" pitchFamily="34" charset="0"/>
              </a:rPr>
              <a:t> </a:t>
            </a:r>
          </a:p>
          <a:p>
            <a:pPr algn="ctr"/>
            <a:r>
              <a:rPr lang="en-GB" sz="1600">
                <a:ln>
                  <a:noFill/>
                </a:ln>
                <a:solidFill>
                  <a:schemeClr val="tx1">
                    <a:lumMod val="85000"/>
                    <a:lumOff val="15000"/>
                  </a:schemeClr>
                </a:solidFill>
                <a:latin typeface="Century Gothic" panose="020B0502020202020204" pitchFamily="34" charset="0"/>
              </a:rPr>
              <a:t>20%</a:t>
            </a:r>
          </a:p>
        </p:txBody>
      </p:sp>
      <p:sp>
        <p:nvSpPr>
          <p:cNvPr id="23" name="TextBox 22">
            <a:extLst>
              <a:ext uri="{FF2B5EF4-FFF2-40B4-BE49-F238E27FC236}">
                <a16:creationId xmlns:a16="http://schemas.microsoft.com/office/drawing/2014/main" id="{72ADD3CD-DB75-2927-377E-DC57289F5AF6}"/>
              </a:ext>
            </a:extLst>
          </p:cNvPr>
          <p:cNvSpPr txBox="1">
            <a:spLocks/>
          </p:cNvSpPr>
          <p:nvPr/>
        </p:nvSpPr>
        <p:spPr>
          <a:xfrm>
            <a:off x="10187463" y="3538318"/>
            <a:ext cx="1372712" cy="492443"/>
          </a:xfrm>
          <a:prstGeom prst="rect">
            <a:avLst/>
          </a:prstGeom>
          <a:noFill/>
        </p:spPr>
        <p:txBody>
          <a:bodyPr wrap="square" lIns="0" tIns="0" rIns="0" bIns="0" rtlCol="0">
            <a:spAutoFit/>
          </a:bodyPr>
          <a:lstStyle/>
          <a:p>
            <a:pPr algn="ctr"/>
            <a:r>
              <a:rPr lang="en-GB" sz="1600" b="1">
                <a:solidFill>
                  <a:srgbClr val="702125"/>
                </a:solidFill>
                <a:latin typeface="Century Gothic" panose="020B0502020202020204" pitchFamily="34" charset="0"/>
              </a:rPr>
              <a:t>High</a:t>
            </a:r>
          </a:p>
          <a:p>
            <a:pPr algn="ctr"/>
            <a:r>
              <a:rPr lang="it-IT" sz="1600">
                <a:ln>
                  <a:noFill/>
                </a:ln>
                <a:solidFill>
                  <a:schemeClr val="tx1">
                    <a:lumMod val="85000"/>
                    <a:lumOff val="15000"/>
                  </a:schemeClr>
                </a:solidFill>
                <a:latin typeface="Century Gothic" panose="020B0502020202020204" pitchFamily="34" charset="0"/>
              </a:rPr>
              <a:t>30%</a:t>
            </a:r>
          </a:p>
        </p:txBody>
      </p:sp>
      <p:sp>
        <p:nvSpPr>
          <p:cNvPr id="24" name="TextBox 23">
            <a:extLst>
              <a:ext uri="{FF2B5EF4-FFF2-40B4-BE49-F238E27FC236}">
                <a16:creationId xmlns:a16="http://schemas.microsoft.com/office/drawing/2014/main" id="{327D0DBA-D538-CC7C-82C2-DA20983E0917}"/>
              </a:ext>
            </a:extLst>
          </p:cNvPr>
          <p:cNvSpPr txBox="1">
            <a:spLocks/>
          </p:cNvSpPr>
          <p:nvPr/>
        </p:nvSpPr>
        <p:spPr>
          <a:xfrm>
            <a:off x="10257110" y="2759642"/>
            <a:ext cx="1233418" cy="492443"/>
          </a:xfrm>
          <a:prstGeom prst="rect">
            <a:avLst/>
          </a:prstGeom>
          <a:noFill/>
        </p:spPr>
        <p:txBody>
          <a:bodyPr wrap="square" lIns="0" tIns="0" rIns="0" bIns="0" rtlCol="0">
            <a:spAutoFit/>
          </a:bodyPr>
          <a:lstStyle/>
          <a:p>
            <a:pPr algn="ctr"/>
            <a:r>
              <a:rPr lang="en-GB" sz="1600" b="1">
                <a:solidFill>
                  <a:schemeClr val="accent5">
                    <a:lumMod val="75000"/>
                  </a:schemeClr>
                </a:solidFill>
                <a:latin typeface="Century Gothic" panose="020B0502020202020204" pitchFamily="34" charset="0"/>
              </a:rPr>
              <a:t>Medium</a:t>
            </a:r>
          </a:p>
          <a:p>
            <a:pPr algn="ctr"/>
            <a:r>
              <a:rPr lang="en-GB" sz="1600">
                <a:solidFill>
                  <a:schemeClr val="tx1">
                    <a:lumMod val="85000"/>
                    <a:lumOff val="15000"/>
                  </a:schemeClr>
                </a:solidFill>
                <a:latin typeface="Century Gothic" panose="020B0502020202020204" pitchFamily="34" charset="0"/>
              </a:rPr>
              <a:t>5%</a:t>
            </a:r>
            <a:endParaRPr lang="en-GB" sz="1600">
              <a:ln>
                <a:noFill/>
              </a:ln>
              <a:solidFill>
                <a:schemeClr val="tx1">
                  <a:lumMod val="85000"/>
                  <a:lumOff val="15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D878B0AE-C7C3-366B-B32E-4C97D998336F}"/>
              </a:ext>
            </a:extLst>
          </p:cNvPr>
          <p:cNvSpPr txBox="1">
            <a:spLocks/>
          </p:cNvSpPr>
          <p:nvPr/>
        </p:nvSpPr>
        <p:spPr>
          <a:xfrm>
            <a:off x="10257110" y="4557694"/>
            <a:ext cx="1233418" cy="492443"/>
          </a:xfrm>
          <a:prstGeom prst="rect">
            <a:avLst/>
          </a:prstGeom>
          <a:noFill/>
        </p:spPr>
        <p:txBody>
          <a:bodyPr wrap="square" lIns="0" tIns="0" rIns="0" bIns="0" rtlCol="0">
            <a:spAutoFit/>
          </a:bodyPr>
          <a:lstStyle/>
          <a:p>
            <a:pPr algn="ctr"/>
            <a:r>
              <a:rPr lang="en-GB" sz="1600" b="1">
                <a:ln>
                  <a:noFill/>
                </a:ln>
                <a:solidFill>
                  <a:schemeClr val="accent5">
                    <a:lumMod val="50000"/>
                  </a:schemeClr>
                </a:solidFill>
                <a:latin typeface="Century Gothic" panose="020B0502020202020204" pitchFamily="34" charset="0"/>
              </a:rPr>
              <a:t>High</a:t>
            </a:r>
          </a:p>
          <a:p>
            <a:pPr algn="ctr"/>
            <a:r>
              <a:rPr lang="en-GB" sz="1600">
                <a:ln>
                  <a:noFill/>
                </a:ln>
                <a:solidFill>
                  <a:schemeClr val="tx1">
                    <a:lumMod val="85000"/>
                    <a:lumOff val="15000"/>
                  </a:schemeClr>
                </a:solidFill>
                <a:latin typeface="Century Gothic" panose="020B0502020202020204" pitchFamily="34" charset="0"/>
              </a:rPr>
              <a:t>30%</a:t>
            </a:r>
          </a:p>
        </p:txBody>
      </p:sp>
      <p:sp>
        <p:nvSpPr>
          <p:cNvPr id="27" name="TextBox 26">
            <a:extLst>
              <a:ext uri="{FF2B5EF4-FFF2-40B4-BE49-F238E27FC236}">
                <a16:creationId xmlns:a16="http://schemas.microsoft.com/office/drawing/2014/main" id="{607D68A3-63A7-FD33-8E8F-633955B9FA96}"/>
              </a:ext>
            </a:extLst>
          </p:cNvPr>
          <p:cNvSpPr txBox="1">
            <a:spLocks/>
          </p:cNvSpPr>
          <p:nvPr/>
        </p:nvSpPr>
        <p:spPr>
          <a:xfrm>
            <a:off x="10242757" y="5369009"/>
            <a:ext cx="1308370" cy="492443"/>
          </a:xfrm>
          <a:prstGeom prst="rect">
            <a:avLst/>
          </a:prstGeom>
          <a:noFill/>
        </p:spPr>
        <p:txBody>
          <a:bodyPr wrap="square" lIns="0" tIns="0" rIns="0" bIns="0" rtlCol="0">
            <a:spAutoFit/>
          </a:bodyPr>
          <a:lstStyle/>
          <a:p>
            <a:pPr algn="ctr"/>
            <a:r>
              <a:rPr lang="en-GB" sz="1600" b="1">
                <a:ln>
                  <a:noFill/>
                </a:ln>
                <a:solidFill>
                  <a:schemeClr val="accent5">
                    <a:lumMod val="60000"/>
                    <a:lumOff val="40000"/>
                  </a:schemeClr>
                </a:solidFill>
                <a:latin typeface="Century Gothic" panose="020B0502020202020204" pitchFamily="34" charset="0"/>
              </a:rPr>
              <a:t>Low</a:t>
            </a:r>
          </a:p>
          <a:p>
            <a:pPr algn="ctr"/>
            <a:r>
              <a:rPr lang="it-IT" sz="1600">
                <a:solidFill>
                  <a:schemeClr val="tx1">
                    <a:lumMod val="85000"/>
                    <a:lumOff val="15000"/>
                  </a:schemeClr>
                </a:solidFill>
                <a:latin typeface="Century Gothic" panose="020B0502020202020204" pitchFamily="34" charset="0"/>
              </a:rPr>
              <a:t>&lt;5%</a:t>
            </a:r>
            <a:endParaRPr lang="it-IT" sz="1600">
              <a:ln>
                <a:noFill/>
              </a:ln>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250657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CC668D2-3EF8-DC7D-6A15-9B79EBFC22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0" name="think-cell data - do not delete" hidden="1">
                        <a:extLst>
                          <a:ext uri="{FF2B5EF4-FFF2-40B4-BE49-F238E27FC236}">
                            <a16:creationId xmlns:a16="http://schemas.microsoft.com/office/drawing/2014/main" id="{CCC668D2-3EF8-DC7D-6A15-9B79EBFC22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CC5361-0865-137F-5291-5AAE13719A93}"/>
              </a:ext>
            </a:extLst>
          </p:cNvPr>
          <p:cNvSpPr>
            <a:spLocks noGrp="1"/>
          </p:cNvSpPr>
          <p:nvPr>
            <p:ph type="title"/>
          </p:nvPr>
        </p:nvSpPr>
        <p:spPr/>
        <p:txBody>
          <a:bodyPr vert="horz"/>
          <a:lstStyle/>
          <a:p>
            <a:r>
              <a:rPr lang="en-GB" sz="2000"/>
              <a:t>3 aspects to creating “net-zero ready” buildings: all buildings must have clean heating and smart/flexible technologies, and assess the most appropriate building fabric improvements </a:t>
            </a:r>
          </a:p>
        </p:txBody>
      </p:sp>
      <p:sp>
        <p:nvSpPr>
          <p:cNvPr id="3" name="Slide Number Placeholder 2">
            <a:extLst>
              <a:ext uri="{FF2B5EF4-FFF2-40B4-BE49-F238E27FC236}">
                <a16:creationId xmlns:a16="http://schemas.microsoft.com/office/drawing/2014/main" id="{85DD9AD3-BF81-157E-DF89-BA6EA81453EA}"/>
              </a:ext>
            </a:extLst>
          </p:cNvPr>
          <p:cNvSpPr>
            <a:spLocks noGrp="1"/>
          </p:cNvSpPr>
          <p:nvPr>
            <p:ph type="sldNum" sz="quarter" idx="11"/>
          </p:nvPr>
        </p:nvSpPr>
        <p:spPr/>
        <p:txBody>
          <a:bodyPr/>
          <a:lstStyle/>
          <a:p>
            <a:fld id="{ABB6D191-819E-455F-BC39-F2381519C0C1}" type="slidenum">
              <a:rPr lang="en-US" noProof="0" smtClean="0"/>
              <a:t>16</a:t>
            </a:fld>
            <a:endParaRPr lang="en-US" noProof="0"/>
          </a:p>
        </p:txBody>
      </p:sp>
      <p:sp>
        <p:nvSpPr>
          <p:cNvPr id="5" name="Rectangle 4">
            <a:extLst>
              <a:ext uri="{FF2B5EF4-FFF2-40B4-BE49-F238E27FC236}">
                <a16:creationId xmlns:a16="http://schemas.microsoft.com/office/drawing/2014/main" id="{1006516C-241F-E803-7E56-AF4866B9448D}"/>
              </a:ext>
            </a:extLst>
          </p:cNvPr>
          <p:cNvSpPr/>
          <p:nvPr/>
        </p:nvSpPr>
        <p:spPr>
          <a:xfrm>
            <a:off x="394115" y="2022574"/>
            <a:ext cx="946795" cy="78480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bg1"/>
                </a:solidFill>
                <a:latin typeface="Century Gothic" panose="020B0502020202020204" pitchFamily="34" charset="0"/>
              </a:rPr>
              <a:t>New buildings </a:t>
            </a:r>
            <a:endParaRPr lang="en-GB" sz="1400" b="1">
              <a:ln>
                <a:noFill/>
              </a:ln>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3811C94B-B783-AEF3-A07C-19156B1AE14C}"/>
              </a:ext>
            </a:extLst>
          </p:cNvPr>
          <p:cNvSpPr/>
          <p:nvPr/>
        </p:nvSpPr>
        <p:spPr>
          <a:xfrm>
            <a:off x="395759" y="2967913"/>
            <a:ext cx="946795" cy="370659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bg1"/>
                </a:solidFill>
                <a:latin typeface="Century Gothic" panose="020B0502020202020204" pitchFamily="34" charset="0"/>
              </a:rPr>
              <a:t>Existing</a:t>
            </a:r>
          </a:p>
          <a:p>
            <a:pPr algn="ctr"/>
            <a:r>
              <a:rPr lang="en-GB" sz="1400" b="1">
                <a:solidFill>
                  <a:schemeClr val="bg1"/>
                </a:solidFill>
                <a:latin typeface="Century Gothic" panose="020B0502020202020204" pitchFamily="34" charset="0"/>
              </a:rPr>
              <a:t>buildings </a:t>
            </a:r>
            <a:endParaRPr lang="en-GB" sz="1400" b="1">
              <a:ln>
                <a:noFill/>
              </a:ln>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695766D7-3ADA-87BD-E985-95BB64CFE60F}"/>
              </a:ext>
            </a:extLst>
          </p:cNvPr>
          <p:cNvSpPr/>
          <p:nvPr/>
        </p:nvSpPr>
        <p:spPr>
          <a:xfrm>
            <a:off x="1509472" y="1099979"/>
            <a:ext cx="1640736" cy="44306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a:ln>
                  <a:noFill/>
                </a:ln>
                <a:solidFill>
                  <a:schemeClr val="bg1"/>
                </a:solidFill>
                <a:latin typeface="Century Gothic" panose="020B0502020202020204" pitchFamily="34" charset="0"/>
              </a:rPr>
              <a:t>Install clean heating technologies</a:t>
            </a:r>
          </a:p>
        </p:txBody>
      </p:sp>
      <p:sp>
        <p:nvSpPr>
          <p:cNvPr id="8" name="Rectangle 7">
            <a:extLst>
              <a:ext uri="{FF2B5EF4-FFF2-40B4-BE49-F238E27FC236}">
                <a16:creationId xmlns:a16="http://schemas.microsoft.com/office/drawing/2014/main" id="{7FB88609-144D-3FBC-FC0F-A9CD488A9707}"/>
              </a:ext>
            </a:extLst>
          </p:cNvPr>
          <p:cNvSpPr/>
          <p:nvPr/>
        </p:nvSpPr>
        <p:spPr>
          <a:xfrm>
            <a:off x="3472541" y="1104474"/>
            <a:ext cx="6293628" cy="44306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a:ln>
                  <a:noFill/>
                </a:ln>
                <a:solidFill>
                  <a:schemeClr val="bg1"/>
                </a:solidFill>
                <a:latin typeface="Century Gothic" panose="020B0502020202020204" pitchFamily="34" charset="0"/>
              </a:rPr>
              <a:t>Improve building fabric </a:t>
            </a:r>
          </a:p>
        </p:txBody>
      </p:sp>
      <p:sp>
        <p:nvSpPr>
          <p:cNvPr id="9" name="Rectangle 8">
            <a:extLst>
              <a:ext uri="{FF2B5EF4-FFF2-40B4-BE49-F238E27FC236}">
                <a16:creationId xmlns:a16="http://schemas.microsoft.com/office/drawing/2014/main" id="{A6FBE534-328C-5F54-AE4E-F832B3974DD2}"/>
              </a:ext>
            </a:extLst>
          </p:cNvPr>
          <p:cNvSpPr/>
          <p:nvPr/>
        </p:nvSpPr>
        <p:spPr>
          <a:xfrm>
            <a:off x="10088502" y="1099979"/>
            <a:ext cx="1894271" cy="44306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a:solidFill>
                  <a:schemeClr val="bg1"/>
                </a:solidFill>
                <a:latin typeface="Century Gothic" panose="020B0502020202020204" pitchFamily="34" charset="0"/>
              </a:rPr>
              <a:t>Install smart and flexible tech</a:t>
            </a:r>
          </a:p>
        </p:txBody>
      </p:sp>
      <p:sp>
        <p:nvSpPr>
          <p:cNvPr id="16" name="Rectangle 15">
            <a:extLst>
              <a:ext uri="{FF2B5EF4-FFF2-40B4-BE49-F238E27FC236}">
                <a16:creationId xmlns:a16="http://schemas.microsoft.com/office/drawing/2014/main" id="{E1B52A93-411A-EB66-D5FF-092FB5E7E68B}"/>
              </a:ext>
            </a:extLst>
          </p:cNvPr>
          <p:cNvSpPr/>
          <p:nvPr/>
        </p:nvSpPr>
        <p:spPr>
          <a:xfrm>
            <a:off x="1510122" y="1917294"/>
            <a:ext cx="1640736" cy="96762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ln>
                  <a:noFill/>
                </a:ln>
                <a:solidFill>
                  <a:schemeClr val="tx1">
                    <a:lumMod val="85000"/>
                    <a:lumOff val="15000"/>
                  </a:schemeClr>
                </a:solidFill>
                <a:latin typeface="Century Gothic" panose="020B0502020202020204" pitchFamily="34" charset="0"/>
              </a:rPr>
              <a:t>All buildings in high-income countries from 2025. </a:t>
            </a:r>
          </a:p>
          <a:p>
            <a:pPr algn="ctr"/>
            <a:r>
              <a:rPr lang="en-GB" sz="1200">
                <a:solidFill>
                  <a:schemeClr val="tx1">
                    <a:lumMod val="85000"/>
                    <a:lumOff val="15000"/>
                  </a:schemeClr>
                </a:solidFill>
                <a:latin typeface="Century Gothic" panose="020B0502020202020204" pitchFamily="34" charset="0"/>
              </a:rPr>
              <a:t>In other countries, from 2035</a:t>
            </a:r>
            <a:endParaRPr lang="en-GB" sz="1200">
              <a:ln>
                <a:noFill/>
              </a:ln>
              <a:solidFill>
                <a:schemeClr val="tx1">
                  <a:lumMod val="85000"/>
                  <a:lumOff val="15000"/>
                </a:schemeClr>
              </a:solidFill>
              <a:latin typeface="Century Gothic" panose="020B0502020202020204" pitchFamily="34" charset="0"/>
            </a:endParaRPr>
          </a:p>
        </p:txBody>
      </p:sp>
      <p:sp>
        <p:nvSpPr>
          <p:cNvPr id="17" name="Rectangle 16">
            <a:extLst>
              <a:ext uri="{FF2B5EF4-FFF2-40B4-BE49-F238E27FC236}">
                <a16:creationId xmlns:a16="http://schemas.microsoft.com/office/drawing/2014/main" id="{42C696C7-EE17-8555-1441-6276732D241E}"/>
              </a:ext>
            </a:extLst>
          </p:cNvPr>
          <p:cNvSpPr/>
          <p:nvPr/>
        </p:nvSpPr>
        <p:spPr>
          <a:xfrm>
            <a:off x="1498370" y="2967913"/>
            <a:ext cx="1651838" cy="370473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ln>
                  <a:noFill/>
                </a:ln>
                <a:solidFill>
                  <a:schemeClr val="tx1">
                    <a:lumMod val="85000"/>
                    <a:lumOff val="15000"/>
                  </a:schemeClr>
                </a:solidFill>
                <a:latin typeface="Century Gothic" panose="020B0502020202020204" pitchFamily="34" charset="0"/>
              </a:rPr>
              <a:t>All buildings by the early-mid 2040s in high-income countries. </a:t>
            </a:r>
          </a:p>
          <a:p>
            <a:pPr algn="ctr"/>
            <a:endParaRPr lang="en-GB" sz="1200">
              <a:solidFill>
                <a:schemeClr val="tx1">
                  <a:lumMod val="85000"/>
                  <a:lumOff val="15000"/>
                </a:schemeClr>
              </a:solidFill>
              <a:latin typeface="Century Gothic" panose="020B0502020202020204" pitchFamily="34" charset="0"/>
            </a:endParaRPr>
          </a:p>
          <a:p>
            <a:pPr algn="ctr"/>
            <a:r>
              <a:rPr lang="en-GB" sz="1200">
                <a:ln>
                  <a:noFill/>
                </a:ln>
                <a:solidFill>
                  <a:schemeClr val="tx1">
                    <a:lumMod val="85000"/>
                    <a:lumOff val="15000"/>
                  </a:schemeClr>
                </a:solidFill>
                <a:latin typeface="Century Gothic" panose="020B0502020202020204" pitchFamily="34" charset="0"/>
              </a:rPr>
              <a:t>In other countries, the aim should be 2050.</a:t>
            </a:r>
          </a:p>
        </p:txBody>
      </p:sp>
      <p:sp>
        <p:nvSpPr>
          <p:cNvPr id="18" name="Rectangle 17">
            <a:extLst>
              <a:ext uri="{FF2B5EF4-FFF2-40B4-BE49-F238E27FC236}">
                <a16:creationId xmlns:a16="http://schemas.microsoft.com/office/drawing/2014/main" id="{DFA19356-625A-FE39-3EE7-29FFD3E67D28}"/>
              </a:ext>
            </a:extLst>
          </p:cNvPr>
          <p:cNvSpPr/>
          <p:nvPr/>
        </p:nvSpPr>
        <p:spPr>
          <a:xfrm>
            <a:off x="3562231" y="3549068"/>
            <a:ext cx="1421477" cy="918489"/>
          </a:xfrm>
          <a:prstGeom prst="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a:ln>
                  <a:noFill/>
                </a:ln>
                <a:solidFill>
                  <a:schemeClr val="tx1">
                    <a:lumMod val="85000"/>
                    <a:lumOff val="15000"/>
                  </a:schemeClr>
                </a:solidFill>
                <a:latin typeface="Century Gothic" panose="020B0502020202020204" pitchFamily="34" charset="0"/>
              </a:rPr>
              <a:t>Light </a:t>
            </a:r>
            <a:r>
              <a:rPr lang="en-GB" sz="1200" b="1">
                <a:ln>
                  <a:noFill/>
                </a:ln>
                <a:solidFill>
                  <a:schemeClr val="tx1"/>
                </a:solidFill>
                <a:latin typeface="Century Gothic" panose="020B0502020202020204" pitchFamily="34" charset="0"/>
              </a:rPr>
              <a:t>retrofit</a:t>
            </a:r>
            <a:r>
              <a:rPr lang="en-GB" sz="1200" b="1">
                <a:solidFill>
                  <a:schemeClr val="tx1">
                    <a:lumMod val="85000"/>
                    <a:lumOff val="15000"/>
                  </a:schemeClr>
                </a:solidFill>
                <a:latin typeface="Century Gothic" panose="020B0502020202020204" pitchFamily="34" charset="0"/>
              </a:rPr>
              <a:t>: </a:t>
            </a:r>
            <a:r>
              <a:rPr lang="en-GB" sz="1200" i="1">
                <a:solidFill>
                  <a:schemeClr val="tx1">
                    <a:lumMod val="85000"/>
                    <a:lumOff val="15000"/>
                  </a:schemeClr>
                </a:solidFill>
                <a:latin typeface="Century Gothic" panose="020B0502020202020204" pitchFamily="34" charset="0"/>
              </a:rPr>
              <a:t>easy to access improvements (e.g., low-cost or less disruptive) </a:t>
            </a:r>
            <a:endParaRPr lang="en-GB" sz="1200" b="1">
              <a:ln>
                <a:noFill/>
              </a:ln>
              <a:solidFill>
                <a:schemeClr val="tx1">
                  <a:lumMod val="85000"/>
                  <a:lumOff val="15000"/>
                </a:schemeClr>
              </a:solidFill>
              <a:latin typeface="Century Gothic" panose="020B0502020202020204" pitchFamily="34" charset="0"/>
            </a:endParaRPr>
          </a:p>
        </p:txBody>
      </p:sp>
      <p:sp>
        <p:nvSpPr>
          <p:cNvPr id="21" name="Rectangle 20">
            <a:extLst>
              <a:ext uri="{FF2B5EF4-FFF2-40B4-BE49-F238E27FC236}">
                <a16:creationId xmlns:a16="http://schemas.microsoft.com/office/drawing/2014/main" id="{026211C1-F9FD-53AC-3B60-2DF6CF0D8CC0}"/>
              </a:ext>
            </a:extLst>
          </p:cNvPr>
          <p:cNvSpPr/>
          <p:nvPr/>
        </p:nvSpPr>
        <p:spPr>
          <a:xfrm>
            <a:off x="3562229" y="4622982"/>
            <a:ext cx="1421477" cy="91848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a:ln>
                  <a:noFill/>
                </a:ln>
                <a:solidFill>
                  <a:schemeClr val="bg1"/>
                </a:solidFill>
                <a:latin typeface="Century Gothic" panose="020B0502020202020204" pitchFamily="34" charset="0"/>
              </a:rPr>
              <a:t>Medium retrofit</a:t>
            </a:r>
            <a:r>
              <a:rPr lang="en-GB" sz="1200" b="1">
                <a:solidFill>
                  <a:schemeClr val="bg1"/>
                </a:solidFill>
                <a:latin typeface="Century Gothic" panose="020B0502020202020204" pitchFamily="34" charset="0"/>
              </a:rPr>
              <a:t>: </a:t>
            </a:r>
            <a:r>
              <a:rPr lang="en-GB" sz="1200" i="1">
                <a:solidFill>
                  <a:schemeClr val="bg1"/>
                </a:solidFill>
                <a:latin typeface="Century Gothic" panose="020B0502020202020204" pitchFamily="34" charset="0"/>
              </a:rPr>
              <a:t>2-4 interventions </a:t>
            </a:r>
            <a:endParaRPr lang="en-GB" sz="1200" b="1">
              <a:ln>
                <a:noFill/>
              </a:ln>
              <a:solidFill>
                <a:schemeClr val="bg1"/>
              </a:solidFill>
              <a:latin typeface="Century Gothic" panose="020B0502020202020204" pitchFamily="34" charset="0"/>
            </a:endParaRPr>
          </a:p>
        </p:txBody>
      </p:sp>
      <p:sp>
        <p:nvSpPr>
          <p:cNvPr id="22" name="Rectangle 21">
            <a:extLst>
              <a:ext uri="{FF2B5EF4-FFF2-40B4-BE49-F238E27FC236}">
                <a16:creationId xmlns:a16="http://schemas.microsoft.com/office/drawing/2014/main" id="{D02D6972-279E-9051-3924-B8F08FA2C085}"/>
              </a:ext>
            </a:extLst>
          </p:cNvPr>
          <p:cNvSpPr/>
          <p:nvPr/>
        </p:nvSpPr>
        <p:spPr>
          <a:xfrm>
            <a:off x="3562229" y="5671482"/>
            <a:ext cx="1421477" cy="918489"/>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a:ln>
                  <a:noFill/>
                </a:ln>
                <a:solidFill>
                  <a:schemeClr val="bg1"/>
                </a:solidFill>
                <a:latin typeface="Century Gothic" panose="020B0502020202020204" pitchFamily="34" charset="0"/>
              </a:rPr>
              <a:t>Deep retrofit</a:t>
            </a:r>
            <a:r>
              <a:rPr lang="en-GB" sz="1200" b="1">
                <a:solidFill>
                  <a:schemeClr val="bg1"/>
                </a:solidFill>
                <a:latin typeface="Century Gothic" panose="020B0502020202020204" pitchFamily="34" charset="0"/>
              </a:rPr>
              <a:t>: </a:t>
            </a:r>
            <a:r>
              <a:rPr lang="en-GB" sz="1200" i="1">
                <a:solidFill>
                  <a:schemeClr val="bg1"/>
                </a:solidFill>
                <a:latin typeface="Century Gothic" panose="020B0502020202020204" pitchFamily="34" charset="0"/>
              </a:rPr>
              <a:t>package of whole-house interventions </a:t>
            </a:r>
            <a:endParaRPr lang="en-GB" sz="1200" i="1">
              <a:ln>
                <a:noFill/>
              </a:ln>
              <a:solidFill>
                <a:schemeClr val="bg1"/>
              </a:solidFill>
              <a:latin typeface="Century Gothic" panose="020B0502020202020204" pitchFamily="34" charset="0"/>
            </a:endParaRPr>
          </a:p>
        </p:txBody>
      </p:sp>
      <p:sp>
        <p:nvSpPr>
          <p:cNvPr id="23" name="Rectangle 22">
            <a:extLst>
              <a:ext uri="{FF2B5EF4-FFF2-40B4-BE49-F238E27FC236}">
                <a16:creationId xmlns:a16="http://schemas.microsoft.com/office/drawing/2014/main" id="{1BAF7041-AC77-9784-FFFB-F14235E2D0E1}"/>
              </a:ext>
            </a:extLst>
          </p:cNvPr>
          <p:cNvSpPr/>
          <p:nvPr/>
        </p:nvSpPr>
        <p:spPr>
          <a:xfrm>
            <a:off x="6828048" y="3549068"/>
            <a:ext cx="2832492" cy="918489"/>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ln>
                  <a:noFill/>
                </a:ln>
                <a:solidFill>
                  <a:schemeClr val="tx1">
                    <a:lumMod val="85000"/>
                    <a:lumOff val="15000"/>
                  </a:schemeClr>
                </a:solidFill>
                <a:latin typeface="Century Gothic" panose="020B0502020202020204" pitchFamily="34" charset="0"/>
              </a:rPr>
              <a:t>All buildings should explore low-cost measures </a:t>
            </a:r>
          </a:p>
        </p:txBody>
      </p:sp>
      <p:sp>
        <p:nvSpPr>
          <p:cNvPr id="24" name="Rectangle 23">
            <a:extLst>
              <a:ext uri="{FF2B5EF4-FFF2-40B4-BE49-F238E27FC236}">
                <a16:creationId xmlns:a16="http://schemas.microsoft.com/office/drawing/2014/main" id="{F18577D0-3B76-EAD4-60DD-1D8D37C82FC3}"/>
              </a:ext>
            </a:extLst>
          </p:cNvPr>
          <p:cNvSpPr/>
          <p:nvPr/>
        </p:nvSpPr>
        <p:spPr>
          <a:xfrm>
            <a:off x="6828048" y="4625858"/>
            <a:ext cx="2832497" cy="88104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ln>
                  <a:noFill/>
                </a:ln>
                <a:solidFill>
                  <a:schemeClr val="tx1">
                    <a:lumMod val="85000"/>
                    <a:lumOff val="15000"/>
                  </a:schemeClr>
                </a:solidFill>
                <a:latin typeface="Century Gothic" panose="020B0502020202020204" pitchFamily="34" charset="0"/>
              </a:rPr>
              <a:t>Most buildings can take a balanced approach to further insulation; deep retrofit is not a pre-requisite fo</a:t>
            </a:r>
            <a:r>
              <a:rPr lang="en-GB" sz="1200">
                <a:solidFill>
                  <a:schemeClr val="tx1">
                    <a:lumMod val="85000"/>
                    <a:lumOff val="15000"/>
                  </a:schemeClr>
                </a:solidFill>
                <a:latin typeface="Century Gothic" panose="020B0502020202020204" pitchFamily="34" charset="0"/>
              </a:rPr>
              <a:t>r a heat pump in the average house</a:t>
            </a:r>
            <a:endParaRPr lang="en-GB" sz="1200">
              <a:ln>
                <a:noFill/>
              </a:ln>
              <a:solidFill>
                <a:schemeClr val="tx1">
                  <a:lumMod val="85000"/>
                  <a:lumOff val="15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D2A7DD80-A139-A8C6-F845-A3CD5A39AA42}"/>
              </a:ext>
            </a:extLst>
          </p:cNvPr>
          <p:cNvSpPr/>
          <p:nvPr/>
        </p:nvSpPr>
        <p:spPr>
          <a:xfrm>
            <a:off x="6828047" y="5665204"/>
            <a:ext cx="2832489" cy="86080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ln>
                  <a:noFill/>
                </a:ln>
                <a:solidFill>
                  <a:schemeClr val="tx1">
                    <a:lumMod val="85000"/>
                    <a:lumOff val="15000"/>
                  </a:schemeClr>
                </a:solidFill>
                <a:latin typeface="Century Gothic" panose="020B0502020202020204" pitchFamily="34" charset="0"/>
              </a:rPr>
              <a:t>Retrofitting the least efficient buildings must be a government priority </a:t>
            </a:r>
          </a:p>
        </p:txBody>
      </p:sp>
      <p:sp>
        <p:nvSpPr>
          <p:cNvPr id="27" name="Rectangle 26">
            <a:extLst>
              <a:ext uri="{FF2B5EF4-FFF2-40B4-BE49-F238E27FC236}">
                <a16:creationId xmlns:a16="http://schemas.microsoft.com/office/drawing/2014/main" id="{FBC0C9DE-432E-0DE6-02A5-FCA1CAE82D99}"/>
              </a:ext>
            </a:extLst>
          </p:cNvPr>
          <p:cNvSpPr/>
          <p:nvPr/>
        </p:nvSpPr>
        <p:spPr>
          <a:xfrm>
            <a:off x="3472542" y="2973878"/>
            <a:ext cx="6293628" cy="370473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200">
              <a:ln>
                <a:noFill/>
              </a:ln>
              <a:solidFill>
                <a:schemeClr val="tx1">
                  <a:lumMod val="85000"/>
                  <a:lumOff val="15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5A657401-6E7C-0CBF-CAA4-F5CCB35054BB}"/>
              </a:ext>
            </a:extLst>
          </p:cNvPr>
          <p:cNvSpPr txBox="1"/>
          <p:nvPr/>
        </p:nvSpPr>
        <p:spPr>
          <a:xfrm>
            <a:off x="4847109" y="3233844"/>
            <a:ext cx="1155032" cy="369332"/>
          </a:xfrm>
          <a:prstGeom prst="rect">
            <a:avLst/>
          </a:prstGeom>
          <a:noFill/>
        </p:spPr>
        <p:txBody>
          <a:bodyPr wrap="square" lIns="0" tIns="0" rIns="0" bIns="0" rtlCol="0">
            <a:spAutoFit/>
          </a:bodyPr>
          <a:lstStyle/>
          <a:p>
            <a:pPr algn="ctr"/>
            <a:r>
              <a:rPr lang="en-GB" sz="1200" b="1" i="1">
                <a:latin typeface="Century Gothic" panose="020B0502020202020204" pitchFamily="34" charset="0"/>
              </a:rPr>
              <a:t>Inefficient buildings </a:t>
            </a:r>
          </a:p>
        </p:txBody>
      </p:sp>
      <p:sp>
        <p:nvSpPr>
          <p:cNvPr id="29" name="TextBox 28">
            <a:extLst>
              <a:ext uri="{FF2B5EF4-FFF2-40B4-BE49-F238E27FC236}">
                <a16:creationId xmlns:a16="http://schemas.microsoft.com/office/drawing/2014/main" id="{9AC31E57-63A7-C4FD-9F58-C48BCC182982}"/>
              </a:ext>
            </a:extLst>
          </p:cNvPr>
          <p:cNvSpPr txBox="1"/>
          <p:nvPr/>
        </p:nvSpPr>
        <p:spPr>
          <a:xfrm>
            <a:off x="5780758" y="3233844"/>
            <a:ext cx="1155032" cy="369332"/>
          </a:xfrm>
          <a:prstGeom prst="rect">
            <a:avLst/>
          </a:prstGeom>
          <a:noFill/>
        </p:spPr>
        <p:txBody>
          <a:bodyPr wrap="square" lIns="0" tIns="0" rIns="0" bIns="0" rtlCol="0">
            <a:spAutoFit/>
          </a:bodyPr>
          <a:lstStyle/>
          <a:p>
            <a:pPr algn="ctr"/>
            <a:r>
              <a:rPr lang="en-GB" sz="1200" b="1" i="1">
                <a:latin typeface="Century Gothic" panose="020B0502020202020204" pitchFamily="34" charset="0"/>
              </a:rPr>
              <a:t>Average building </a:t>
            </a:r>
          </a:p>
        </p:txBody>
      </p:sp>
      <p:sp>
        <p:nvSpPr>
          <p:cNvPr id="30" name="TextBox 29">
            <a:extLst>
              <a:ext uri="{FF2B5EF4-FFF2-40B4-BE49-F238E27FC236}">
                <a16:creationId xmlns:a16="http://schemas.microsoft.com/office/drawing/2014/main" id="{748441BA-A33F-770D-0ED7-45A8742B6ABF}"/>
              </a:ext>
            </a:extLst>
          </p:cNvPr>
          <p:cNvSpPr txBox="1"/>
          <p:nvPr/>
        </p:nvSpPr>
        <p:spPr>
          <a:xfrm>
            <a:off x="5103183" y="3696339"/>
            <a:ext cx="606093" cy="738664"/>
          </a:xfrm>
          <a:prstGeom prst="rect">
            <a:avLst/>
          </a:prstGeom>
          <a:noFill/>
        </p:spPr>
        <p:txBody>
          <a:bodyPr wrap="square" lIns="0" tIns="0" rIns="0" bIns="0" rtlCol="0" anchor="ctr">
            <a:spAutoFit/>
          </a:bodyPr>
          <a:lstStyle/>
          <a:p>
            <a:pPr algn="ctr"/>
            <a:r>
              <a:rPr lang="en-GB" sz="4800" b="0" i="0">
                <a:solidFill>
                  <a:srgbClr val="00B050"/>
                </a:solidFill>
                <a:effectLst/>
                <a:latin typeface="Arial" panose="020B0604020202020204" pitchFamily="34" charset="0"/>
              </a:rPr>
              <a:t>✔</a:t>
            </a:r>
            <a:endParaRPr lang="en-GB" sz="4800">
              <a:solidFill>
                <a:srgbClr val="00B050"/>
              </a:solidFill>
            </a:endParaRPr>
          </a:p>
        </p:txBody>
      </p:sp>
      <p:cxnSp>
        <p:nvCxnSpPr>
          <p:cNvPr id="32" name="Straight Connector 31">
            <a:extLst>
              <a:ext uri="{FF2B5EF4-FFF2-40B4-BE49-F238E27FC236}">
                <a16:creationId xmlns:a16="http://schemas.microsoft.com/office/drawing/2014/main" id="{AF53AEDD-4B9E-9BB4-E442-851387871542}"/>
              </a:ext>
            </a:extLst>
          </p:cNvPr>
          <p:cNvCxnSpPr>
            <a:cxnSpLocks/>
          </p:cNvCxnSpPr>
          <p:nvPr/>
        </p:nvCxnSpPr>
        <p:spPr>
          <a:xfrm>
            <a:off x="5892458" y="3233844"/>
            <a:ext cx="0" cy="343138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B3EB6B-0246-E77E-9C7F-41BB698A3B6F}"/>
              </a:ext>
            </a:extLst>
          </p:cNvPr>
          <p:cNvSpPr txBox="1"/>
          <p:nvPr/>
        </p:nvSpPr>
        <p:spPr>
          <a:xfrm>
            <a:off x="5968873" y="3705495"/>
            <a:ext cx="606093" cy="738664"/>
          </a:xfrm>
          <a:prstGeom prst="rect">
            <a:avLst/>
          </a:prstGeom>
          <a:noFill/>
        </p:spPr>
        <p:txBody>
          <a:bodyPr wrap="square" lIns="0" tIns="0" rIns="0" bIns="0" rtlCol="0" anchor="ctr">
            <a:spAutoFit/>
          </a:bodyPr>
          <a:lstStyle/>
          <a:p>
            <a:pPr algn="ctr"/>
            <a:r>
              <a:rPr lang="en-GB" sz="4800" b="0" i="0">
                <a:solidFill>
                  <a:srgbClr val="00B050"/>
                </a:solidFill>
                <a:effectLst/>
                <a:latin typeface="Arial" panose="020B0604020202020204" pitchFamily="34" charset="0"/>
              </a:rPr>
              <a:t>✔</a:t>
            </a:r>
            <a:endParaRPr lang="en-GB" sz="4800">
              <a:solidFill>
                <a:srgbClr val="00B050"/>
              </a:solidFill>
            </a:endParaRPr>
          </a:p>
        </p:txBody>
      </p:sp>
      <p:sp>
        <p:nvSpPr>
          <p:cNvPr id="34" name="TextBox 33">
            <a:extLst>
              <a:ext uri="{FF2B5EF4-FFF2-40B4-BE49-F238E27FC236}">
                <a16:creationId xmlns:a16="http://schemas.microsoft.com/office/drawing/2014/main" id="{A9DF9372-0616-C2B7-0F5D-DA18A88278A8}"/>
              </a:ext>
            </a:extLst>
          </p:cNvPr>
          <p:cNvSpPr txBox="1"/>
          <p:nvPr/>
        </p:nvSpPr>
        <p:spPr>
          <a:xfrm>
            <a:off x="5103183" y="4760382"/>
            <a:ext cx="606093" cy="738664"/>
          </a:xfrm>
          <a:prstGeom prst="rect">
            <a:avLst/>
          </a:prstGeom>
          <a:noFill/>
        </p:spPr>
        <p:txBody>
          <a:bodyPr wrap="square" lIns="0" tIns="0" rIns="0" bIns="0" rtlCol="0" anchor="ctr">
            <a:spAutoFit/>
          </a:bodyPr>
          <a:lstStyle/>
          <a:p>
            <a:pPr algn="ctr"/>
            <a:r>
              <a:rPr lang="en-GB" sz="4800" b="0" i="0">
                <a:solidFill>
                  <a:srgbClr val="00B050"/>
                </a:solidFill>
                <a:effectLst/>
                <a:latin typeface="Arial" panose="020B0604020202020204" pitchFamily="34" charset="0"/>
              </a:rPr>
              <a:t>✔</a:t>
            </a:r>
            <a:endParaRPr lang="en-GB" sz="4800">
              <a:solidFill>
                <a:srgbClr val="00B050"/>
              </a:solidFill>
            </a:endParaRPr>
          </a:p>
        </p:txBody>
      </p:sp>
      <p:sp>
        <p:nvSpPr>
          <p:cNvPr id="35" name="TextBox 34">
            <a:extLst>
              <a:ext uri="{FF2B5EF4-FFF2-40B4-BE49-F238E27FC236}">
                <a16:creationId xmlns:a16="http://schemas.microsoft.com/office/drawing/2014/main" id="{78FB042D-2FC6-4B8F-E248-2D42A3DEA8EA}"/>
              </a:ext>
            </a:extLst>
          </p:cNvPr>
          <p:cNvSpPr txBox="1"/>
          <p:nvPr/>
        </p:nvSpPr>
        <p:spPr>
          <a:xfrm>
            <a:off x="5968873" y="4736589"/>
            <a:ext cx="606093" cy="738664"/>
          </a:xfrm>
          <a:prstGeom prst="rect">
            <a:avLst/>
          </a:prstGeom>
          <a:noFill/>
        </p:spPr>
        <p:txBody>
          <a:bodyPr wrap="square" lIns="0" tIns="0" rIns="0" bIns="0" rtlCol="0" anchor="ctr">
            <a:spAutoFit/>
          </a:bodyPr>
          <a:lstStyle/>
          <a:p>
            <a:pPr algn="ctr"/>
            <a:r>
              <a:rPr lang="en-GB" sz="4800" b="0" i="0">
                <a:solidFill>
                  <a:srgbClr val="8BFFBF"/>
                </a:solidFill>
                <a:effectLst/>
                <a:latin typeface="Arial" panose="020B0604020202020204" pitchFamily="34" charset="0"/>
              </a:rPr>
              <a:t>✔</a:t>
            </a:r>
            <a:endParaRPr lang="en-GB" sz="4800">
              <a:solidFill>
                <a:srgbClr val="8BFFBF"/>
              </a:solidFill>
            </a:endParaRPr>
          </a:p>
        </p:txBody>
      </p:sp>
      <p:sp>
        <p:nvSpPr>
          <p:cNvPr id="37" name="TextBox 36">
            <a:extLst>
              <a:ext uri="{FF2B5EF4-FFF2-40B4-BE49-F238E27FC236}">
                <a16:creationId xmlns:a16="http://schemas.microsoft.com/office/drawing/2014/main" id="{6F23A721-F71B-A60C-47FD-F8E5DC9E0052}"/>
              </a:ext>
            </a:extLst>
          </p:cNvPr>
          <p:cNvSpPr txBox="1"/>
          <p:nvPr/>
        </p:nvSpPr>
        <p:spPr>
          <a:xfrm>
            <a:off x="5103182" y="5801532"/>
            <a:ext cx="606093" cy="738664"/>
          </a:xfrm>
          <a:prstGeom prst="rect">
            <a:avLst/>
          </a:prstGeom>
          <a:noFill/>
        </p:spPr>
        <p:txBody>
          <a:bodyPr wrap="square" lIns="0" tIns="0" rIns="0" bIns="0" rtlCol="0" anchor="ctr">
            <a:spAutoFit/>
          </a:bodyPr>
          <a:lstStyle/>
          <a:p>
            <a:pPr algn="ctr"/>
            <a:r>
              <a:rPr lang="en-GB" sz="4800" b="0" i="0">
                <a:solidFill>
                  <a:srgbClr val="8BFFBF"/>
                </a:solidFill>
                <a:effectLst/>
                <a:latin typeface="Arial" panose="020B0604020202020204" pitchFamily="34" charset="0"/>
              </a:rPr>
              <a:t>✔</a:t>
            </a:r>
            <a:endParaRPr lang="en-GB" sz="4800">
              <a:solidFill>
                <a:srgbClr val="8BFFBF"/>
              </a:solidFill>
            </a:endParaRPr>
          </a:p>
        </p:txBody>
      </p:sp>
      <p:sp>
        <p:nvSpPr>
          <p:cNvPr id="39" name="TextBox 38">
            <a:extLst>
              <a:ext uri="{FF2B5EF4-FFF2-40B4-BE49-F238E27FC236}">
                <a16:creationId xmlns:a16="http://schemas.microsoft.com/office/drawing/2014/main" id="{162E766B-F61F-65CA-AB6F-189315B11A6C}"/>
              </a:ext>
            </a:extLst>
          </p:cNvPr>
          <p:cNvSpPr txBox="1"/>
          <p:nvPr/>
        </p:nvSpPr>
        <p:spPr>
          <a:xfrm>
            <a:off x="1187139" y="1571832"/>
            <a:ext cx="2285402" cy="261610"/>
          </a:xfrm>
          <a:prstGeom prst="rect">
            <a:avLst/>
          </a:prstGeom>
          <a:noFill/>
        </p:spPr>
        <p:txBody>
          <a:bodyPr wrap="square">
            <a:spAutoFit/>
          </a:bodyPr>
          <a:lstStyle/>
          <a:p>
            <a:pPr algn="ctr"/>
            <a:r>
              <a:rPr lang="en-GB" sz="1100" i="1">
                <a:latin typeface="Century Gothic" panose="020B0502020202020204" pitchFamily="34" charset="0"/>
              </a:rPr>
              <a:t>Heat pumps, resistive heating </a:t>
            </a:r>
            <a:r>
              <a:rPr lang="en-GB" sz="1100" b="1">
                <a:ln>
                  <a:noFill/>
                </a:ln>
                <a:latin typeface="Century Gothic" panose="020B0502020202020204" pitchFamily="34" charset="0"/>
              </a:rPr>
              <a:t> </a:t>
            </a:r>
          </a:p>
        </p:txBody>
      </p:sp>
      <p:cxnSp>
        <p:nvCxnSpPr>
          <p:cNvPr id="41" name="Straight Connector 40">
            <a:extLst>
              <a:ext uri="{FF2B5EF4-FFF2-40B4-BE49-F238E27FC236}">
                <a16:creationId xmlns:a16="http://schemas.microsoft.com/office/drawing/2014/main" id="{1BC43200-59DA-0613-B2F0-B6F7655A148E}"/>
              </a:ext>
            </a:extLst>
          </p:cNvPr>
          <p:cNvCxnSpPr/>
          <p:nvPr/>
        </p:nvCxnSpPr>
        <p:spPr>
          <a:xfrm>
            <a:off x="3299382" y="1913641"/>
            <a:ext cx="0" cy="480393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30145C-E6E7-A42F-E382-04020AB69707}"/>
              </a:ext>
            </a:extLst>
          </p:cNvPr>
          <p:cNvCxnSpPr/>
          <p:nvPr/>
        </p:nvCxnSpPr>
        <p:spPr>
          <a:xfrm>
            <a:off x="9926426" y="1935834"/>
            <a:ext cx="0" cy="480393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39E024-5259-A42E-7965-F6B542BC4ED6}"/>
              </a:ext>
            </a:extLst>
          </p:cNvPr>
          <p:cNvSpPr txBox="1"/>
          <p:nvPr/>
        </p:nvSpPr>
        <p:spPr>
          <a:xfrm>
            <a:off x="9712362" y="1571832"/>
            <a:ext cx="2646550" cy="261610"/>
          </a:xfrm>
          <a:prstGeom prst="rect">
            <a:avLst/>
          </a:prstGeom>
          <a:noFill/>
        </p:spPr>
        <p:txBody>
          <a:bodyPr wrap="square">
            <a:spAutoFit/>
          </a:bodyPr>
          <a:lstStyle/>
          <a:p>
            <a:pPr algn="ctr"/>
            <a:r>
              <a:rPr lang="en-GB" sz="1100" i="1">
                <a:ln>
                  <a:noFill/>
                </a:ln>
                <a:latin typeface="Century Gothic" panose="020B0502020202020204" pitchFamily="34" charset="0"/>
              </a:rPr>
              <a:t>Solar PV, batteries, smart systems</a:t>
            </a:r>
          </a:p>
        </p:txBody>
      </p:sp>
      <p:sp>
        <p:nvSpPr>
          <p:cNvPr id="46" name="Rectangle 45">
            <a:extLst>
              <a:ext uri="{FF2B5EF4-FFF2-40B4-BE49-F238E27FC236}">
                <a16:creationId xmlns:a16="http://schemas.microsoft.com/office/drawing/2014/main" id="{56528800-C7BC-196B-AE90-B0A830EE4463}"/>
              </a:ext>
            </a:extLst>
          </p:cNvPr>
          <p:cNvSpPr/>
          <p:nvPr/>
        </p:nvSpPr>
        <p:spPr>
          <a:xfrm>
            <a:off x="3472540" y="2007821"/>
            <a:ext cx="6305359" cy="77401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ln>
                  <a:noFill/>
                </a:ln>
                <a:solidFill>
                  <a:schemeClr val="tx1">
                    <a:lumMod val="85000"/>
                    <a:lumOff val="15000"/>
                  </a:schemeClr>
                </a:solidFill>
                <a:latin typeface="Century Gothic" panose="020B0502020202020204" pitchFamily="34" charset="0"/>
              </a:rPr>
              <a:t>All buildings should be built to much higher energy efficiency standards – the additional cost to developers of achieving a 20% reduction in kWh/m</a:t>
            </a:r>
            <a:r>
              <a:rPr lang="en-GB" sz="1200" baseline="30000">
                <a:ln>
                  <a:noFill/>
                </a:ln>
                <a:solidFill>
                  <a:schemeClr val="tx1">
                    <a:lumMod val="85000"/>
                    <a:lumOff val="15000"/>
                  </a:schemeClr>
                </a:solidFill>
                <a:latin typeface="Century Gothic" panose="020B0502020202020204" pitchFamily="34" charset="0"/>
              </a:rPr>
              <a:t>2</a:t>
            </a:r>
            <a:r>
              <a:rPr lang="en-GB" sz="1200">
                <a:ln>
                  <a:noFill/>
                </a:ln>
                <a:solidFill>
                  <a:schemeClr val="tx1">
                    <a:lumMod val="85000"/>
                    <a:lumOff val="15000"/>
                  </a:schemeClr>
                </a:solidFill>
                <a:latin typeface="Century Gothic" panose="020B0502020202020204" pitchFamily="34" charset="0"/>
              </a:rPr>
              <a:t> is typicall</a:t>
            </a:r>
            <a:r>
              <a:rPr lang="en-GB" sz="1200">
                <a:solidFill>
                  <a:schemeClr val="tx1">
                    <a:lumMod val="85000"/>
                    <a:lumOff val="15000"/>
                  </a:schemeClr>
                </a:solidFill>
                <a:latin typeface="Century Gothic" panose="020B0502020202020204" pitchFamily="34" charset="0"/>
              </a:rPr>
              <a:t>y around 1-5%, which can often be recouped via a higher selling price </a:t>
            </a:r>
            <a:endParaRPr lang="en-GB" sz="1200">
              <a:ln>
                <a:noFill/>
              </a:ln>
              <a:solidFill>
                <a:schemeClr val="tx1">
                  <a:lumMod val="85000"/>
                  <a:lumOff val="15000"/>
                </a:schemeClr>
              </a:solidFill>
              <a:latin typeface="Century Gothic" panose="020B0502020202020204" pitchFamily="34" charset="0"/>
            </a:endParaRPr>
          </a:p>
        </p:txBody>
      </p:sp>
      <p:sp>
        <p:nvSpPr>
          <p:cNvPr id="47" name="Rectangle 46">
            <a:extLst>
              <a:ext uri="{FF2B5EF4-FFF2-40B4-BE49-F238E27FC236}">
                <a16:creationId xmlns:a16="http://schemas.microsoft.com/office/drawing/2014/main" id="{E5E12327-C51C-309F-E0BE-CE799B771D8C}"/>
              </a:ext>
            </a:extLst>
          </p:cNvPr>
          <p:cNvSpPr/>
          <p:nvPr/>
        </p:nvSpPr>
        <p:spPr>
          <a:xfrm>
            <a:off x="10086683" y="1939430"/>
            <a:ext cx="1907819" cy="95109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ln>
                  <a:noFill/>
                </a:ln>
                <a:solidFill>
                  <a:schemeClr val="tx1">
                    <a:lumMod val="85000"/>
                    <a:lumOff val="15000"/>
                  </a:schemeClr>
                </a:solidFill>
                <a:latin typeface="Century Gothic" panose="020B0502020202020204" pitchFamily="34" charset="0"/>
              </a:rPr>
              <a:t>All buildings in high-income countries should be smart-ready and solar-ready</a:t>
            </a:r>
          </a:p>
        </p:txBody>
      </p:sp>
      <p:sp>
        <p:nvSpPr>
          <p:cNvPr id="48" name="Rectangle 47">
            <a:extLst>
              <a:ext uri="{FF2B5EF4-FFF2-40B4-BE49-F238E27FC236}">
                <a16:creationId xmlns:a16="http://schemas.microsoft.com/office/drawing/2014/main" id="{BC8E82BB-E44C-F54F-94EF-AA304E00C0C3}"/>
              </a:ext>
            </a:extLst>
          </p:cNvPr>
          <p:cNvSpPr/>
          <p:nvPr/>
        </p:nvSpPr>
        <p:spPr>
          <a:xfrm>
            <a:off x="10097138" y="2985281"/>
            <a:ext cx="1907819" cy="368736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GB" sz="1200">
                <a:ln>
                  <a:noFill/>
                </a:ln>
                <a:solidFill>
                  <a:schemeClr val="tx1">
                    <a:lumMod val="85000"/>
                    <a:lumOff val="15000"/>
                  </a:schemeClr>
                </a:solidFill>
                <a:latin typeface="Century Gothic" panose="020B0502020202020204" pitchFamily="34" charset="0"/>
              </a:rPr>
              <a:t>With falling costs, rooftop solar PV and smart systems offer huge opportunities to lower energy bills </a:t>
            </a:r>
          </a:p>
          <a:p>
            <a:endParaRPr lang="en-GB" sz="1200">
              <a:solidFill>
                <a:schemeClr val="tx1">
                  <a:lumMod val="85000"/>
                  <a:lumOff val="15000"/>
                </a:schemeClr>
              </a:solidFill>
              <a:latin typeface="Century Gothic" panose="020B0502020202020204" pitchFamily="34" charset="0"/>
            </a:endParaRPr>
          </a:p>
          <a:p>
            <a:r>
              <a:rPr lang="en-GB" sz="1200">
                <a:ln>
                  <a:noFill/>
                </a:ln>
                <a:solidFill>
                  <a:schemeClr val="tx1">
                    <a:lumMod val="85000"/>
                    <a:lumOff val="15000"/>
                  </a:schemeClr>
                </a:solidFill>
                <a:latin typeface="Century Gothic" panose="020B0502020202020204" pitchFamily="34" charset="0"/>
              </a:rPr>
              <a:t>Time of use tariffs are needed to incentivise investment in batteries and water storage  </a:t>
            </a:r>
          </a:p>
        </p:txBody>
      </p:sp>
      <p:sp>
        <p:nvSpPr>
          <p:cNvPr id="4" name="TextBox 3">
            <a:extLst>
              <a:ext uri="{FF2B5EF4-FFF2-40B4-BE49-F238E27FC236}">
                <a16:creationId xmlns:a16="http://schemas.microsoft.com/office/drawing/2014/main" id="{8E969C2A-6455-3459-B6FB-FD5E873B4257}"/>
              </a:ext>
            </a:extLst>
          </p:cNvPr>
          <p:cNvSpPr txBox="1"/>
          <p:nvPr/>
        </p:nvSpPr>
        <p:spPr>
          <a:xfrm>
            <a:off x="3562119" y="1577354"/>
            <a:ext cx="6204050" cy="430887"/>
          </a:xfrm>
          <a:prstGeom prst="rect">
            <a:avLst/>
          </a:prstGeom>
          <a:noFill/>
        </p:spPr>
        <p:txBody>
          <a:bodyPr wrap="square">
            <a:spAutoFit/>
          </a:bodyPr>
          <a:lstStyle/>
          <a:p>
            <a:pPr algn="ctr"/>
            <a:r>
              <a:rPr lang="en-GB" sz="1100" i="1">
                <a:ln>
                  <a:noFill/>
                </a:ln>
                <a:latin typeface="Century Gothic" panose="020B0502020202020204" pitchFamily="34" charset="0"/>
              </a:rPr>
              <a:t>Insulating walls (internal, external, cavity), lofts and ceilings, double glazed windows, draught proofing, ventilation improvements </a:t>
            </a:r>
            <a:endParaRPr lang="en-GB" sz="1100">
              <a:ln>
                <a:noFill/>
              </a:ln>
              <a:latin typeface="Century Gothic" panose="020B0502020202020204" pitchFamily="34" charset="0"/>
            </a:endParaRPr>
          </a:p>
        </p:txBody>
      </p:sp>
      <p:sp>
        <p:nvSpPr>
          <p:cNvPr id="10" name="TextBox 9">
            <a:extLst>
              <a:ext uri="{FF2B5EF4-FFF2-40B4-BE49-F238E27FC236}">
                <a16:creationId xmlns:a16="http://schemas.microsoft.com/office/drawing/2014/main" id="{EAC97BF6-C511-090E-8D97-60E0650CE19D}"/>
              </a:ext>
            </a:extLst>
          </p:cNvPr>
          <p:cNvSpPr txBox="1"/>
          <p:nvPr/>
        </p:nvSpPr>
        <p:spPr>
          <a:xfrm>
            <a:off x="123701" y="1486769"/>
            <a:ext cx="1296193" cy="430887"/>
          </a:xfrm>
          <a:prstGeom prst="rect">
            <a:avLst/>
          </a:prstGeom>
          <a:noFill/>
        </p:spPr>
        <p:txBody>
          <a:bodyPr wrap="square">
            <a:spAutoFit/>
          </a:bodyPr>
          <a:lstStyle/>
          <a:p>
            <a:r>
              <a:rPr lang="en-GB" sz="1100" b="1" i="1">
                <a:latin typeface="Century Gothic" panose="020B0502020202020204" pitchFamily="34" charset="0"/>
              </a:rPr>
              <a:t>Possible interventions </a:t>
            </a:r>
            <a:endParaRPr lang="en-GB" sz="1100" b="1">
              <a:ln>
                <a:noFill/>
              </a:ln>
              <a:latin typeface="Century Gothic" panose="020B0502020202020204" pitchFamily="34" charset="0"/>
            </a:endParaRPr>
          </a:p>
        </p:txBody>
      </p:sp>
      <p:sp>
        <p:nvSpPr>
          <p:cNvPr id="12" name="Footer Placeholder 3">
            <a:extLst>
              <a:ext uri="{FF2B5EF4-FFF2-40B4-BE49-F238E27FC236}">
                <a16:creationId xmlns:a16="http://schemas.microsoft.com/office/drawing/2014/main" id="{C3494B26-0319-14C4-9F0B-744B1C857B7B}"/>
              </a:ext>
            </a:extLst>
          </p:cNvPr>
          <p:cNvSpPr>
            <a:spLocks noGrp="1"/>
          </p:cNvSpPr>
          <p:nvPr>
            <p:ph type="ftr" sz="quarter" idx="12"/>
          </p:nvPr>
        </p:nvSpPr>
        <p:spPr>
          <a:xfrm>
            <a:off x="1346609" y="6684508"/>
            <a:ext cx="10050675" cy="646402"/>
          </a:xfrm>
        </p:spPr>
        <p:txBody>
          <a:bodyPr lIns="91440" tIns="45720" rIns="91440" bIns="45720" anchor="t"/>
          <a:lstStyle/>
          <a:p>
            <a:r>
              <a:rPr lang="en-GB" sz="800" dirty="0">
                <a:latin typeface="Century Gothic"/>
              </a:rPr>
              <a:t>Source: </a:t>
            </a:r>
            <a:r>
              <a:rPr lang="en-GB" sz="800" dirty="0" err="1">
                <a:latin typeface="Century Gothic"/>
              </a:rPr>
              <a:t>Systemiq</a:t>
            </a:r>
            <a:r>
              <a:rPr lang="en-GB" sz="800" dirty="0">
                <a:latin typeface="Century Gothic"/>
              </a:rPr>
              <a:t> analysis for the ETC.</a:t>
            </a:r>
            <a:endParaRPr lang="en-GB" sz="800" dirty="0"/>
          </a:p>
        </p:txBody>
      </p:sp>
    </p:spTree>
    <p:extLst>
      <p:ext uri="{BB962C8B-B14F-4D97-AF65-F5344CB8AC3E}">
        <p14:creationId xmlns:p14="http://schemas.microsoft.com/office/powerpoint/2010/main" val="34529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775727-4A94-EFA6-F12A-2BCD132DE9FB}"/>
              </a:ext>
            </a:extLst>
          </p:cNvPr>
          <p:cNvGraphicFramePr>
            <a:graphicFrameLocks noChangeAspect="1"/>
          </p:cNvGraphicFramePr>
          <p:nvPr>
            <p:custDataLst>
              <p:tags r:id="rId1"/>
            </p:custDataLst>
            <p:extLst>
              <p:ext uri="{D42A27DB-BD31-4B8C-83A1-F6EECF244321}">
                <p14:modId xmlns:p14="http://schemas.microsoft.com/office/powerpoint/2010/main" val="849079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E1775727-4A94-EFA6-F12A-2BCD132DE9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55074B9A-1DCA-087E-8E53-6AE84BE9F061}"/>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42E4F4ED-911F-F0DD-4E46-DEC12ADAE1E7}"/>
              </a:ext>
            </a:extLst>
          </p:cNvPr>
          <p:cNvSpPr>
            <a:spLocks noGrp="1"/>
          </p:cNvSpPr>
          <p:nvPr>
            <p:ph type="sldNum" sz="quarter" idx="12"/>
          </p:nvPr>
        </p:nvSpPr>
        <p:spPr/>
        <p:txBody>
          <a:bodyPr/>
          <a:lstStyle/>
          <a:p>
            <a:fld id="{ABB6D191-819E-455F-BC39-F2381519C0C1}" type="slidenum">
              <a:rPr lang="en-US" noProof="0" smtClean="0"/>
              <a:t>17</a:t>
            </a:fld>
            <a:endParaRPr lang="en-US" noProof="0"/>
          </a:p>
        </p:txBody>
      </p:sp>
      <p:sp>
        <p:nvSpPr>
          <p:cNvPr id="4" name="Title 3">
            <a:extLst>
              <a:ext uri="{FF2B5EF4-FFF2-40B4-BE49-F238E27FC236}">
                <a16:creationId xmlns:a16="http://schemas.microsoft.com/office/drawing/2014/main" id="{9443584D-01B5-DF6F-8D9C-8504E390879B}"/>
              </a:ext>
            </a:extLst>
          </p:cNvPr>
          <p:cNvSpPr>
            <a:spLocks noGrp="1"/>
          </p:cNvSpPr>
          <p:nvPr>
            <p:ph type="ctrTitle"/>
          </p:nvPr>
        </p:nvSpPr>
        <p:spPr>
          <a:xfrm>
            <a:off x="885668" y="1687513"/>
            <a:ext cx="9787095" cy="2391551"/>
          </a:xfrm>
        </p:spPr>
        <p:txBody>
          <a:bodyPr vert="horz"/>
          <a:lstStyle/>
          <a:p>
            <a:r>
              <a:rPr lang="en-GB" dirty="0"/>
              <a:t>Implications for technologies and energy demand </a:t>
            </a:r>
          </a:p>
        </p:txBody>
      </p:sp>
    </p:spTree>
    <p:extLst>
      <p:ext uri="{BB962C8B-B14F-4D97-AF65-F5344CB8AC3E}">
        <p14:creationId xmlns:p14="http://schemas.microsoft.com/office/powerpoint/2010/main" val="173653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ABC1B52F-ED6B-9970-D978-30F7367F9BFA}"/>
              </a:ext>
            </a:extLst>
          </p:cNvPr>
          <p:cNvGraphicFramePr>
            <a:graphicFrameLocks noChangeAspect="1"/>
          </p:cNvGraphicFramePr>
          <p:nvPr>
            <p:custDataLst>
              <p:tags r:id="rId1"/>
            </p:custDataLst>
            <p:extLst>
              <p:ext uri="{D42A27DB-BD31-4B8C-83A1-F6EECF244321}">
                <p14:modId xmlns:p14="http://schemas.microsoft.com/office/powerpoint/2010/main" val="1415644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13" name="think-cell data - do not delete" hidden="1">
                        <a:extLst>
                          <a:ext uri="{FF2B5EF4-FFF2-40B4-BE49-F238E27FC236}">
                            <a16:creationId xmlns:a16="http://schemas.microsoft.com/office/drawing/2014/main" id="{ABC1B52F-ED6B-9970-D978-30F7367F9BF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B44CC2-4180-3167-0DA4-738C36A10C4E}"/>
              </a:ext>
            </a:extLst>
          </p:cNvPr>
          <p:cNvSpPr>
            <a:spLocks noGrp="1"/>
          </p:cNvSpPr>
          <p:nvPr>
            <p:ph type="title"/>
          </p:nvPr>
        </p:nvSpPr>
        <p:spPr>
          <a:xfrm>
            <a:off x="345513" y="277711"/>
            <a:ext cx="11438313" cy="708715"/>
          </a:xfrm>
        </p:spPr>
        <p:txBody>
          <a:bodyPr vert="horz"/>
          <a:lstStyle/>
          <a:p>
            <a:r>
              <a:rPr lang="en-GB" sz="2000"/>
              <a:t>While it is not possible to estimate an exact tech mix, there is huge value in understanding the broad trajectory of clean heating technologies to guide policy, investment and skills </a:t>
            </a:r>
          </a:p>
        </p:txBody>
      </p:sp>
      <p:sp>
        <p:nvSpPr>
          <p:cNvPr id="3" name="Slide Number Placeholder 2">
            <a:extLst>
              <a:ext uri="{FF2B5EF4-FFF2-40B4-BE49-F238E27FC236}">
                <a16:creationId xmlns:a16="http://schemas.microsoft.com/office/drawing/2014/main" id="{5759B6DC-2869-5C6C-9610-28475EE1B56A}"/>
              </a:ext>
            </a:extLst>
          </p:cNvPr>
          <p:cNvSpPr>
            <a:spLocks noGrp="1"/>
          </p:cNvSpPr>
          <p:nvPr>
            <p:ph type="sldNum" sz="quarter" idx="11"/>
          </p:nvPr>
        </p:nvSpPr>
        <p:spPr/>
        <p:txBody>
          <a:bodyPr/>
          <a:lstStyle/>
          <a:p>
            <a:fld id="{ABB6D191-819E-455F-BC39-F2381519C0C1}" type="slidenum">
              <a:rPr lang="en-US" noProof="0" smtClean="0"/>
              <a:t>18</a:t>
            </a:fld>
            <a:endParaRPr lang="en-US" noProof="0"/>
          </a:p>
        </p:txBody>
      </p:sp>
      <p:graphicFrame>
        <p:nvGraphicFramePr>
          <p:cNvPr id="95" name="Chart 94">
            <a:extLst>
              <a:ext uri="{FF2B5EF4-FFF2-40B4-BE49-F238E27FC236}">
                <a16:creationId xmlns:a16="http://schemas.microsoft.com/office/drawing/2014/main" id="{69CA2CD1-8636-7389-E7D5-F95F9E372B0E}"/>
              </a:ext>
            </a:extLst>
          </p:cNvPr>
          <p:cNvGraphicFramePr/>
          <p:nvPr>
            <p:custDataLst>
              <p:tags r:id="rId2"/>
            </p:custDataLst>
            <p:extLst>
              <p:ext uri="{D42A27DB-BD31-4B8C-83A1-F6EECF244321}">
                <p14:modId xmlns:p14="http://schemas.microsoft.com/office/powerpoint/2010/main" val="4013699456"/>
              </p:ext>
            </p:extLst>
          </p:nvPr>
        </p:nvGraphicFramePr>
        <p:xfrm>
          <a:off x="1608138" y="5316538"/>
          <a:ext cx="10177462" cy="1074737"/>
        </p:xfrm>
        <a:graphic>
          <a:graphicData uri="http://schemas.openxmlformats.org/drawingml/2006/chart">
            <c:chart xmlns:c="http://schemas.openxmlformats.org/drawingml/2006/chart" xmlns:r="http://schemas.openxmlformats.org/officeDocument/2006/relationships" r:id="rId16"/>
          </a:graphicData>
        </a:graphic>
      </p:graphicFrame>
      <p:sp>
        <p:nvSpPr>
          <p:cNvPr id="8" name="Text Placeholder 2">
            <a:extLst>
              <a:ext uri="{FF2B5EF4-FFF2-40B4-BE49-F238E27FC236}">
                <a16:creationId xmlns:a16="http://schemas.microsoft.com/office/drawing/2014/main" id="{0E33470B-42DA-70ED-E3D5-F5316B072B2F}"/>
              </a:ext>
            </a:extLst>
          </p:cNvPr>
          <p:cNvSpPr>
            <a:spLocks noGrp="1"/>
          </p:cNvSpPr>
          <p:nvPr>
            <p:custDataLst>
              <p:tags r:id="rId3"/>
            </p:custDataLst>
          </p:nvPr>
        </p:nvSpPr>
        <p:spPr bwMode="auto">
          <a:xfrm>
            <a:off x="2641600" y="6124575"/>
            <a:ext cx="3032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1C85997-1733-4720-9700-CB95BB905BB1}" type="datetime'F''l''''a''''t'''''''''''''''''''''''''''''''''''''''''''">
              <a:rPr lang="en-GB" altLang="en-US" sz="1400" smtClean="0"/>
              <a:pPr marL="0" lvl="0" indent="0" algn="ctr">
                <a:spcBef>
                  <a:spcPct val="0"/>
                </a:spcBef>
                <a:spcAft>
                  <a:spcPct val="0"/>
                </a:spcAft>
                <a:buNone/>
              </a:pPr>
              <a:t>Flat</a:t>
            </a:fld>
            <a:endParaRPr lang="en-GB" sz="1400" noProof="0"/>
          </a:p>
        </p:txBody>
      </p:sp>
      <p:sp>
        <p:nvSpPr>
          <p:cNvPr id="9" name="Text Placeholder 2">
            <a:extLst>
              <a:ext uri="{FF2B5EF4-FFF2-40B4-BE49-F238E27FC236}">
                <a16:creationId xmlns:a16="http://schemas.microsoft.com/office/drawing/2014/main" id="{FDBFF4D2-3BF4-4A99-261A-7EDF0B97E8CC}"/>
              </a:ext>
            </a:extLst>
          </p:cNvPr>
          <p:cNvSpPr>
            <a:spLocks noGrp="1"/>
          </p:cNvSpPr>
          <p:nvPr>
            <p:custDataLst>
              <p:tags r:id="rId4"/>
            </p:custDataLst>
          </p:nvPr>
        </p:nvSpPr>
        <p:spPr bwMode="auto">
          <a:xfrm>
            <a:off x="4657725" y="6124575"/>
            <a:ext cx="774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0F85773-E8A1-4395-999C-A961D0A14AD0}" type="datetime'''Ter''''''r''''''ac''''e''''''''''''''d'''''''''''''''">
              <a:rPr lang="en-GB" altLang="en-US" sz="1400" smtClean="0"/>
              <a:pPr marL="0" lvl="0" indent="0" algn="ctr">
                <a:spcBef>
                  <a:spcPct val="0"/>
                </a:spcBef>
                <a:spcAft>
                  <a:spcPct val="0"/>
                </a:spcAft>
                <a:buNone/>
              </a:pPr>
              <a:t>Terraced</a:t>
            </a:fld>
            <a:endParaRPr lang="en-GB" sz="1400" noProof="0"/>
          </a:p>
        </p:txBody>
      </p:sp>
      <p:sp>
        <p:nvSpPr>
          <p:cNvPr id="10" name="Text Placeholder 2">
            <a:extLst>
              <a:ext uri="{FF2B5EF4-FFF2-40B4-BE49-F238E27FC236}">
                <a16:creationId xmlns:a16="http://schemas.microsoft.com/office/drawing/2014/main" id="{D8772BD2-B5B5-C23C-F7A8-6DA2A1279C6C}"/>
              </a:ext>
            </a:extLst>
          </p:cNvPr>
          <p:cNvSpPr>
            <a:spLocks noGrp="1"/>
          </p:cNvSpPr>
          <p:nvPr>
            <p:custDataLst>
              <p:tags r:id="rId5"/>
            </p:custDataLst>
          </p:nvPr>
        </p:nvSpPr>
        <p:spPr bwMode="auto">
          <a:xfrm>
            <a:off x="7094538" y="6124575"/>
            <a:ext cx="14065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073A92F-817A-4BE2-8D6C-75BE4D203B05}" type="datetime'''''S''e''''''m''i-d''etat''''''c''''''''''''h''''e''''d'''''">
              <a:rPr lang="en-GB" altLang="en-US" sz="1400" smtClean="0"/>
              <a:pPr marL="0" lvl="0" indent="0" algn="ctr">
                <a:spcBef>
                  <a:spcPct val="0"/>
                </a:spcBef>
                <a:spcAft>
                  <a:spcPct val="0"/>
                </a:spcAft>
                <a:buNone/>
              </a:pPr>
              <a:t>Semi-detatched</a:t>
            </a:fld>
            <a:endParaRPr lang="en-GB" sz="1400" noProof="0"/>
          </a:p>
        </p:txBody>
      </p:sp>
      <p:sp>
        <p:nvSpPr>
          <p:cNvPr id="28" name="Text Placeholder 2">
            <a:extLst>
              <a:ext uri="{FF2B5EF4-FFF2-40B4-BE49-F238E27FC236}">
                <a16:creationId xmlns:a16="http://schemas.microsoft.com/office/drawing/2014/main" id="{628BFDE6-B0FC-266E-EF36-26D908BCA295}"/>
              </a:ext>
            </a:extLst>
          </p:cNvPr>
          <p:cNvSpPr>
            <a:spLocks noGrp="1"/>
          </p:cNvSpPr>
          <p:nvPr>
            <p:custDataLst>
              <p:tags r:id="rId6"/>
            </p:custDataLst>
          </p:nvPr>
        </p:nvSpPr>
        <p:spPr bwMode="auto">
          <a:xfrm>
            <a:off x="10075863" y="6124575"/>
            <a:ext cx="9509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BC54E4F-058E-49C7-A96B-FB66EE1DF7F7}" type="datetime'''''De''''''''t''''a''''t''''''''c''''h''''e''d'''">
              <a:rPr lang="en-GB" altLang="en-US" sz="1400" smtClean="0"/>
              <a:pPr marL="0" lvl="0" indent="0" algn="ctr">
                <a:spcBef>
                  <a:spcPct val="0"/>
                </a:spcBef>
                <a:spcAft>
                  <a:spcPct val="0"/>
                </a:spcAft>
                <a:buNone/>
              </a:pPr>
              <a:t>Detatched</a:t>
            </a:fld>
            <a:endParaRPr lang="en-GB" sz="1400" noProof="0"/>
          </a:p>
        </p:txBody>
      </p:sp>
      <p:cxnSp>
        <p:nvCxnSpPr>
          <p:cNvPr id="58" name="Straight Connector 57">
            <a:extLst>
              <a:ext uri="{FF2B5EF4-FFF2-40B4-BE49-F238E27FC236}">
                <a16:creationId xmlns:a16="http://schemas.microsoft.com/office/drawing/2014/main" id="{8AE269AC-7B30-B1B5-5A48-AE1A9888F4BC}"/>
              </a:ext>
            </a:extLst>
          </p:cNvPr>
          <p:cNvCxnSpPr/>
          <p:nvPr/>
        </p:nvCxnSpPr>
        <p:spPr>
          <a:xfrm>
            <a:off x="346075" y="1568450"/>
            <a:ext cx="11352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30393B1-09DE-B246-49F2-D66868BF8851}"/>
              </a:ext>
            </a:extLst>
          </p:cNvPr>
          <p:cNvSpPr/>
          <p:nvPr/>
        </p:nvSpPr>
        <p:spPr>
          <a:xfrm>
            <a:off x="1711325" y="1579563"/>
            <a:ext cx="2177102" cy="825148"/>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tx1">
                  <a:lumMod val="85000"/>
                  <a:lumOff val="15000"/>
                </a:schemeClr>
              </a:solidFill>
              <a:latin typeface="Century Gothic" panose="020B0502020202020204" pitchFamily="34" charset="0"/>
            </a:endParaRPr>
          </a:p>
        </p:txBody>
      </p:sp>
      <p:graphicFrame>
        <p:nvGraphicFramePr>
          <p:cNvPr id="96" name="Chart 95">
            <a:extLst>
              <a:ext uri="{FF2B5EF4-FFF2-40B4-BE49-F238E27FC236}">
                <a16:creationId xmlns:a16="http://schemas.microsoft.com/office/drawing/2014/main" id="{CBA2E936-10D2-5F8C-D6F1-C90C765FAD4F}"/>
              </a:ext>
            </a:extLst>
          </p:cNvPr>
          <p:cNvGraphicFramePr/>
          <p:nvPr>
            <p:custDataLst>
              <p:tags r:id="rId7"/>
            </p:custDataLst>
            <p:extLst>
              <p:ext uri="{D42A27DB-BD31-4B8C-83A1-F6EECF244321}">
                <p14:modId xmlns:p14="http://schemas.microsoft.com/office/powerpoint/2010/main" val="4110314132"/>
              </p:ext>
            </p:extLst>
          </p:nvPr>
        </p:nvGraphicFramePr>
        <p:xfrm>
          <a:off x="315913" y="1276350"/>
          <a:ext cx="2413000" cy="4751388"/>
        </p:xfrm>
        <a:graphic>
          <a:graphicData uri="http://schemas.openxmlformats.org/drawingml/2006/chart">
            <c:chart xmlns:c="http://schemas.openxmlformats.org/drawingml/2006/chart" xmlns:r="http://schemas.openxmlformats.org/officeDocument/2006/relationships" r:id="rId17"/>
          </a:graphicData>
        </a:graphic>
      </p:graphicFrame>
      <p:sp>
        <p:nvSpPr>
          <p:cNvPr id="70" name="Text Placeholder 2">
            <a:extLst>
              <a:ext uri="{FF2B5EF4-FFF2-40B4-BE49-F238E27FC236}">
                <a16:creationId xmlns:a16="http://schemas.microsoft.com/office/drawing/2014/main" id="{1C5A2B46-EB0B-F897-5BF6-28009CC41863}"/>
              </a:ext>
            </a:extLst>
          </p:cNvPr>
          <p:cNvSpPr>
            <a:spLocks noGrp="1"/>
          </p:cNvSpPr>
          <p:nvPr>
            <p:custDataLst>
              <p:tags r:id="rId8"/>
            </p:custDataLst>
          </p:nvPr>
        </p:nvSpPr>
        <p:spPr bwMode="auto">
          <a:xfrm>
            <a:off x="246063" y="1708150"/>
            <a:ext cx="942975" cy="576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GB" altLang="en-US" sz="1400"/>
              <a:t>New build </a:t>
            </a:r>
          </a:p>
          <a:p>
            <a:pPr marL="0" lvl="0" indent="0" algn="r">
              <a:spcBef>
                <a:spcPct val="0"/>
              </a:spcBef>
              <a:spcAft>
                <a:spcPct val="0"/>
              </a:spcAft>
              <a:buNone/>
            </a:pPr>
            <a:r>
              <a:rPr lang="en-GB" altLang="en-US" sz="1400"/>
              <a:t>(owned or </a:t>
            </a:r>
          </a:p>
          <a:p>
            <a:pPr marL="0" lvl="0" indent="0" algn="r">
              <a:spcBef>
                <a:spcPct val="0"/>
              </a:spcBef>
              <a:spcAft>
                <a:spcPct val="0"/>
              </a:spcAft>
              <a:buNone/>
            </a:pPr>
            <a:r>
              <a:rPr lang="en-GB" altLang="en-US" sz="1400"/>
              <a:t>rented)</a:t>
            </a:r>
            <a:endParaRPr lang="en-GB" sz="1400" noProof="0"/>
          </a:p>
        </p:txBody>
      </p:sp>
      <p:sp>
        <p:nvSpPr>
          <p:cNvPr id="71" name="Text Placeholder 2">
            <a:extLst>
              <a:ext uri="{FF2B5EF4-FFF2-40B4-BE49-F238E27FC236}">
                <a16:creationId xmlns:a16="http://schemas.microsoft.com/office/drawing/2014/main" id="{72A344D8-31ED-4F36-B403-34CAC23BFB37}"/>
              </a:ext>
            </a:extLst>
          </p:cNvPr>
          <p:cNvSpPr>
            <a:spLocks noGrp="1"/>
          </p:cNvSpPr>
          <p:nvPr>
            <p:custDataLst>
              <p:tags r:id="rId9"/>
            </p:custDataLst>
          </p:nvPr>
        </p:nvSpPr>
        <p:spPr bwMode="auto">
          <a:xfrm>
            <a:off x="541338" y="3411538"/>
            <a:ext cx="647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0E0E608-0DFA-4BF1-9A47-A124FE4C679D}" type="datetime'''''''''Ow''''n''e''''''''''d'''''''''''''''">
              <a:rPr lang="en-GB" altLang="en-US" sz="1400" smtClean="0"/>
              <a:pPr marL="0" lvl="0" indent="0" algn="r">
                <a:spcBef>
                  <a:spcPct val="0"/>
                </a:spcBef>
                <a:spcAft>
                  <a:spcPct val="0"/>
                </a:spcAft>
                <a:buNone/>
              </a:pPr>
              <a:t>Owned</a:t>
            </a:fld>
            <a:endParaRPr lang="en-GB" sz="1400" noProof="0"/>
          </a:p>
        </p:txBody>
      </p:sp>
      <p:sp>
        <p:nvSpPr>
          <p:cNvPr id="72" name="Text Placeholder 2">
            <a:extLst>
              <a:ext uri="{FF2B5EF4-FFF2-40B4-BE49-F238E27FC236}">
                <a16:creationId xmlns:a16="http://schemas.microsoft.com/office/drawing/2014/main" id="{1E9DD7E1-3CAE-0076-2789-6CED5B0A0B62}"/>
              </a:ext>
            </a:extLst>
          </p:cNvPr>
          <p:cNvSpPr>
            <a:spLocks noGrp="1"/>
          </p:cNvSpPr>
          <p:nvPr>
            <p:custDataLst>
              <p:tags r:id="rId10"/>
            </p:custDataLst>
          </p:nvPr>
        </p:nvSpPr>
        <p:spPr bwMode="auto">
          <a:xfrm>
            <a:off x="558800" y="4714875"/>
            <a:ext cx="6302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FEE97BE-3AF5-4C76-81C4-87292FA086A7}" type="datetime'''''''''R''''''en''''''''''''''''t''''''''''''''ed'''''''">
              <a:rPr lang="en-GB" altLang="en-US" sz="1400" smtClean="0"/>
              <a:pPr marL="0" lvl="0" indent="0" algn="r">
                <a:spcBef>
                  <a:spcPct val="0"/>
                </a:spcBef>
                <a:spcAft>
                  <a:spcPct val="0"/>
                </a:spcAft>
                <a:buNone/>
              </a:pPr>
              <a:t>Rented</a:t>
            </a:fld>
            <a:endParaRPr lang="en-GB" sz="1400" noProof="0"/>
          </a:p>
        </p:txBody>
      </p:sp>
      <p:sp>
        <p:nvSpPr>
          <p:cNvPr id="73" name="Text Placeholder 2">
            <a:extLst>
              <a:ext uri="{FF2B5EF4-FFF2-40B4-BE49-F238E27FC236}">
                <a16:creationId xmlns:a16="http://schemas.microsoft.com/office/drawing/2014/main" id="{993A45B6-8302-78D8-526A-E06D7F672265}"/>
              </a:ext>
            </a:extLst>
          </p:cNvPr>
          <p:cNvSpPr>
            <a:spLocks noGrp="1"/>
          </p:cNvSpPr>
          <p:nvPr>
            <p:custDataLst>
              <p:tags r:id="rId11"/>
            </p:custDataLst>
          </p:nvPr>
        </p:nvSpPr>
        <p:spPr bwMode="auto">
          <a:xfrm>
            <a:off x="677863" y="5273675"/>
            <a:ext cx="511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AA6298-9165-46F3-881E-EF80C605D966}" type="datetime'''''''''''''''''''So''''''''''''''cia''''''''''''l'">
              <a:rPr lang="en-GB" altLang="en-US" sz="1400" smtClean="0"/>
              <a:pPr marL="0" lvl="0" indent="0" algn="r">
                <a:spcBef>
                  <a:spcPct val="0"/>
                </a:spcBef>
                <a:spcAft>
                  <a:spcPct val="0"/>
                </a:spcAft>
                <a:buNone/>
              </a:pPr>
              <a:t>Social</a:t>
            </a:fld>
            <a:endParaRPr lang="en-GB" sz="1400" noProof="0"/>
          </a:p>
        </p:txBody>
      </p:sp>
      <p:sp>
        <p:nvSpPr>
          <p:cNvPr id="135" name="Rectangle 134">
            <a:extLst>
              <a:ext uri="{FF2B5EF4-FFF2-40B4-BE49-F238E27FC236}">
                <a16:creationId xmlns:a16="http://schemas.microsoft.com/office/drawing/2014/main" id="{9CFC5282-D604-F105-32C6-F49AE264317B}"/>
              </a:ext>
            </a:extLst>
          </p:cNvPr>
          <p:cNvSpPr/>
          <p:nvPr/>
        </p:nvSpPr>
        <p:spPr>
          <a:xfrm>
            <a:off x="7400779" y="6429098"/>
            <a:ext cx="2001692" cy="2521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bg2"/>
                </a:solidFill>
                <a:latin typeface="Century Gothic" panose="020B0502020202020204" pitchFamily="34" charset="0"/>
              </a:rPr>
              <a:t>Air to water heat pump </a:t>
            </a:r>
          </a:p>
        </p:txBody>
      </p:sp>
      <p:sp>
        <p:nvSpPr>
          <p:cNvPr id="136" name="Rectangle 135">
            <a:extLst>
              <a:ext uri="{FF2B5EF4-FFF2-40B4-BE49-F238E27FC236}">
                <a16:creationId xmlns:a16="http://schemas.microsoft.com/office/drawing/2014/main" id="{67953457-C4F0-300C-285C-591CD1E60C0A}"/>
              </a:ext>
            </a:extLst>
          </p:cNvPr>
          <p:cNvSpPr/>
          <p:nvPr/>
        </p:nvSpPr>
        <p:spPr>
          <a:xfrm>
            <a:off x="1635341" y="6429098"/>
            <a:ext cx="2687782" cy="25215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tx1">
                    <a:lumMod val="85000"/>
                    <a:lumOff val="15000"/>
                  </a:schemeClr>
                </a:solidFill>
                <a:latin typeface="Century Gothic" panose="020B0502020202020204" pitchFamily="34" charset="0"/>
              </a:rPr>
              <a:t>Network ground source heat pump </a:t>
            </a:r>
          </a:p>
        </p:txBody>
      </p:sp>
      <p:sp>
        <p:nvSpPr>
          <p:cNvPr id="137" name="Rectangle 136">
            <a:extLst>
              <a:ext uri="{FF2B5EF4-FFF2-40B4-BE49-F238E27FC236}">
                <a16:creationId xmlns:a16="http://schemas.microsoft.com/office/drawing/2014/main" id="{4E7A61C2-42C3-9754-BEDF-F41D9D9BE72E}"/>
              </a:ext>
            </a:extLst>
          </p:cNvPr>
          <p:cNvSpPr/>
          <p:nvPr/>
        </p:nvSpPr>
        <p:spPr>
          <a:xfrm>
            <a:off x="4485529" y="6429098"/>
            <a:ext cx="943722" cy="252150"/>
          </a:xfrm>
          <a:prstGeom prst="rect">
            <a:avLst/>
          </a:prstGeom>
          <a:solidFill>
            <a:schemeClr val="accent4">
              <a:lumMod val="90000"/>
              <a:lumOff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bg2"/>
                </a:solidFill>
                <a:latin typeface="Century Gothic" panose="020B0502020202020204" pitchFamily="34" charset="0"/>
              </a:rPr>
              <a:t>Resistive </a:t>
            </a:r>
          </a:p>
        </p:txBody>
      </p:sp>
      <p:sp>
        <p:nvSpPr>
          <p:cNvPr id="138" name="Rectangle 137">
            <a:extLst>
              <a:ext uri="{FF2B5EF4-FFF2-40B4-BE49-F238E27FC236}">
                <a16:creationId xmlns:a16="http://schemas.microsoft.com/office/drawing/2014/main" id="{FAFD691E-B5CB-9F4C-9641-DAC2C35DE0C7}"/>
              </a:ext>
            </a:extLst>
          </p:cNvPr>
          <p:cNvSpPr/>
          <p:nvPr/>
        </p:nvSpPr>
        <p:spPr>
          <a:xfrm>
            <a:off x="6219835" y="2424248"/>
            <a:ext cx="5481628" cy="215568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bg2"/>
              </a:solidFill>
              <a:latin typeface="Century Gothic" panose="020B0502020202020204" pitchFamily="34" charset="0"/>
            </a:endParaRPr>
          </a:p>
        </p:txBody>
      </p:sp>
      <p:sp>
        <p:nvSpPr>
          <p:cNvPr id="144" name="Rectangle 143">
            <a:extLst>
              <a:ext uri="{FF2B5EF4-FFF2-40B4-BE49-F238E27FC236}">
                <a16:creationId xmlns:a16="http://schemas.microsoft.com/office/drawing/2014/main" id="{051384B0-95CF-C925-8095-A490EFA95BC3}"/>
              </a:ext>
            </a:extLst>
          </p:cNvPr>
          <p:cNvSpPr/>
          <p:nvPr/>
        </p:nvSpPr>
        <p:spPr>
          <a:xfrm>
            <a:off x="9513307" y="6430078"/>
            <a:ext cx="2001692" cy="2501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tx1">
                    <a:lumMod val="85000"/>
                    <a:lumOff val="15000"/>
                  </a:schemeClr>
                </a:solidFill>
                <a:latin typeface="Century Gothic" panose="020B0502020202020204" pitchFamily="34" charset="0"/>
              </a:rPr>
              <a:t>Ground source heat pump </a:t>
            </a:r>
          </a:p>
        </p:txBody>
      </p:sp>
      <p:sp>
        <p:nvSpPr>
          <p:cNvPr id="145" name="Rectangle 144">
            <a:extLst>
              <a:ext uri="{FF2B5EF4-FFF2-40B4-BE49-F238E27FC236}">
                <a16:creationId xmlns:a16="http://schemas.microsoft.com/office/drawing/2014/main" id="{A3BAAF39-2514-E7B3-6E64-34029C79D029}"/>
              </a:ext>
            </a:extLst>
          </p:cNvPr>
          <p:cNvSpPr/>
          <p:nvPr/>
        </p:nvSpPr>
        <p:spPr>
          <a:xfrm>
            <a:off x="11100849" y="2414869"/>
            <a:ext cx="584474" cy="2168525"/>
          </a:xfrm>
          <a:prstGeom prst="rect">
            <a:avLst/>
          </a:prstGeom>
          <a:solidFill>
            <a:srgbClr val="95D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bg2"/>
              </a:solidFill>
              <a:latin typeface="Century Gothic" panose="020B0502020202020204" pitchFamily="34" charset="0"/>
            </a:endParaRPr>
          </a:p>
        </p:txBody>
      </p:sp>
      <p:cxnSp>
        <p:nvCxnSpPr>
          <p:cNvPr id="132" name="Straight Connector 131">
            <a:extLst>
              <a:ext uri="{FF2B5EF4-FFF2-40B4-BE49-F238E27FC236}">
                <a16:creationId xmlns:a16="http://schemas.microsoft.com/office/drawing/2014/main" id="{0C0D3AD2-5435-9DEA-E88D-9C2AC5F28FB2}"/>
              </a:ext>
            </a:extLst>
          </p:cNvPr>
          <p:cNvCxnSpPr>
            <a:cxnSpLocks/>
          </p:cNvCxnSpPr>
          <p:nvPr/>
        </p:nvCxnSpPr>
        <p:spPr>
          <a:xfrm>
            <a:off x="280988" y="4594225"/>
            <a:ext cx="11417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2D8BB27-6FCB-B88A-AB40-0B825C02214E}"/>
              </a:ext>
            </a:extLst>
          </p:cNvPr>
          <p:cNvCxnSpPr>
            <a:cxnSpLocks/>
          </p:cNvCxnSpPr>
          <p:nvPr/>
        </p:nvCxnSpPr>
        <p:spPr>
          <a:xfrm>
            <a:off x="280988" y="5026025"/>
            <a:ext cx="11417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A189CF1-B718-219F-D0BB-B0FADBED9478}"/>
              </a:ext>
            </a:extLst>
          </p:cNvPr>
          <p:cNvCxnSpPr>
            <a:cxnSpLocks/>
          </p:cNvCxnSpPr>
          <p:nvPr/>
        </p:nvCxnSpPr>
        <p:spPr>
          <a:xfrm>
            <a:off x="1379537" y="2417763"/>
            <a:ext cx="10326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2BD4E0DC-43F6-4A5B-3C63-F5F302753FA3}"/>
              </a:ext>
            </a:extLst>
          </p:cNvPr>
          <p:cNvSpPr/>
          <p:nvPr/>
        </p:nvSpPr>
        <p:spPr>
          <a:xfrm>
            <a:off x="157572" y="6430078"/>
            <a:ext cx="1339730" cy="25019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bg2"/>
                </a:solidFill>
                <a:latin typeface="Century Gothic" panose="020B0502020202020204" pitchFamily="34" charset="0"/>
              </a:rPr>
              <a:t>District heating </a:t>
            </a:r>
          </a:p>
        </p:txBody>
      </p:sp>
      <p:sp>
        <p:nvSpPr>
          <p:cNvPr id="75" name="Rectangle 74">
            <a:extLst>
              <a:ext uri="{FF2B5EF4-FFF2-40B4-BE49-F238E27FC236}">
                <a16:creationId xmlns:a16="http://schemas.microsoft.com/office/drawing/2014/main" id="{CC212DD6-9A14-67D0-77DD-4AEA665D6E2C}"/>
              </a:ext>
            </a:extLst>
          </p:cNvPr>
          <p:cNvSpPr>
            <a:spLocks/>
          </p:cNvSpPr>
          <p:nvPr/>
        </p:nvSpPr>
        <p:spPr>
          <a:xfrm>
            <a:off x="382384" y="1020763"/>
            <a:ext cx="11831637" cy="369332"/>
          </a:xfrm>
          <a:prstGeom prst="rect">
            <a:avLst/>
          </a:prstGeom>
          <a:noFill/>
        </p:spPr>
        <p:txBody>
          <a:bodyPr wrap="square" lIns="0" tIns="0" rIns="0" bIns="0" rtlCol="0">
            <a:spAutoFit/>
          </a:bodyPr>
          <a:lstStyle/>
          <a:p>
            <a:pPr algn="l" fontAlgn="base"/>
            <a:r>
              <a:rPr lang="en-GB" sz="1200" b="1">
                <a:solidFill>
                  <a:schemeClr val="tx2"/>
                </a:solidFill>
                <a:latin typeface="Century Gothic" panose="020B0502020202020204" pitchFamily="34" charset="0"/>
              </a:rPr>
              <a:t>Illustration of probable dominant </a:t>
            </a:r>
            <a:r>
              <a:rPr lang="en-GB" sz="1200" b="1" u="sng">
                <a:solidFill>
                  <a:schemeClr val="tx2"/>
                </a:solidFill>
                <a:latin typeface="Century Gothic" panose="020B0502020202020204" pitchFamily="34" charset="0"/>
              </a:rPr>
              <a:t>space</a:t>
            </a:r>
            <a:r>
              <a:rPr lang="en-GB" sz="1200" b="1">
                <a:solidFill>
                  <a:schemeClr val="tx2"/>
                </a:solidFill>
                <a:latin typeface="Century Gothic" panose="020B0502020202020204" pitchFamily="34" charset="0"/>
              </a:rPr>
              <a:t> heating technologies across different building archetypes and ownership – UK</a:t>
            </a:r>
          </a:p>
          <a:p>
            <a:pPr algn="l" fontAlgn="base"/>
            <a:r>
              <a:rPr lang="en-GB" sz="1200">
                <a:solidFill>
                  <a:schemeClr val="tx1">
                    <a:lumMod val="50000"/>
                    <a:lumOff val="50000"/>
                  </a:schemeClr>
                </a:solidFill>
                <a:latin typeface="Century Gothic" panose="020B0502020202020204" pitchFamily="34" charset="0"/>
              </a:rPr>
              <a:t>% of stock in 2050</a:t>
            </a:r>
            <a:r>
              <a:rPr lang="en-GB" sz="1200" b="1">
                <a:solidFill>
                  <a:schemeClr val="tx2"/>
                </a:solidFill>
                <a:latin typeface="Century Gothic" panose="020B0502020202020204" pitchFamily="34" charset="0"/>
              </a:rPr>
              <a:t> </a:t>
            </a:r>
          </a:p>
        </p:txBody>
      </p:sp>
      <p:cxnSp>
        <p:nvCxnSpPr>
          <p:cNvPr id="76" name="Straight Connector 75">
            <a:extLst>
              <a:ext uri="{FF2B5EF4-FFF2-40B4-BE49-F238E27FC236}">
                <a16:creationId xmlns:a16="http://schemas.microsoft.com/office/drawing/2014/main" id="{C152C210-9859-04C3-18E1-682B424D456E}"/>
              </a:ext>
            </a:extLst>
          </p:cNvPr>
          <p:cNvCxnSpPr>
            <a:cxnSpLocks/>
          </p:cNvCxnSpPr>
          <p:nvPr/>
        </p:nvCxnSpPr>
        <p:spPr>
          <a:xfrm>
            <a:off x="369785" y="1413590"/>
            <a:ext cx="11304792"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8" name="object 277">
            <a:extLst>
              <a:ext uri="{FF2B5EF4-FFF2-40B4-BE49-F238E27FC236}">
                <a16:creationId xmlns:a16="http://schemas.microsoft.com/office/drawing/2014/main" id="{C893BA78-3444-D178-976E-447B65D9D3B2}"/>
              </a:ext>
            </a:extLst>
          </p:cNvPr>
          <p:cNvGrpSpPr/>
          <p:nvPr/>
        </p:nvGrpSpPr>
        <p:grpSpPr>
          <a:xfrm>
            <a:off x="11566637" y="749865"/>
            <a:ext cx="485958" cy="464249"/>
            <a:chOff x="698265" y="568506"/>
            <a:chExt cx="1029335" cy="1026794"/>
          </a:xfrm>
        </p:grpSpPr>
        <p:sp>
          <p:nvSpPr>
            <p:cNvPr id="99" name="object 278">
              <a:extLst>
                <a:ext uri="{FF2B5EF4-FFF2-40B4-BE49-F238E27FC236}">
                  <a16:creationId xmlns:a16="http://schemas.microsoft.com/office/drawing/2014/main" id="{97EA4452-E75F-EC28-824A-94F87B24B0C2}"/>
                </a:ext>
              </a:extLst>
            </p:cNvPr>
            <p:cNvSpPr/>
            <p:nvPr/>
          </p:nvSpPr>
          <p:spPr>
            <a:xfrm>
              <a:off x="698265" y="568506"/>
              <a:ext cx="1029335" cy="1026794"/>
            </a:xfrm>
            <a:custGeom>
              <a:avLst/>
              <a:gdLst/>
              <a:ahLst/>
              <a:cxnLst/>
              <a:rect l="l" t="t" r="r" b="b"/>
              <a:pathLst>
                <a:path w="1029335" h="1026794">
                  <a:moveTo>
                    <a:pt x="528650" y="0"/>
                  </a:moveTo>
                  <a:lnTo>
                    <a:pt x="500532" y="0"/>
                  </a:lnTo>
                  <a:lnTo>
                    <a:pt x="477668" y="787"/>
                  </a:lnTo>
                  <a:lnTo>
                    <a:pt x="455077" y="2968"/>
                  </a:lnTo>
                  <a:lnTo>
                    <a:pt x="432779" y="6268"/>
                  </a:lnTo>
                  <a:lnTo>
                    <a:pt x="410794" y="10414"/>
                  </a:lnTo>
                  <a:lnTo>
                    <a:pt x="410730" y="410413"/>
                  </a:lnTo>
                  <a:lnTo>
                    <a:pt x="409714" y="411403"/>
                  </a:lnTo>
                  <a:lnTo>
                    <a:pt x="10350" y="411467"/>
                  </a:lnTo>
                  <a:lnTo>
                    <a:pt x="2632" y="462168"/>
                  </a:lnTo>
                  <a:lnTo>
                    <a:pt x="0" y="514375"/>
                  </a:lnTo>
                  <a:lnTo>
                    <a:pt x="663" y="540784"/>
                  </a:lnTo>
                  <a:lnTo>
                    <a:pt x="2632" y="566885"/>
                  </a:lnTo>
                  <a:lnTo>
                    <a:pt x="5872" y="592454"/>
                  </a:lnTo>
                  <a:lnTo>
                    <a:pt x="10350" y="617270"/>
                  </a:lnTo>
                  <a:lnTo>
                    <a:pt x="410781" y="617270"/>
                  </a:lnTo>
                  <a:lnTo>
                    <a:pt x="410794" y="1017397"/>
                  </a:lnTo>
                  <a:lnTo>
                    <a:pt x="432788" y="1021352"/>
                  </a:lnTo>
                  <a:lnTo>
                    <a:pt x="455096" y="1024247"/>
                  </a:lnTo>
                  <a:lnTo>
                    <a:pt x="477697" y="1026024"/>
                  </a:lnTo>
                  <a:lnTo>
                    <a:pt x="500570" y="1026629"/>
                  </a:lnTo>
                  <a:lnTo>
                    <a:pt x="528612" y="1026629"/>
                  </a:lnTo>
                  <a:lnTo>
                    <a:pt x="573411" y="1024374"/>
                  </a:lnTo>
                  <a:lnTo>
                    <a:pt x="617067" y="1017765"/>
                  </a:lnTo>
                  <a:lnTo>
                    <a:pt x="617131" y="618477"/>
                  </a:lnTo>
                  <a:lnTo>
                    <a:pt x="618147" y="617639"/>
                  </a:lnTo>
                  <a:lnTo>
                    <a:pt x="1018847" y="617613"/>
                  </a:lnTo>
                  <a:lnTo>
                    <a:pt x="1026539" y="566366"/>
                  </a:lnTo>
                  <a:lnTo>
                    <a:pt x="1029169" y="513524"/>
                  </a:lnTo>
                  <a:lnTo>
                    <a:pt x="1028506" y="486916"/>
                  </a:lnTo>
                  <a:lnTo>
                    <a:pt x="1026539" y="460378"/>
                  </a:lnTo>
                  <a:lnTo>
                    <a:pt x="1023303" y="434368"/>
                  </a:lnTo>
                  <a:lnTo>
                    <a:pt x="1019022" y="410413"/>
                  </a:lnTo>
                  <a:lnTo>
                    <a:pt x="617080" y="410413"/>
                  </a:lnTo>
                  <a:lnTo>
                    <a:pt x="617067" y="9626"/>
                  </a:lnTo>
                  <a:lnTo>
                    <a:pt x="595399" y="5679"/>
                  </a:lnTo>
                  <a:lnTo>
                    <a:pt x="573425" y="2641"/>
                  </a:lnTo>
                  <a:lnTo>
                    <a:pt x="551168" y="689"/>
                  </a:lnTo>
                  <a:lnTo>
                    <a:pt x="528650" y="0"/>
                  </a:lnTo>
                  <a:close/>
                </a:path>
                <a:path w="1029335" h="1026794">
                  <a:moveTo>
                    <a:pt x="1018847" y="617613"/>
                  </a:moveTo>
                  <a:lnTo>
                    <a:pt x="621842" y="617613"/>
                  </a:lnTo>
                  <a:lnTo>
                    <a:pt x="623582" y="617677"/>
                  </a:lnTo>
                  <a:lnTo>
                    <a:pt x="1018832" y="617702"/>
                  </a:lnTo>
                  <a:close/>
                </a:path>
                <a:path w="1029335" h="1026794">
                  <a:moveTo>
                    <a:pt x="1018832" y="409346"/>
                  </a:moveTo>
                  <a:lnTo>
                    <a:pt x="617080" y="409346"/>
                  </a:lnTo>
                  <a:lnTo>
                    <a:pt x="617080" y="410413"/>
                  </a:lnTo>
                  <a:lnTo>
                    <a:pt x="1019022" y="410413"/>
                  </a:lnTo>
                  <a:lnTo>
                    <a:pt x="1018832" y="409346"/>
                  </a:lnTo>
                  <a:close/>
                </a:path>
              </a:pathLst>
            </a:custGeom>
            <a:solidFill>
              <a:srgbClr val="E73232"/>
            </a:solidFill>
          </p:spPr>
          <p:txBody>
            <a:bodyPr wrap="square" lIns="0" tIns="0" rIns="0" bIns="0" rtlCol="0"/>
            <a:lstStyle/>
            <a:p>
              <a:endParaRPr/>
            </a:p>
          </p:txBody>
        </p:sp>
        <p:sp>
          <p:nvSpPr>
            <p:cNvPr id="100" name="object 279">
              <a:extLst>
                <a:ext uri="{FF2B5EF4-FFF2-40B4-BE49-F238E27FC236}">
                  <a16:creationId xmlns:a16="http://schemas.microsoft.com/office/drawing/2014/main" id="{FFBF7261-5E62-F366-2AAC-EE794498B589}"/>
                </a:ext>
              </a:extLst>
            </p:cNvPr>
            <p:cNvSpPr/>
            <p:nvPr/>
          </p:nvSpPr>
          <p:spPr>
            <a:xfrm>
              <a:off x="807415" y="597484"/>
              <a:ext cx="810895" cy="971550"/>
            </a:xfrm>
            <a:custGeom>
              <a:avLst/>
              <a:gdLst/>
              <a:ahLst/>
              <a:cxnLst/>
              <a:rect l="l" t="t" r="r" b="b"/>
              <a:pathLst>
                <a:path w="810894" h="971550">
                  <a:moveTo>
                    <a:pt x="233781" y="685711"/>
                  </a:moveTo>
                  <a:lnTo>
                    <a:pt x="227177" y="688911"/>
                  </a:lnTo>
                  <a:lnTo>
                    <a:pt x="0" y="802500"/>
                  </a:lnTo>
                  <a:lnTo>
                    <a:pt x="31584" y="839190"/>
                  </a:lnTo>
                  <a:lnTo>
                    <a:pt x="66459" y="872744"/>
                  </a:lnTo>
                  <a:lnTo>
                    <a:pt x="104355" y="902919"/>
                  </a:lnTo>
                  <a:lnTo>
                    <a:pt x="145034" y="929487"/>
                  </a:lnTo>
                  <a:lnTo>
                    <a:pt x="188252" y="952195"/>
                  </a:lnTo>
                  <a:lnTo>
                    <a:pt x="233781" y="970800"/>
                  </a:lnTo>
                  <a:lnTo>
                    <a:pt x="233781" y="685711"/>
                  </a:lnTo>
                  <a:close/>
                </a:path>
                <a:path w="810894" h="971550">
                  <a:moveTo>
                    <a:pt x="233781" y="277787"/>
                  </a:moveTo>
                  <a:lnTo>
                    <a:pt x="233768" y="469"/>
                  </a:lnTo>
                  <a:lnTo>
                    <a:pt x="188252" y="19075"/>
                  </a:lnTo>
                  <a:lnTo>
                    <a:pt x="145034" y="41783"/>
                  </a:lnTo>
                  <a:lnTo>
                    <a:pt x="104355" y="68351"/>
                  </a:lnTo>
                  <a:lnTo>
                    <a:pt x="66459" y="98526"/>
                  </a:lnTo>
                  <a:lnTo>
                    <a:pt x="31597" y="132080"/>
                  </a:lnTo>
                  <a:lnTo>
                    <a:pt x="0" y="168770"/>
                  </a:lnTo>
                  <a:lnTo>
                    <a:pt x="233768" y="285648"/>
                  </a:lnTo>
                  <a:lnTo>
                    <a:pt x="233781" y="277787"/>
                  </a:lnTo>
                  <a:close/>
                </a:path>
                <a:path w="810894" h="971550">
                  <a:moveTo>
                    <a:pt x="810501" y="802982"/>
                  </a:moveTo>
                  <a:lnTo>
                    <a:pt x="575779" y="685622"/>
                  </a:lnTo>
                  <a:lnTo>
                    <a:pt x="575767" y="693483"/>
                  </a:lnTo>
                  <a:lnTo>
                    <a:pt x="575779" y="971270"/>
                  </a:lnTo>
                  <a:lnTo>
                    <a:pt x="621474" y="952728"/>
                  </a:lnTo>
                  <a:lnTo>
                    <a:pt x="664870" y="930059"/>
                  </a:lnTo>
                  <a:lnTo>
                    <a:pt x="705713" y="903503"/>
                  </a:lnTo>
                  <a:lnTo>
                    <a:pt x="743762" y="873315"/>
                  </a:lnTo>
                  <a:lnTo>
                    <a:pt x="778776" y="839724"/>
                  </a:lnTo>
                  <a:lnTo>
                    <a:pt x="810501" y="802982"/>
                  </a:lnTo>
                  <a:close/>
                </a:path>
                <a:path w="810894" h="971550">
                  <a:moveTo>
                    <a:pt x="810514" y="168287"/>
                  </a:moveTo>
                  <a:lnTo>
                    <a:pt x="778789" y="131546"/>
                  </a:lnTo>
                  <a:lnTo>
                    <a:pt x="743775" y="97955"/>
                  </a:lnTo>
                  <a:lnTo>
                    <a:pt x="705726" y="67767"/>
                  </a:lnTo>
                  <a:lnTo>
                    <a:pt x="664870" y="41211"/>
                  </a:lnTo>
                  <a:lnTo>
                    <a:pt x="621474" y="18542"/>
                  </a:lnTo>
                  <a:lnTo>
                    <a:pt x="575779" y="0"/>
                  </a:lnTo>
                  <a:lnTo>
                    <a:pt x="575767" y="285559"/>
                  </a:lnTo>
                  <a:lnTo>
                    <a:pt x="582371" y="282359"/>
                  </a:lnTo>
                  <a:lnTo>
                    <a:pt x="810514" y="168287"/>
                  </a:lnTo>
                  <a:close/>
                </a:path>
              </a:pathLst>
            </a:custGeom>
            <a:solidFill>
              <a:srgbClr val="3A3971"/>
            </a:solidFill>
          </p:spPr>
          <p:txBody>
            <a:bodyPr wrap="square" lIns="0" tIns="0" rIns="0" bIns="0" rtlCol="0"/>
            <a:lstStyle/>
            <a:p>
              <a:endParaRPr/>
            </a:p>
          </p:txBody>
        </p:sp>
        <p:sp>
          <p:nvSpPr>
            <p:cNvPr id="101" name="object 280">
              <a:extLst>
                <a:ext uri="{FF2B5EF4-FFF2-40B4-BE49-F238E27FC236}">
                  <a16:creationId xmlns:a16="http://schemas.microsoft.com/office/drawing/2014/main" id="{59FD4426-BD2D-EEF4-2243-83EA75D36D27}"/>
                </a:ext>
              </a:extLst>
            </p:cNvPr>
            <p:cNvSpPr/>
            <p:nvPr/>
          </p:nvSpPr>
          <p:spPr>
            <a:xfrm>
              <a:off x="727379" y="793102"/>
              <a:ext cx="971550" cy="579755"/>
            </a:xfrm>
            <a:custGeom>
              <a:avLst/>
              <a:gdLst/>
              <a:ahLst/>
              <a:cxnLst/>
              <a:rect l="l" t="t" r="r" b="b"/>
              <a:pathLst>
                <a:path w="971550" h="579755">
                  <a:moveTo>
                    <a:pt x="141490" y="118033"/>
                  </a:moveTo>
                  <a:lnTo>
                    <a:pt x="25196" y="59753"/>
                  </a:lnTo>
                  <a:lnTo>
                    <a:pt x="18224" y="74231"/>
                  </a:lnTo>
                  <a:lnTo>
                    <a:pt x="11696" y="88950"/>
                  </a:lnTo>
                  <a:lnTo>
                    <a:pt x="5626" y="103898"/>
                  </a:lnTo>
                  <a:lnTo>
                    <a:pt x="0" y="119100"/>
                  </a:lnTo>
                  <a:lnTo>
                    <a:pt x="138214" y="119011"/>
                  </a:lnTo>
                  <a:lnTo>
                    <a:pt x="139725" y="119405"/>
                  </a:lnTo>
                  <a:lnTo>
                    <a:pt x="141490" y="118033"/>
                  </a:lnTo>
                  <a:close/>
                </a:path>
                <a:path w="971550" h="579755">
                  <a:moveTo>
                    <a:pt x="294005" y="461505"/>
                  </a:moveTo>
                  <a:lnTo>
                    <a:pt x="291909" y="460692"/>
                  </a:lnTo>
                  <a:lnTo>
                    <a:pt x="290017" y="461010"/>
                  </a:lnTo>
                  <a:lnTo>
                    <a:pt x="144284" y="460908"/>
                  </a:lnTo>
                  <a:lnTo>
                    <a:pt x="139649" y="462026"/>
                  </a:lnTo>
                  <a:lnTo>
                    <a:pt x="24790" y="519455"/>
                  </a:lnTo>
                  <a:lnTo>
                    <a:pt x="32867" y="534962"/>
                  </a:lnTo>
                  <a:lnTo>
                    <a:pt x="41440" y="550151"/>
                  </a:lnTo>
                  <a:lnTo>
                    <a:pt x="50507" y="565023"/>
                  </a:lnTo>
                  <a:lnTo>
                    <a:pt x="60058" y="579551"/>
                  </a:lnTo>
                  <a:lnTo>
                    <a:pt x="289763" y="464667"/>
                  </a:lnTo>
                  <a:lnTo>
                    <a:pt x="291274" y="463905"/>
                  </a:lnTo>
                  <a:lnTo>
                    <a:pt x="293281" y="463600"/>
                  </a:lnTo>
                  <a:lnTo>
                    <a:pt x="294005" y="461505"/>
                  </a:lnTo>
                  <a:close/>
                </a:path>
                <a:path w="971550" h="579755">
                  <a:moveTo>
                    <a:pt x="945883" y="60045"/>
                  </a:moveTo>
                  <a:lnTo>
                    <a:pt x="937793" y="44551"/>
                  </a:lnTo>
                  <a:lnTo>
                    <a:pt x="929208" y="29362"/>
                  </a:lnTo>
                  <a:lnTo>
                    <a:pt x="920115" y="14516"/>
                  </a:lnTo>
                  <a:lnTo>
                    <a:pt x="910551" y="0"/>
                  </a:lnTo>
                  <a:lnTo>
                    <a:pt x="679856" y="115366"/>
                  </a:lnTo>
                  <a:lnTo>
                    <a:pt x="678345" y="116128"/>
                  </a:lnTo>
                  <a:lnTo>
                    <a:pt x="676338" y="116433"/>
                  </a:lnTo>
                  <a:lnTo>
                    <a:pt x="675627" y="118529"/>
                  </a:lnTo>
                  <a:lnTo>
                    <a:pt x="677722" y="119329"/>
                  </a:lnTo>
                  <a:lnTo>
                    <a:pt x="679615" y="119011"/>
                  </a:lnTo>
                  <a:lnTo>
                    <a:pt x="825347" y="119113"/>
                  </a:lnTo>
                  <a:lnTo>
                    <a:pt x="829983" y="118008"/>
                  </a:lnTo>
                  <a:lnTo>
                    <a:pt x="945883" y="60045"/>
                  </a:lnTo>
                  <a:close/>
                </a:path>
                <a:path w="971550" h="579755">
                  <a:moveTo>
                    <a:pt x="970927" y="460946"/>
                  </a:moveTo>
                  <a:lnTo>
                    <a:pt x="831392" y="461022"/>
                  </a:lnTo>
                  <a:lnTo>
                    <a:pt x="829894" y="460641"/>
                  </a:lnTo>
                  <a:lnTo>
                    <a:pt x="828535" y="461683"/>
                  </a:lnTo>
                  <a:lnTo>
                    <a:pt x="829868" y="463486"/>
                  </a:lnTo>
                  <a:lnTo>
                    <a:pt x="831773" y="463931"/>
                  </a:lnTo>
                  <a:lnTo>
                    <a:pt x="945476" y="520788"/>
                  </a:lnTo>
                  <a:lnTo>
                    <a:pt x="952525" y="506196"/>
                  </a:lnTo>
                  <a:lnTo>
                    <a:pt x="959129" y="491350"/>
                  </a:lnTo>
                  <a:lnTo>
                    <a:pt x="965263" y="476262"/>
                  </a:lnTo>
                  <a:lnTo>
                    <a:pt x="970927" y="460946"/>
                  </a:lnTo>
                  <a:close/>
                </a:path>
              </a:pathLst>
            </a:custGeom>
            <a:solidFill>
              <a:srgbClr val="E73232"/>
            </a:solidFill>
          </p:spPr>
          <p:txBody>
            <a:bodyPr wrap="square" lIns="0" tIns="0" rIns="0" bIns="0" rtlCol="0"/>
            <a:lstStyle/>
            <a:p>
              <a:endParaRPr/>
            </a:p>
          </p:txBody>
        </p:sp>
      </p:grpSp>
      <p:sp>
        <p:nvSpPr>
          <p:cNvPr id="102" name="Rectangle 101">
            <a:extLst>
              <a:ext uri="{FF2B5EF4-FFF2-40B4-BE49-F238E27FC236}">
                <a16:creationId xmlns:a16="http://schemas.microsoft.com/office/drawing/2014/main" id="{10837A43-B24B-EBFF-312D-BB5FEB45820A}"/>
              </a:ext>
            </a:extLst>
          </p:cNvPr>
          <p:cNvSpPr/>
          <p:nvPr/>
        </p:nvSpPr>
        <p:spPr>
          <a:xfrm>
            <a:off x="6191793" y="1584227"/>
            <a:ext cx="5493530" cy="820484"/>
          </a:xfrm>
          <a:prstGeom prst="rect">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bg2"/>
                </a:solidFill>
                <a:latin typeface="Century Gothic" panose="020B0502020202020204" pitchFamily="34" charset="0"/>
              </a:rPr>
              <a:t> </a:t>
            </a:r>
          </a:p>
        </p:txBody>
      </p:sp>
      <p:sp>
        <p:nvSpPr>
          <p:cNvPr id="103" name="Rectangle 102">
            <a:extLst>
              <a:ext uri="{FF2B5EF4-FFF2-40B4-BE49-F238E27FC236}">
                <a16:creationId xmlns:a16="http://schemas.microsoft.com/office/drawing/2014/main" id="{3D79EC72-3D0A-8B3A-FF95-17A6EF9327E2}"/>
              </a:ext>
            </a:extLst>
          </p:cNvPr>
          <p:cNvSpPr/>
          <p:nvPr/>
        </p:nvSpPr>
        <p:spPr>
          <a:xfrm>
            <a:off x="5564905" y="6430078"/>
            <a:ext cx="1725038" cy="250190"/>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tx1"/>
                </a:solidFill>
                <a:latin typeface="Century Gothic" panose="020B0502020202020204" pitchFamily="34" charset="0"/>
              </a:rPr>
              <a:t>Air to air heat pump </a:t>
            </a:r>
          </a:p>
        </p:txBody>
      </p:sp>
      <p:sp>
        <p:nvSpPr>
          <p:cNvPr id="14" name="Rectangle 13">
            <a:extLst>
              <a:ext uri="{FF2B5EF4-FFF2-40B4-BE49-F238E27FC236}">
                <a16:creationId xmlns:a16="http://schemas.microsoft.com/office/drawing/2014/main" id="{4134C3A9-A2D1-3C2D-EA24-02E0C307D499}"/>
              </a:ext>
            </a:extLst>
          </p:cNvPr>
          <p:cNvSpPr/>
          <p:nvPr/>
        </p:nvSpPr>
        <p:spPr>
          <a:xfrm>
            <a:off x="1862561" y="4579933"/>
            <a:ext cx="2949058" cy="43398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5" name="Isosceles Triangle 14">
            <a:extLst>
              <a:ext uri="{FF2B5EF4-FFF2-40B4-BE49-F238E27FC236}">
                <a16:creationId xmlns:a16="http://schemas.microsoft.com/office/drawing/2014/main" id="{AFA9D301-511E-E71B-E325-C2088A920DD6}"/>
              </a:ext>
            </a:extLst>
          </p:cNvPr>
          <p:cNvSpPr/>
          <p:nvPr/>
        </p:nvSpPr>
        <p:spPr>
          <a:xfrm rot="10800000">
            <a:off x="2570179" y="4586928"/>
            <a:ext cx="1326180" cy="309115"/>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nvGrpSpPr>
          <p:cNvPr id="18" name="Group 17">
            <a:extLst>
              <a:ext uri="{FF2B5EF4-FFF2-40B4-BE49-F238E27FC236}">
                <a16:creationId xmlns:a16="http://schemas.microsoft.com/office/drawing/2014/main" id="{236A32C0-1A35-AA61-431E-1957A5ED302B}"/>
              </a:ext>
            </a:extLst>
          </p:cNvPr>
          <p:cNvGrpSpPr/>
          <p:nvPr/>
        </p:nvGrpSpPr>
        <p:grpSpPr>
          <a:xfrm>
            <a:off x="1862561" y="5024030"/>
            <a:ext cx="2949058" cy="667208"/>
            <a:chOff x="1862561" y="5266679"/>
            <a:chExt cx="2949058" cy="433986"/>
          </a:xfrm>
        </p:grpSpPr>
        <p:sp>
          <p:nvSpPr>
            <p:cNvPr id="16" name="Rectangle 15">
              <a:extLst>
                <a:ext uri="{FF2B5EF4-FFF2-40B4-BE49-F238E27FC236}">
                  <a16:creationId xmlns:a16="http://schemas.microsoft.com/office/drawing/2014/main" id="{D4D140B8-E46A-2EFD-9D87-42C2223962AB}"/>
                </a:ext>
              </a:extLst>
            </p:cNvPr>
            <p:cNvSpPr/>
            <p:nvPr/>
          </p:nvSpPr>
          <p:spPr>
            <a:xfrm>
              <a:off x="1862561" y="5266679"/>
              <a:ext cx="2949058" cy="43398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7" name="Isosceles Triangle 16">
              <a:extLst>
                <a:ext uri="{FF2B5EF4-FFF2-40B4-BE49-F238E27FC236}">
                  <a16:creationId xmlns:a16="http://schemas.microsoft.com/office/drawing/2014/main" id="{04773CE3-D4DA-7019-E8CC-379F60D77314}"/>
                </a:ext>
              </a:extLst>
            </p:cNvPr>
            <p:cNvSpPr/>
            <p:nvPr/>
          </p:nvSpPr>
          <p:spPr>
            <a:xfrm rot="10800000">
              <a:off x="2641599" y="5273675"/>
              <a:ext cx="1254760" cy="309115"/>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grpSp>
        <p:nvGrpSpPr>
          <p:cNvPr id="19" name="Group 18">
            <a:extLst>
              <a:ext uri="{FF2B5EF4-FFF2-40B4-BE49-F238E27FC236}">
                <a16:creationId xmlns:a16="http://schemas.microsoft.com/office/drawing/2014/main" id="{281257D9-6ECB-96E7-8F4D-064072A4B675}"/>
              </a:ext>
            </a:extLst>
          </p:cNvPr>
          <p:cNvGrpSpPr/>
          <p:nvPr/>
        </p:nvGrpSpPr>
        <p:grpSpPr>
          <a:xfrm>
            <a:off x="1862561" y="2370840"/>
            <a:ext cx="2949058" cy="2198981"/>
            <a:chOff x="1862561" y="5266679"/>
            <a:chExt cx="2949058" cy="433986"/>
          </a:xfrm>
        </p:grpSpPr>
        <p:sp>
          <p:nvSpPr>
            <p:cNvPr id="20" name="Rectangle 19">
              <a:extLst>
                <a:ext uri="{FF2B5EF4-FFF2-40B4-BE49-F238E27FC236}">
                  <a16:creationId xmlns:a16="http://schemas.microsoft.com/office/drawing/2014/main" id="{FDDF2021-8F8B-D22C-483E-6B0155945B47}"/>
                </a:ext>
              </a:extLst>
            </p:cNvPr>
            <p:cNvSpPr/>
            <p:nvPr/>
          </p:nvSpPr>
          <p:spPr>
            <a:xfrm>
              <a:off x="1862561" y="5266679"/>
              <a:ext cx="2949058" cy="43398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1" name="Isosceles Triangle 20">
              <a:extLst>
                <a:ext uri="{FF2B5EF4-FFF2-40B4-BE49-F238E27FC236}">
                  <a16:creationId xmlns:a16="http://schemas.microsoft.com/office/drawing/2014/main" id="{F4D5F6C5-C2B2-5720-2CBB-0565C4964C94}"/>
                </a:ext>
              </a:extLst>
            </p:cNvPr>
            <p:cNvSpPr/>
            <p:nvPr/>
          </p:nvSpPr>
          <p:spPr>
            <a:xfrm rot="10800000">
              <a:off x="2954337" y="5277936"/>
              <a:ext cx="942020" cy="422503"/>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sp>
        <p:nvSpPr>
          <p:cNvPr id="22" name="Isosceles Triangle 21">
            <a:extLst>
              <a:ext uri="{FF2B5EF4-FFF2-40B4-BE49-F238E27FC236}">
                <a16:creationId xmlns:a16="http://schemas.microsoft.com/office/drawing/2014/main" id="{DCF60AD9-B6B4-7879-5349-8923C2D49144}"/>
              </a:ext>
            </a:extLst>
          </p:cNvPr>
          <p:cNvSpPr/>
          <p:nvPr/>
        </p:nvSpPr>
        <p:spPr>
          <a:xfrm rot="10800000">
            <a:off x="3896359" y="2426965"/>
            <a:ext cx="2291464" cy="2162393"/>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nvGrpSpPr>
          <p:cNvPr id="23" name="Group 22">
            <a:extLst>
              <a:ext uri="{FF2B5EF4-FFF2-40B4-BE49-F238E27FC236}">
                <a16:creationId xmlns:a16="http://schemas.microsoft.com/office/drawing/2014/main" id="{A0F016AF-B9C8-60DC-5603-DDBB3D313ED5}"/>
              </a:ext>
            </a:extLst>
          </p:cNvPr>
          <p:cNvGrpSpPr/>
          <p:nvPr/>
        </p:nvGrpSpPr>
        <p:grpSpPr>
          <a:xfrm>
            <a:off x="3885250" y="2381895"/>
            <a:ext cx="2963762" cy="2198981"/>
            <a:chOff x="1847857" y="5266679"/>
            <a:chExt cx="2963762" cy="433986"/>
          </a:xfrm>
        </p:grpSpPr>
        <p:sp>
          <p:nvSpPr>
            <p:cNvPr id="24" name="Isosceles Triangle 23">
              <a:extLst>
                <a:ext uri="{FF2B5EF4-FFF2-40B4-BE49-F238E27FC236}">
                  <a16:creationId xmlns:a16="http://schemas.microsoft.com/office/drawing/2014/main" id="{13D442F4-C008-72AE-414E-C034F153A834}"/>
                </a:ext>
              </a:extLst>
            </p:cNvPr>
            <p:cNvSpPr/>
            <p:nvPr/>
          </p:nvSpPr>
          <p:spPr>
            <a:xfrm>
              <a:off x="1862561" y="5266679"/>
              <a:ext cx="2949058" cy="433986"/>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5" name="Isosceles Triangle 24">
              <a:extLst>
                <a:ext uri="{FF2B5EF4-FFF2-40B4-BE49-F238E27FC236}">
                  <a16:creationId xmlns:a16="http://schemas.microsoft.com/office/drawing/2014/main" id="{47C621D9-A51F-7426-EBDA-ACF990A91345}"/>
                </a:ext>
              </a:extLst>
            </p:cNvPr>
            <p:cNvSpPr/>
            <p:nvPr/>
          </p:nvSpPr>
          <p:spPr>
            <a:xfrm rot="10800000">
              <a:off x="1847857" y="5273675"/>
              <a:ext cx="2323476" cy="426765"/>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sp>
        <p:nvSpPr>
          <p:cNvPr id="27" name="Isosceles Triangle 26">
            <a:extLst>
              <a:ext uri="{FF2B5EF4-FFF2-40B4-BE49-F238E27FC236}">
                <a16:creationId xmlns:a16="http://schemas.microsoft.com/office/drawing/2014/main" id="{5828A5A0-FE65-8B7A-7825-1AE941A89DDE}"/>
              </a:ext>
            </a:extLst>
          </p:cNvPr>
          <p:cNvSpPr/>
          <p:nvPr/>
        </p:nvSpPr>
        <p:spPr>
          <a:xfrm>
            <a:off x="3899951" y="4590994"/>
            <a:ext cx="3314826" cy="433986"/>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9" name="Isosceles Triangle 28">
            <a:extLst>
              <a:ext uri="{FF2B5EF4-FFF2-40B4-BE49-F238E27FC236}">
                <a16:creationId xmlns:a16="http://schemas.microsoft.com/office/drawing/2014/main" id="{29A57798-6348-E8E4-FC2F-AAAE69A4031D}"/>
              </a:ext>
            </a:extLst>
          </p:cNvPr>
          <p:cNvSpPr/>
          <p:nvPr/>
        </p:nvSpPr>
        <p:spPr>
          <a:xfrm rot="10800000">
            <a:off x="3885248" y="4597989"/>
            <a:ext cx="2302574" cy="309115"/>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71DF4468-4018-B1BC-804E-A9CCB1807D87}"/>
              </a:ext>
            </a:extLst>
          </p:cNvPr>
          <p:cNvGrpSpPr/>
          <p:nvPr/>
        </p:nvGrpSpPr>
        <p:grpSpPr>
          <a:xfrm>
            <a:off x="3895525" y="5016228"/>
            <a:ext cx="2963761" cy="675009"/>
            <a:chOff x="1847858" y="5266679"/>
            <a:chExt cx="2963761" cy="433986"/>
          </a:xfrm>
        </p:grpSpPr>
        <p:sp>
          <p:nvSpPr>
            <p:cNvPr id="31" name="Isosceles Triangle 30">
              <a:extLst>
                <a:ext uri="{FF2B5EF4-FFF2-40B4-BE49-F238E27FC236}">
                  <a16:creationId xmlns:a16="http://schemas.microsoft.com/office/drawing/2014/main" id="{08C81821-20FA-05F3-8B21-C66F2151AF45}"/>
                </a:ext>
              </a:extLst>
            </p:cNvPr>
            <p:cNvSpPr/>
            <p:nvPr/>
          </p:nvSpPr>
          <p:spPr>
            <a:xfrm>
              <a:off x="1862561" y="5266679"/>
              <a:ext cx="2949058" cy="433986"/>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2" name="Isosceles Triangle 31">
              <a:extLst>
                <a:ext uri="{FF2B5EF4-FFF2-40B4-BE49-F238E27FC236}">
                  <a16:creationId xmlns:a16="http://schemas.microsoft.com/office/drawing/2014/main" id="{4EC04FCF-7EB7-E311-F462-DF10CBB5C1BE}"/>
                </a:ext>
              </a:extLst>
            </p:cNvPr>
            <p:cNvSpPr/>
            <p:nvPr/>
          </p:nvSpPr>
          <p:spPr>
            <a:xfrm rot="10800000">
              <a:off x="1847858" y="5273674"/>
              <a:ext cx="2292296" cy="334797"/>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19A43BA7-0D1F-2079-832F-11234D9E528E}"/>
              </a:ext>
            </a:extLst>
          </p:cNvPr>
          <p:cNvGrpSpPr/>
          <p:nvPr/>
        </p:nvGrpSpPr>
        <p:grpSpPr>
          <a:xfrm>
            <a:off x="6169814" y="5035134"/>
            <a:ext cx="3232655" cy="683039"/>
            <a:chOff x="1847856" y="5266679"/>
            <a:chExt cx="2963763" cy="439149"/>
          </a:xfrm>
        </p:grpSpPr>
        <p:sp>
          <p:nvSpPr>
            <p:cNvPr id="36" name="Isosceles Triangle 35">
              <a:extLst>
                <a:ext uri="{FF2B5EF4-FFF2-40B4-BE49-F238E27FC236}">
                  <a16:creationId xmlns:a16="http://schemas.microsoft.com/office/drawing/2014/main" id="{8D708427-56EC-F922-9416-84B0EE682673}"/>
                </a:ext>
              </a:extLst>
            </p:cNvPr>
            <p:cNvSpPr/>
            <p:nvPr/>
          </p:nvSpPr>
          <p:spPr>
            <a:xfrm>
              <a:off x="1862561" y="5266679"/>
              <a:ext cx="2949058" cy="433986"/>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7" name="Isosceles Triangle 36">
              <a:extLst>
                <a:ext uri="{FF2B5EF4-FFF2-40B4-BE49-F238E27FC236}">
                  <a16:creationId xmlns:a16="http://schemas.microsoft.com/office/drawing/2014/main" id="{EE942677-F8F7-82F8-2228-7D34386E2D24}"/>
                </a:ext>
              </a:extLst>
            </p:cNvPr>
            <p:cNvSpPr/>
            <p:nvPr/>
          </p:nvSpPr>
          <p:spPr>
            <a:xfrm rot="10800000">
              <a:off x="1847856" y="5273672"/>
              <a:ext cx="2949056" cy="432156"/>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sp>
        <p:nvSpPr>
          <p:cNvPr id="41" name="Rectangle 40">
            <a:extLst>
              <a:ext uri="{FF2B5EF4-FFF2-40B4-BE49-F238E27FC236}">
                <a16:creationId xmlns:a16="http://schemas.microsoft.com/office/drawing/2014/main" id="{F6AA8F3E-A4D3-0C5B-D390-32F754BEDC30}"/>
              </a:ext>
            </a:extLst>
          </p:cNvPr>
          <p:cNvSpPr/>
          <p:nvPr/>
        </p:nvSpPr>
        <p:spPr>
          <a:xfrm>
            <a:off x="11706225" y="5382705"/>
            <a:ext cx="485775" cy="64503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3" name="Isosceles Triangle 42">
            <a:extLst>
              <a:ext uri="{FF2B5EF4-FFF2-40B4-BE49-F238E27FC236}">
                <a16:creationId xmlns:a16="http://schemas.microsoft.com/office/drawing/2014/main" id="{91B7C834-86E9-EDFB-02AB-76DA4A549032}"/>
              </a:ext>
            </a:extLst>
          </p:cNvPr>
          <p:cNvSpPr/>
          <p:nvPr/>
        </p:nvSpPr>
        <p:spPr>
          <a:xfrm>
            <a:off x="6203320" y="1581297"/>
            <a:ext cx="5491430" cy="814555"/>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5" name="Rectangle 44">
            <a:extLst>
              <a:ext uri="{FF2B5EF4-FFF2-40B4-BE49-F238E27FC236}">
                <a16:creationId xmlns:a16="http://schemas.microsoft.com/office/drawing/2014/main" id="{52B23005-6627-517C-24F6-00C419546672}"/>
              </a:ext>
            </a:extLst>
          </p:cNvPr>
          <p:cNvSpPr/>
          <p:nvPr/>
        </p:nvSpPr>
        <p:spPr>
          <a:xfrm>
            <a:off x="3885247" y="1595747"/>
            <a:ext cx="2294415" cy="820484"/>
          </a:xfrm>
          <a:prstGeom prst="rect">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bg2"/>
                </a:solidFill>
                <a:latin typeface="Century Gothic" panose="020B0502020202020204" pitchFamily="34" charset="0"/>
              </a:rPr>
              <a:t> </a:t>
            </a:r>
          </a:p>
        </p:txBody>
      </p:sp>
      <p:sp>
        <p:nvSpPr>
          <p:cNvPr id="46" name="Isosceles Triangle 45">
            <a:extLst>
              <a:ext uri="{FF2B5EF4-FFF2-40B4-BE49-F238E27FC236}">
                <a16:creationId xmlns:a16="http://schemas.microsoft.com/office/drawing/2014/main" id="{03AECC86-B01F-5DB0-9055-C31837850487}"/>
              </a:ext>
            </a:extLst>
          </p:cNvPr>
          <p:cNvSpPr/>
          <p:nvPr/>
        </p:nvSpPr>
        <p:spPr>
          <a:xfrm>
            <a:off x="3896774" y="1592817"/>
            <a:ext cx="2293538" cy="814555"/>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 name="Isosceles Triangle 6">
            <a:extLst>
              <a:ext uri="{FF2B5EF4-FFF2-40B4-BE49-F238E27FC236}">
                <a16:creationId xmlns:a16="http://schemas.microsoft.com/office/drawing/2014/main" id="{C5771785-55B8-F415-1217-045746B1628B}"/>
              </a:ext>
            </a:extLst>
          </p:cNvPr>
          <p:cNvSpPr/>
          <p:nvPr/>
        </p:nvSpPr>
        <p:spPr>
          <a:xfrm>
            <a:off x="6240738" y="3709132"/>
            <a:ext cx="5223358" cy="869090"/>
          </a:xfrm>
          <a:prstGeom prst="triangle">
            <a:avLst>
              <a:gd name="adj" fmla="val 0"/>
            </a:avLst>
          </a:prstGeom>
          <a:solidFill>
            <a:schemeClr val="accent1">
              <a:lumMod val="75000"/>
            </a:schemeClr>
          </a:solidFill>
          <a:ln w="12700">
            <a:solidFill>
              <a:srgbClr val="D5EE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7" name="Rectangle 46">
            <a:extLst>
              <a:ext uri="{FF2B5EF4-FFF2-40B4-BE49-F238E27FC236}">
                <a16:creationId xmlns:a16="http://schemas.microsoft.com/office/drawing/2014/main" id="{77515F75-0744-49F4-B483-7D38A2EBF95B}"/>
              </a:ext>
            </a:extLst>
          </p:cNvPr>
          <p:cNvSpPr/>
          <p:nvPr/>
        </p:nvSpPr>
        <p:spPr>
          <a:xfrm>
            <a:off x="6191267" y="4612770"/>
            <a:ext cx="5492737" cy="40182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bg2"/>
              </a:solidFill>
              <a:latin typeface="Century Gothic" panose="020B0502020202020204" pitchFamily="34" charset="0"/>
            </a:endParaRPr>
          </a:p>
        </p:txBody>
      </p:sp>
      <p:sp>
        <p:nvSpPr>
          <p:cNvPr id="48" name="Speech Bubble: Rectangle with Corners Rounded 47">
            <a:extLst>
              <a:ext uri="{FF2B5EF4-FFF2-40B4-BE49-F238E27FC236}">
                <a16:creationId xmlns:a16="http://schemas.microsoft.com/office/drawing/2014/main" id="{F1CE3ED3-E444-D7E2-F590-5A7825E18882}"/>
              </a:ext>
            </a:extLst>
          </p:cNvPr>
          <p:cNvSpPr/>
          <p:nvPr/>
        </p:nvSpPr>
        <p:spPr>
          <a:xfrm>
            <a:off x="4555499" y="3464710"/>
            <a:ext cx="2323477" cy="851941"/>
          </a:xfrm>
          <a:prstGeom prst="wedgeRoundRectCallout">
            <a:avLst>
              <a:gd name="adj1" fmla="val -53696"/>
              <a:gd name="adj2" fmla="val 66926"/>
              <a:gd name="adj3" fmla="val 16667"/>
            </a:avLst>
          </a:prstGeom>
          <a:solidFill>
            <a:schemeClr val="bg1">
              <a:lumMod val="85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000" b="1" i="1">
                <a:ln>
                  <a:noFill/>
                </a:ln>
                <a:solidFill>
                  <a:schemeClr val="tx1">
                    <a:lumMod val="85000"/>
                    <a:lumOff val="15000"/>
                  </a:schemeClr>
                </a:solidFill>
                <a:latin typeface="Century Gothic" panose="020B0502020202020204" pitchFamily="34" charset="0"/>
              </a:rPr>
              <a:t>Rented and social: </a:t>
            </a:r>
            <a:r>
              <a:rPr lang="en-GB" sz="1000" i="1">
                <a:ln>
                  <a:noFill/>
                </a:ln>
                <a:solidFill>
                  <a:schemeClr val="tx1">
                    <a:lumMod val="85000"/>
                    <a:lumOff val="15000"/>
                  </a:schemeClr>
                </a:solidFill>
                <a:latin typeface="Century Gothic" panose="020B0502020202020204" pitchFamily="34" charset="0"/>
              </a:rPr>
              <a:t>Relies on strong regulatory and</a:t>
            </a:r>
            <a:r>
              <a:rPr lang="en-GB" sz="1000" i="1">
                <a:solidFill>
                  <a:schemeClr val="tx1">
                    <a:lumMod val="85000"/>
                    <a:lumOff val="15000"/>
                  </a:schemeClr>
                </a:solidFill>
                <a:latin typeface="Century Gothic" panose="020B0502020202020204" pitchFamily="34" charset="0"/>
              </a:rPr>
              <a:t> financial action to ensure low-cost but low efficiency resistive heating isn’t dominant </a:t>
            </a:r>
            <a:endParaRPr lang="en-GB" sz="1000" i="1">
              <a:ln>
                <a:noFill/>
              </a:ln>
              <a:solidFill>
                <a:schemeClr val="tx1">
                  <a:lumMod val="85000"/>
                  <a:lumOff val="15000"/>
                </a:schemeClr>
              </a:solidFill>
              <a:latin typeface="Century Gothic" panose="020B0502020202020204" pitchFamily="34" charset="0"/>
            </a:endParaRPr>
          </a:p>
        </p:txBody>
      </p:sp>
      <p:sp>
        <p:nvSpPr>
          <p:cNvPr id="49" name="Rectangle 48">
            <a:extLst>
              <a:ext uri="{FF2B5EF4-FFF2-40B4-BE49-F238E27FC236}">
                <a16:creationId xmlns:a16="http://schemas.microsoft.com/office/drawing/2014/main" id="{E5ACF2D5-CA69-F8A2-5334-EDAA31CBE3E0}"/>
              </a:ext>
            </a:extLst>
          </p:cNvPr>
          <p:cNvSpPr/>
          <p:nvPr/>
        </p:nvSpPr>
        <p:spPr>
          <a:xfrm>
            <a:off x="9402469" y="5041096"/>
            <a:ext cx="2292281" cy="6853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bg2"/>
              </a:solidFill>
              <a:latin typeface="Century Gothic" panose="020B0502020202020204" pitchFamily="34" charset="0"/>
            </a:endParaRPr>
          </a:p>
        </p:txBody>
      </p:sp>
      <p:sp>
        <p:nvSpPr>
          <p:cNvPr id="12" name="Rectangle 11">
            <a:extLst>
              <a:ext uri="{FF2B5EF4-FFF2-40B4-BE49-F238E27FC236}">
                <a16:creationId xmlns:a16="http://schemas.microsoft.com/office/drawing/2014/main" id="{E52C037E-747C-B97F-8B3B-50D9266FA784}"/>
              </a:ext>
            </a:extLst>
          </p:cNvPr>
          <p:cNvSpPr/>
          <p:nvPr/>
        </p:nvSpPr>
        <p:spPr>
          <a:xfrm>
            <a:off x="236607" y="4533320"/>
            <a:ext cx="11584090" cy="1072570"/>
          </a:xfrm>
          <a:prstGeom prst="rect">
            <a:avLst/>
          </a:prstGeom>
          <a:no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722CB8D3-C273-E8BD-FC96-2ED42F45A317}"/>
              </a:ext>
            </a:extLst>
          </p:cNvPr>
          <p:cNvSpPr/>
          <p:nvPr/>
        </p:nvSpPr>
        <p:spPr>
          <a:xfrm>
            <a:off x="1720141" y="1568450"/>
            <a:ext cx="318936" cy="4156075"/>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100">
              <a:ln>
                <a:noFill/>
              </a:ln>
              <a:solidFill>
                <a:schemeClr val="bg2"/>
              </a:solidFill>
              <a:latin typeface="Century Gothic" panose="020B0502020202020204" pitchFamily="34" charset="0"/>
            </a:endParaRPr>
          </a:p>
        </p:txBody>
      </p:sp>
      <p:sp>
        <p:nvSpPr>
          <p:cNvPr id="5" name="Footer Placeholder 3">
            <a:extLst>
              <a:ext uri="{FF2B5EF4-FFF2-40B4-BE49-F238E27FC236}">
                <a16:creationId xmlns:a16="http://schemas.microsoft.com/office/drawing/2014/main" id="{FE830B56-79DF-B036-8322-555B751D1370}"/>
              </a:ext>
            </a:extLst>
          </p:cNvPr>
          <p:cNvSpPr>
            <a:spLocks noGrp="1"/>
          </p:cNvSpPr>
          <p:nvPr>
            <p:ph type="ftr" sz="quarter" idx="12"/>
          </p:nvPr>
        </p:nvSpPr>
        <p:spPr>
          <a:xfrm>
            <a:off x="1346609" y="6684508"/>
            <a:ext cx="10050675" cy="646402"/>
          </a:xfrm>
        </p:spPr>
        <p:txBody>
          <a:bodyPr lIns="91440" tIns="45720" rIns="91440" bIns="45720" anchor="t"/>
          <a:lstStyle/>
          <a:p>
            <a:r>
              <a:rPr lang="en-GB" sz="800" dirty="0">
                <a:latin typeface="Century Gothic"/>
              </a:rPr>
              <a:t>Source: </a:t>
            </a:r>
            <a:r>
              <a:rPr lang="en-GB" sz="800" dirty="0" err="1">
                <a:latin typeface="Century Gothic"/>
              </a:rPr>
              <a:t>Systemiq</a:t>
            </a:r>
            <a:r>
              <a:rPr lang="en-GB" sz="800" dirty="0">
                <a:latin typeface="Century Gothic"/>
              </a:rPr>
              <a:t> analysis for the ETC.</a:t>
            </a:r>
            <a:endParaRPr lang="en-GB" sz="800" dirty="0"/>
          </a:p>
        </p:txBody>
      </p:sp>
    </p:spTree>
    <p:extLst>
      <p:ext uri="{BB962C8B-B14F-4D97-AF65-F5344CB8AC3E}">
        <p14:creationId xmlns:p14="http://schemas.microsoft.com/office/powerpoint/2010/main" val="72318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ABC1B52F-ED6B-9970-D978-30F7367F9BFA}"/>
              </a:ext>
            </a:extLst>
          </p:cNvPr>
          <p:cNvGraphicFramePr>
            <a:graphicFrameLocks noChangeAspect="1"/>
          </p:cNvGraphicFramePr>
          <p:nvPr>
            <p:custDataLst>
              <p:tags r:id="rId1"/>
            </p:custDataLst>
            <p:extLst>
              <p:ext uri="{D42A27DB-BD31-4B8C-83A1-F6EECF244321}">
                <p14:modId xmlns:p14="http://schemas.microsoft.com/office/powerpoint/2010/main" val="1825999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13" name="think-cell data - do not delete" hidden="1">
                        <a:extLst>
                          <a:ext uri="{FF2B5EF4-FFF2-40B4-BE49-F238E27FC236}">
                            <a16:creationId xmlns:a16="http://schemas.microsoft.com/office/drawing/2014/main" id="{ABC1B52F-ED6B-9970-D978-30F7367F9BF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9" name="Isosceles Triangle 18">
            <a:extLst>
              <a:ext uri="{FF2B5EF4-FFF2-40B4-BE49-F238E27FC236}">
                <a16:creationId xmlns:a16="http://schemas.microsoft.com/office/drawing/2014/main" id="{4906A1B9-A018-1315-D62C-AD42E5B7CEB0}"/>
              </a:ext>
            </a:extLst>
          </p:cNvPr>
          <p:cNvSpPr/>
          <p:nvPr/>
        </p:nvSpPr>
        <p:spPr>
          <a:xfrm>
            <a:off x="5127378" y="4654810"/>
            <a:ext cx="2949058" cy="214683"/>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97BDB66A-FFFC-EB6E-7654-9791B15234B0}"/>
              </a:ext>
            </a:extLst>
          </p:cNvPr>
          <p:cNvSpPr/>
          <p:nvPr/>
        </p:nvSpPr>
        <p:spPr>
          <a:xfrm>
            <a:off x="7087193" y="2385804"/>
            <a:ext cx="4615954" cy="3291924"/>
          </a:xfrm>
          <a:prstGeom prst="rect">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bg2"/>
                </a:solidFill>
                <a:latin typeface="Century Gothic" panose="020B0502020202020204" pitchFamily="34" charset="0"/>
              </a:rPr>
              <a:t> </a:t>
            </a:r>
          </a:p>
        </p:txBody>
      </p:sp>
      <p:sp>
        <p:nvSpPr>
          <p:cNvPr id="3" name="Slide Number Placeholder 2">
            <a:extLst>
              <a:ext uri="{FF2B5EF4-FFF2-40B4-BE49-F238E27FC236}">
                <a16:creationId xmlns:a16="http://schemas.microsoft.com/office/drawing/2014/main" id="{5759B6DC-2869-5C6C-9610-28475EE1B56A}"/>
              </a:ext>
            </a:extLst>
          </p:cNvPr>
          <p:cNvSpPr>
            <a:spLocks noGrp="1"/>
          </p:cNvSpPr>
          <p:nvPr>
            <p:ph type="sldNum" sz="quarter" idx="11"/>
          </p:nvPr>
        </p:nvSpPr>
        <p:spPr/>
        <p:txBody>
          <a:bodyPr/>
          <a:lstStyle/>
          <a:p>
            <a:fld id="{ABB6D191-819E-455F-BC39-F2381519C0C1}" type="slidenum">
              <a:rPr lang="en-US" noProof="0" smtClean="0"/>
              <a:t>19</a:t>
            </a:fld>
            <a:endParaRPr lang="en-US" noProof="0"/>
          </a:p>
        </p:txBody>
      </p:sp>
      <p:graphicFrame>
        <p:nvGraphicFramePr>
          <p:cNvPr id="78" name="Chart 77">
            <a:extLst>
              <a:ext uri="{FF2B5EF4-FFF2-40B4-BE49-F238E27FC236}">
                <a16:creationId xmlns:a16="http://schemas.microsoft.com/office/drawing/2014/main" id="{DA4C0B7D-AF1B-42D3-F66C-ECBEE4561724}"/>
              </a:ext>
            </a:extLst>
          </p:cNvPr>
          <p:cNvGraphicFramePr/>
          <p:nvPr>
            <p:custDataLst>
              <p:tags r:id="rId2"/>
            </p:custDataLst>
            <p:extLst>
              <p:ext uri="{D42A27DB-BD31-4B8C-83A1-F6EECF244321}">
                <p14:modId xmlns:p14="http://schemas.microsoft.com/office/powerpoint/2010/main" val="2735039130"/>
              </p:ext>
            </p:extLst>
          </p:nvPr>
        </p:nvGraphicFramePr>
        <p:xfrm>
          <a:off x="1636713" y="5287963"/>
          <a:ext cx="10177462" cy="1074737"/>
        </p:xfrm>
        <a:graphic>
          <a:graphicData uri="http://schemas.openxmlformats.org/drawingml/2006/chart">
            <c:chart xmlns:c="http://schemas.openxmlformats.org/drawingml/2006/chart" xmlns:r="http://schemas.openxmlformats.org/officeDocument/2006/relationships" r:id="rId15"/>
          </a:graphicData>
        </a:graphic>
      </p:graphicFrame>
      <p:sp>
        <p:nvSpPr>
          <p:cNvPr id="8" name="Text Placeholder 2">
            <a:extLst>
              <a:ext uri="{FF2B5EF4-FFF2-40B4-BE49-F238E27FC236}">
                <a16:creationId xmlns:a16="http://schemas.microsoft.com/office/drawing/2014/main" id="{0E33470B-42DA-70ED-E3D5-F5316B072B2F}"/>
              </a:ext>
            </a:extLst>
          </p:cNvPr>
          <p:cNvSpPr>
            <a:spLocks noGrp="1"/>
          </p:cNvSpPr>
          <p:nvPr>
            <p:custDataLst>
              <p:tags r:id="rId3"/>
            </p:custDataLst>
          </p:nvPr>
        </p:nvSpPr>
        <p:spPr bwMode="auto">
          <a:xfrm>
            <a:off x="3287713" y="6096000"/>
            <a:ext cx="3032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1C85997-1733-4720-9700-CB95BB905BB1}" type="datetime'F''l''''a''''t'''''''''''''''''''''''''''''''''''''''''''">
              <a:rPr lang="en-GB" altLang="en-US" sz="1400" smtClean="0"/>
              <a:pPr marL="0" lvl="0" indent="0" algn="ctr">
                <a:spcBef>
                  <a:spcPct val="0"/>
                </a:spcBef>
                <a:spcAft>
                  <a:spcPct val="0"/>
                </a:spcAft>
                <a:buNone/>
              </a:pPr>
              <a:t>Flat</a:t>
            </a:fld>
            <a:endParaRPr lang="en-GB" sz="1400" noProof="0"/>
          </a:p>
        </p:txBody>
      </p:sp>
      <p:sp>
        <p:nvSpPr>
          <p:cNvPr id="10" name="Text Placeholder 2">
            <a:extLst>
              <a:ext uri="{FF2B5EF4-FFF2-40B4-BE49-F238E27FC236}">
                <a16:creationId xmlns:a16="http://schemas.microsoft.com/office/drawing/2014/main" id="{D8772BD2-B5B5-C23C-F7A8-6DA2A1279C6C}"/>
              </a:ext>
            </a:extLst>
          </p:cNvPr>
          <p:cNvSpPr>
            <a:spLocks noGrp="1"/>
          </p:cNvSpPr>
          <p:nvPr>
            <p:custDataLst>
              <p:tags r:id="rId4"/>
            </p:custDataLst>
          </p:nvPr>
        </p:nvSpPr>
        <p:spPr bwMode="auto">
          <a:xfrm>
            <a:off x="5414963" y="6096000"/>
            <a:ext cx="14065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073A92F-817A-4BE2-8D6C-75BE4D203B05}" type="datetime'''''S''e''''''m''i-d''etat''''''c''''''''''''h''''e''''d'''''">
              <a:rPr lang="en-GB" altLang="en-US" sz="1400" smtClean="0"/>
              <a:pPr marL="0" lvl="0" indent="0" algn="ctr">
                <a:spcBef>
                  <a:spcPct val="0"/>
                </a:spcBef>
                <a:spcAft>
                  <a:spcPct val="0"/>
                </a:spcAft>
                <a:buNone/>
              </a:pPr>
              <a:t>Semi-detatched</a:t>
            </a:fld>
            <a:endParaRPr lang="en-GB" sz="1400" noProof="0"/>
          </a:p>
        </p:txBody>
      </p:sp>
      <p:sp>
        <p:nvSpPr>
          <p:cNvPr id="28" name="Text Placeholder 2">
            <a:extLst>
              <a:ext uri="{FF2B5EF4-FFF2-40B4-BE49-F238E27FC236}">
                <a16:creationId xmlns:a16="http://schemas.microsoft.com/office/drawing/2014/main" id="{628BFDE6-B0FC-266E-EF36-26D908BCA295}"/>
              </a:ext>
            </a:extLst>
          </p:cNvPr>
          <p:cNvSpPr>
            <a:spLocks noGrp="1"/>
          </p:cNvSpPr>
          <p:nvPr>
            <p:custDataLst>
              <p:tags r:id="rId5"/>
            </p:custDataLst>
          </p:nvPr>
        </p:nvSpPr>
        <p:spPr bwMode="auto">
          <a:xfrm>
            <a:off x="8929688" y="6096000"/>
            <a:ext cx="9509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BC54E4F-058E-49C7-A96B-FB66EE1DF7F7}" type="datetime'''''De''''''''t''''a''''t''''''''c''''h''''e''d'''">
              <a:rPr lang="en-GB" altLang="en-US" sz="1400" smtClean="0"/>
              <a:pPr marL="0" lvl="0" indent="0" algn="ctr">
                <a:spcBef>
                  <a:spcPct val="0"/>
                </a:spcBef>
                <a:spcAft>
                  <a:spcPct val="0"/>
                </a:spcAft>
                <a:buNone/>
              </a:pPr>
              <a:t>Detatched</a:t>
            </a:fld>
            <a:endParaRPr lang="en-GB" sz="1400" noProof="0"/>
          </a:p>
        </p:txBody>
      </p:sp>
      <p:cxnSp>
        <p:nvCxnSpPr>
          <p:cNvPr id="58" name="Straight Connector 57">
            <a:extLst>
              <a:ext uri="{FF2B5EF4-FFF2-40B4-BE49-F238E27FC236}">
                <a16:creationId xmlns:a16="http://schemas.microsoft.com/office/drawing/2014/main" id="{8AE269AC-7B30-B1B5-5A48-AE1A9888F4BC}"/>
              </a:ext>
            </a:extLst>
          </p:cNvPr>
          <p:cNvCxnSpPr/>
          <p:nvPr/>
        </p:nvCxnSpPr>
        <p:spPr>
          <a:xfrm>
            <a:off x="374650" y="1539875"/>
            <a:ext cx="11352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30393B1-09DE-B246-49F2-D66868BF8851}"/>
              </a:ext>
            </a:extLst>
          </p:cNvPr>
          <p:cNvSpPr/>
          <p:nvPr/>
        </p:nvSpPr>
        <p:spPr>
          <a:xfrm>
            <a:off x="2609850" y="1549400"/>
            <a:ext cx="2538413" cy="832629"/>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tx1">
                  <a:lumMod val="85000"/>
                  <a:lumOff val="15000"/>
                </a:schemeClr>
              </a:solidFill>
              <a:latin typeface="Century Gothic" panose="020B0502020202020204" pitchFamily="34" charset="0"/>
            </a:endParaRPr>
          </a:p>
        </p:txBody>
      </p:sp>
      <p:graphicFrame>
        <p:nvGraphicFramePr>
          <p:cNvPr id="66" name="Chart 65">
            <a:extLst>
              <a:ext uri="{FF2B5EF4-FFF2-40B4-BE49-F238E27FC236}">
                <a16:creationId xmlns:a16="http://schemas.microsoft.com/office/drawing/2014/main" id="{AEB4265B-32EF-4A94-E63C-E8EFD6288067}"/>
              </a:ext>
            </a:extLst>
          </p:cNvPr>
          <p:cNvGraphicFramePr/>
          <p:nvPr>
            <p:custDataLst>
              <p:tags r:id="rId6"/>
            </p:custDataLst>
            <p:extLst>
              <p:ext uri="{D42A27DB-BD31-4B8C-83A1-F6EECF244321}">
                <p14:modId xmlns:p14="http://schemas.microsoft.com/office/powerpoint/2010/main" val="3921478991"/>
              </p:ext>
            </p:extLst>
          </p:nvPr>
        </p:nvGraphicFramePr>
        <p:xfrm>
          <a:off x="322263" y="1243013"/>
          <a:ext cx="2413000" cy="4759325"/>
        </p:xfrm>
        <a:graphic>
          <a:graphicData uri="http://schemas.openxmlformats.org/drawingml/2006/chart">
            <c:chart xmlns:c="http://schemas.openxmlformats.org/drawingml/2006/chart" xmlns:r="http://schemas.openxmlformats.org/officeDocument/2006/relationships" r:id="rId16"/>
          </a:graphicData>
        </a:graphic>
      </p:graphicFrame>
      <p:sp>
        <p:nvSpPr>
          <p:cNvPr id="105" name="Text Placeholder 2">
            <a:extLst>
              <a:ext uri="{FF2B5EF4-FFF2-40B4-BE49-F238E27FC236}">
                <a16:creationId xmlns:a16="http://schemas.microsoft.com/office/drawing/2014/main" id="{B926D567-524F-4499-A030-E098F89DCD34}"/>
              </a:ext>
            </a:extLst>
          </p:cNvPr>
          <p:cNvSpPr>
            <a:spLocks noGrp="1"/>
          </p:cNvSpPr>
          <p:nvPr>
            <p:custDataLst>
              <p:tags r:id="rId7"/>
            </p:custDataLst>
          </p:nvPr>
        </p:nvSpPr>
        <p:spPr bwMode="gray">
          <a:xfrm>
            <a:off x="1422400" y="1885950"/>
            <a:ext cx="212725" cy="165100"/>
          </a:xfrm>
          <a:prstGeom prst="rect">
            <a:avLst/>
          </a:prstGeom>
          <a:noFill/>
          <a:ln>
            <a:noFill/>
          </a:ln>
          <a:effectLst/>
          <a:extLst>
            <a:ext uri="{909E8E84-426E-40DD-AFC4-6F175D3DCCD1}">
              <a14:hiddenFill xmlns:a14="http://schemas.microsoft.com/office/drawing/2010/main">
                <a:solidFill>
                  <a:srgbClr val="3D3D3D"/>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noProof="0"/>
              <a:t>20</a:t>
            </a:r>
            <a:endParaRPr lang="en-GB" sz="1400" noProof="0"/>
          </a:p>
        </p:txBody>
      </p:sp>
      <p:sp>
        <p:nvSpPr>
          <p:cNvPr id="70" name="Text Placeholder 2">
            <a:extLst>
              <a:ext uri="{FF2B5EF4-FFF2-40B4-BE49-F238E27FC236}">
                <a16:creationId xmlns:a16="http://schemas.microsoft.com/office/drawing/2014/main" id="{1C5A2B46-EB0B-F897-5BF6-28009CC41863}"/>
              </a:ext>
            </a:extLst>
          </p:cNvPr>
          <p:cNvSpPr>
            <a:spLocks noGrp="1"/>
          </p:cNvSpPr>
          <p:nvPr>
            <p:custDataLst>
              <p:tags r:id="rId8"/>
            </p:custDataLst>
          </p:nvPr>
        </p:nvSpPr>
        <p:spPr bwMode="auto">
          <a:xfrm>
            <a:off x="330200" y="1873250"/>
            <a:ext cx="8651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2FA44D0-57C7-4930-9CCD-FE8AF285ECD7}" type="datetime'''''Ne''''''''''''''w'''''''''''''' b''''''''''ui''''''ld'''''">
              <a:rPr lang="en-GB" altLang="en-US" sz="1400" smtClean="0"/>
              <a:pPr marL="0" lvl="0" indent="0" algn="r">
                <a:spcBef>
                  <a:spcPct val="0"/>
                </a:spcBef>
                <a:spcAft>
                  <a:spcPct val="0"/>
                </a:spcAft>
                <a:buNone/>
              </a:pPr>
              <a:t>New build</a:t>
            </a:fld>
            <a:endParaRPr lang="en-GB" sz="1400" noProof="0"/>
          </a:p>
        </p:txBody>
      </p:sp>
      <p:sp>
        <p:nvSpPr>
          <p:cNvPr id="71" name="Text Placeholder 2">
            <a:extLst>
              <a:ext uri="{FF2B5EF4-FFF2-40B4-BE49-F238E27FC236}">
                <a16:creationId xmlns:a16="http://schemas.microsoft.com/office/drawing/2014/main" id="{72A344D8-31ED-4F36-B403-34CAC23BFB37}"/>
              </a:ext>
            </a:extLst>
          </p:cNvPr>
          <p:cNvSpPr>
            <a:spLocks noGrp="1"/>
          </p:cNvSpPr>
          <p:nvPr>
            <p:custDataLst>
              <p:tags r:id="rId9"/>
            </p:custDataLst>
          </p:nvPr>
        </p:nvSpPr>
        <p:spPr bwMode="auto">
          <a:xfrm>
            <a:off x="547688" y="3422650"/>
            <a:ext cx="647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0E0E608-0DFA-4BF1-9A47-A124FE4C679D}" type="datetime'''''''''Ow''''n''e''''''''''d'''''''''''''''">
              <a:rPr lang="en-GB" altLang="en-US" sz="1400" smtClean="0"/>
              <a:pPr marL="0" lvl="0" indent="0" algn="r">
                <a:spcBef>
                  <a:spcPct val="0"/>
                </a:spcBef>
                <a:spcAft>
                  <a:spcPct val="0"/>
                </a:spcAft>
                <a:buNone/>
              </a:pPr>
              <a:t>Owned</a:t>
            </a:fld>
            <a:endParaRPr lang="en-GB" sz="1400" noProof="0"/>
          </a:p>
        </p:txBody>
      </p:sp>
      <p:sp>
        <p:nvSpPr>
          <p:cNvPr id="72" name="Text Placeholder 2">
            <a:extLst>
              <a:ext uri="{FF2B5EF4-FFF2-40B4-BE49-F238E27FC236}">
                <a16:creationId xmlns:a16="http://schemas.microsoft.com/office/drawing/2014/main" id="{1E9DD7E1-3CAE-0076-2789-6CED5B0A0B62}"/>
              </a:ext>
            </a:extLst>
          </p:cNvPr>
          <p:cNvSpPr>
            <a:spLocks noGrp="1"/>
          </p:cNvSpPr>
          <p:nvPr>
            <p:custDataLst>
              <p:tags r:id="rId10"/>
            </p:custDataLst>
          </p:nvPr>
        </p:nvSpPr>
        <p:spPr bwMode="auto">
          <a:xfrm>
            <a:off x="565150" y="4657725"/>
            <a:ext cx="6302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FEE97BE-3AF5-4C76-81C4-87292FA086A7}" type="datetime'''''''''R''''''en''''''''''''''''t''''''''''''''ed'''''''">
              <a:rPr lang="en-GB" altLang="en-US" sz="1400" smtClean="0"/>
              <a:pPr marL="0" lvl="0" indent="0" algn="r">
                <a:spcBef>
                  <a:spcPct val="0"/>
                </a:spcBef>
                <a:spcAft>
                  <a:spcPct val="0"/>
                </a:spcAft>
                <a:buNone/>
              </a:pPr>
              <a:t>Rented</a:t>
            </a:fld>
            <a:endParaRPr lang="en-GB" sz="1400" noProof="0"/>
          </a:p>
        </p:txBody>
      </p:sp>
      <p:sp>
        <p:nvSpPr>
          <p:cNvPr id="73" name="Text Placeholder 2">
            <a:extLst>
              <a:ext uri="{FF2B5EF4-FFF2-40B4-BE49-F238E27FC236}">
                <a16:creationId xmlns:a16="http://schemas.microsoft.com/office/drawing/2014/main" id="{993A45B6-8302-78D8-526A-E06D7F672265}"/>
              </a:ext>
            </a:extLst>
          </p:cNvPr>
          <p:cNvSpPr>
            <a:spLocks noGrp="1"/>
          </p:cNvSpPr>
          <p:nvPr>
            <p:custDataLst>
              <p:tags r:id="rId11"/>
            </p:custDataLst>
          </p:nvPr>
        </p:nvSpPr>
        <p:spPr bwMode="auto">
          <a:xfrm>
            <a:off x="684213" y="5181600"/>
            <a:ext cx="511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AA6298-9165-46F3-881E-EF80C605D966}" type="datetime'''''''''''''''''''So''''''''''''''cia''''''''''''l'">
              <a:rPr lang="en-GB" altLang="en-US" sz="1400" smtClean="0"/>
              <a:pPr marL="0" lvl="0" indent="0" algn="r">
                <a:spcBef>
                  <a:spcPct val="0"/>
                </a:spcBef>
                <a:spcAft>
                  <a:spcPct val="0"/>
                </a:spcAft>
                <a:buNone/>
              </a:pPr>
              <a:t>Social</a:t>
            </a:fld>
            <a:endParaRPr lang="en-GB" sz="1400" noProof="0"/>
          </a:p>
        </p:txBody>
      </p:sp>
      <p:sp>
        <p:nvSpPr>
          <p:cNvPr id="135" name="Rectangle 134">
            <a:extLst>
              <a:ext uri="{FF2B5EF4-FFF2-40B4-BE49-F238E27FC236}">
                <a16:creationId xmlns:a16="http://schemas.microsoft.com/office/drawing/2014/main" id="{9CFC5282-D604-F105-32C6-F49AE264317B}"/>
              </a:ext>
            </a:extLst>
          </p:cNvPr>
          <p:cNvSpPr/>
          <p:nvPr/>
        </p:nvSpPr>
        <p:spPr>
          <a:xfrm>
            <a:off x="5543261" y="6383338"/>
            <a:ext cx="2001692" cy="2521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bg2"/>
                </a:solidFill>
                <a:latin typeface="Century Gothic" panose="020B0502020202020204" pitchFamily="34" charset="0"/>
              </a:rPr>
              <a:t>Air to water heat pump </a:t>
            </a:r>
          </a:p>
        </p:txBody>
      </p:sp>
      <p:sp>
        <p:nvSpPr>
          <p:cNvPr id="136" name="Rectangle 135">
            <a:extLst>
              <a:ext uri="{FF2B5EF4-FFF2-40B4-BE49-F238E27FC236}">
                <a16:creationId xmlns:a16="http://schemas.microsoft.com/office/drawing/2014/main" id="{67953457-C4F0-300C-285C-591CD1E60C0A}"/>
              </a:ext>
            </a:extLst>
          </p:cNvPr>
          <p:cNvSpPr/>
          <p:nvPr/>
        </p:nvSpPr>
        <p:spPr>
          <a:xfrm>
            <a:off x="1522413" y="6383338"/>
            <a:ext cx="2687782" cy="25215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tx1">
                    <a:lumMod val="85000"/>
                    <a:lumOff val="15000"/>
                  </a:schemeClr>
                </a:solidFill>
                <a:latin typeface="Century Gothic" panose="020B0502020202020204" pitchFamily="34" charset="0"/>
              </a:rPr>
              <a:t>Network ground source heat pump </a:t>
            </a:r>
          </a:p>
        </p:txBody>
      </p:sp>
      <p:sp>
        <p:nvSpPr>
          <p:cNvPr id="137" name="Rectangle 136">
            <a:extLst>
              <a:ext uri="{FF2B5EF4-FFF2-40B4-BE49-F238E27FC236}">
                <a16:creationId xmlns:a16="http://schemas.microsoft.com/office/drawing/2014/main" id="{4E7A61C2-42C3-9754-BEDF-F41D9D9BE72E}"/>
              </a:ext>
            </a:extLst>
          </p:cNvPr>
          <p:cNvSpPr/>
          <p:nvPr/>
        </p:nvSpPr>
        <p:spPr>
          <a:xfrm>
            <a:off x="4321031" y="6383338"/>
            <a:ext cx="1111394" cy="252150"/>
          </a:xfrm>
          <a:prstGeom prst="rect">
            <a:avLst/>
          </a:prstGeom>
          <a:solidFill>
            <a:schemeClr val="accent4">
              <a:lumMod val="90000"/>
              <a:lumOff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bg2"/>
                </a:solidFill>
                <a:latin typeface="Century Gothic" panose="020B0502020202020204" pitchFamily="34" charset="0"/>
              </a:rPr>
              <a:t>Resistive </a:t>
            </a:r>
          </a:p>
        </p:txBody>
      </p:sp>
      <p:sp>
        <p:nvSpPr>
          <p:cNvPr id="138" name="Rectangle 137">
            <a:extLst>
              <a:ext uri="{FF2B5EF4-FFF2-40B4-BE49-F238E27FC236}">
                <a16:creationId xmlns:a16="http://schemas.microsoft.com/office/drawing/2014/main" id="{FAFD691E-B5CB-9F4C-9641-DAC2C35DE0C7}"/>
              </a:ext>
            </a:extLst>
          </p:cNvPr>
          <p:cNvSpPr/>
          <p:nvPr/>
        </p:nvSpPr>
        <p:spPr>
          <a:xfrm>
            <a:off x="5137150" y="1546225"/>
            <a:ext cx="6575425" cy="82683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bg2"/>
              </a:solidFill>
              <a:latin typeface="Century Gothic" panose="020B0502020202020204" pitchFamily="34" charset="0"/>
            </a:endParaRPr>
          </a:p>
        </p:txBody>
      </p:sp>
      <p:sp>
        <p:nvSpPr>
          <p:cNvPr id="144" name="Rectangle 143">
            <a:extLst>
              <a:ext uri="{FF2B5EF4-FFF2-40B4-BE49-F238E27FC236}">
                <a16:creationId xmlns:a16="http://schemas.microsoft.com/office/drawing/2014/main" id="{051384B0-95CF-C925-8095-A490EFA95BC3}"/>
              </a:ext>
            </a:extLst>
          </p:cNvPr>
          <p:cNvSpPr/>
          <p:nvPr/>
        </p:nvSpPr>
        <p:spPr>
          <a:xfrm>
            <a:off x="7655789" y="6375834"/>
            <a:ext cx="2001692" cy="2501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tx1">
                    <a:lumMod val="85000"/>
                    <a:lumOff val="15000"/>
                  </a:schemeClr>
                </a:solidFill>
                <a:latin typeface="Century Gothic" panose="020B0502020202020204" pitchFamily="34" charset="0"/>
              </a:rPr>
              <a:t>Ground source heat pump </a:t>
            </a:r>
          </a:p>
        </p:txBody>
      </p:sp>
      <p:sp>
        <p:nvSpPr>
          <p:cNvPr id="145" name="Rectangle 144">
            <a:extLst>
              <a:ext uri="{FF2B5EF4-FFF2-40B4-BE49-F238E27FC236}">
                <a16:creationId xmlns:a16="http://schemas.microsoft.com/office/drawing/2014/main" id="{A3BAAF39-2514-E7B3-6E64-34029C79D029}"/>
              </a:ext>
            </a:extLst>
          </p:cNvPr>
          <p:cNvSpPr/>
          <p:nvPr/>
        </p:nvSpPr>
        <p:spPr>
          <a:xfrm>
            <a:off x="10461625" y="1570296"/>
            <a:ext cx="1270247" cy="3064248"/>
          </a:xfrm>
          <a:prstGeom prst="rect">
            <a:avLst/>
          </a:prstGeom>
          <a:solidFill>
            <a:srgbClr val="95D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400">
              <a:ln>
                <a:noFill/>
              </a:ln>
              <a:solidFill>
                <a:schemeClr val="bg2"/>
              </a:solidFill>
              <a:latin typeface="Century Gothic" panose="020B0502020202020204" pitchFamily="34" charset="0"/>
            </a:endParaRPr>
          </a:p>
        </p:txBody>
      </p:sp>
      <p:cxnSp>
        <p:nvCxnSpPr>
          <p:cNvPr id="146" name="Straight Connector 145">
            <a:extLst>
              <a:ext uri="{FF2B5EF4-FFF2-40B4-BE49-F238E27FC236}">
                <a16:creationId xmlns:a16="http://schemas.microsoft.com/office/drawing/2014/main" id="{2A189CF1-B718-219F-D0BB-B0FADBED9478}"/>
              </a:ext>
            </a:extLst>
          </p:cNvPr>
          <p:cNvCxnSpPr>
            <a:cxnSpLocks/>
          </p:cNvCxnSpPr>
          <p:nvPr/>
        </p:nvCxnSpPr>
        <p:spPr>
          <a:xfrm>
            <a:off x="382384" y="2379843"/>
            <a:ext cx="113250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01EC371-03B0-2B85-27E3-E53712FD605A}"/>
              </a:ext>
            </a:extLst>
          </p:cNvPr>
          <p:cNvSpPr/>
          <p:nvPr/>
        </p:nvSpPr>
        <p:spPr>
          <a:xfrm>
            <a:off x="9765287" y="6381377"/>
            <a:ext cx="1725038" cy="250190"/>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tx1"/>
                </a:solidFill>
                <a:latin typeface="Century Gothic" panose="020B0502020202020204" pitchFamily="34" charset="0"/>
              </a:rPr>
              <a:t>Air to air heat pump </a:t>
            </a:r>
          </a:p>
        </p:txBody>
      </p:sp>
      <p:sp>
        <p:nvSpPr>
          <p:cNvPr id="6" name="Rectangle 5">
            <a:extLst>
              <a:ext uri="{FF2B5EF4-FFF2-40B4-BE49-F238E27FC236}">
                <a16:creationId xmlns:a16="http://schemas.microsoft.com/office/drawing/2014/main" id="{752E1C8D-9597-662A-E151-5E7FB152AF4F}"/>
              </a:ext>
            </a:extLst>
          </p:cNvPr>
          <p:cNvSpPr/>
          <p:nvPr/>
        </p:nvSpPr>
        <p:spPr>
          <a:xfrm>
            <a:off x="77621" y="6383338"/>
            <a:ext cx="1339730" cy="25019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a:ln>
                  <a:noFill/>
                </a:ln>
                <a:solidFill>
                  <a:schemeClr val="bg2"/>
                </a:solidFill>
                <a:latin typeface="Century Gothic" panose="020B0502020202020204" pitchFamily="34" charset="0"/>
              </a:rPr>
              <a:t>District heating </a:t>
            </a:r>
          </a:p>
        </p:txBody>
      </p:sp>
      <p:sp>
        <p:nvSpPr>
          <p:cNvPr id="51" name="Rectangle 50">
            <a:extLst>
              <a:ext uri="{FF2B5EF4-FFF2-40B4-BE49-F238E27FC236}">
                <a16:creationId xmlns:a16="http://schemas.microsoft.com/office/drawing/2014/main" id="{A0B23170-9954-5729-CB50-6DF2CEC5A5AC}"/>
              </a:ext>
            </a:extLst>
          </p:cNvPr>
          <p:cNvSpPr/>
          <p:nvPr/>
        </p:nvSpPr>
        <p:spPr>
          <a:xfrm>
            <a:off x="5137150" y="1546225"/>
            <a:ext cx="6584950" cy="820484"/>
          </a:xfrm>
          <a:prstGeom prst="rect">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bg2"/>
                </a:solidFill>
                <a:latin typeface="Century Gothic" panose="020B0502020202020204" pitchFamily="34" charset="0"/>
              </a:rPr>
              <a:t> </a:t>
            </a:r>
          </a:p>
        </p:txBody>
      </p:sp>
      <p:sp>
        <p:nvSpPr>
          <p:cNvPr id="12" name="Rectangle 11">
            <a:extLst>
              <a:ext uri="{FF2B5EF4-FFF2-40B4-BE49-F238E27FC236}">
                <a16:creationId xmlns:a16="http://schemas.microsoft.com/office/drawing/2014/main" id="{B02CB871-4E46-52E9-7D3C-24EE77398B8D}"/>
              </a:ext>
            </a:extLst>
          </p:cNvPr>
          <p:cNvSpPr/>
          <p:nvPr/>
        </p:nvSpPr>
        <p:spPr>
          <a:xfrm>
            <a:off x="1730375" y="1546225"/>
            <a:ext cx="906463" cy="4156075"/>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100">
              <a:ln>
                <a:noFill/>
              </a:ln>
              <a:solidFill>
                <a:schemeClr val="bg2"/>
              </a:solidFill>
              <a:latin typeface="Century Gothic" panose="020B0502020202020204" pitchFamily="34" charset="0"/>
            </a:endParaRPr>
          </a:p>
        </p:txBody>
      </p:sp>
      <p:cxnSp>
        <p:nvCxnSpPr>
          <p:cNvPr id="132" name="Straight Connector 131">
            <a:extLst>
              <a:ext uri="{FF2B5EF4-FFF2-40B4-BE49-F238E27FC236}">
                <a16:creationId xmlns:a16="http://schemas.microsoft.com/office/drawing/2014/main" id="{0C0D3AD2-5435-9DEA-E88D-9C2AC5F28FB2}"/>
              </a:ext>
            </a:extLst>
          </p:cNvPr>
          <p:cNvCxnSpPr>
            <a:cxnSpLocks/>
          </p:cNvCxnSpPr>
          <p:nvPr/>
        </p:nvCxnSpPr>
        <p:spPr>
          <a:xfrm>
            <a:off x="290151" y="4638121"/>
            <a:ext cx="11417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044A6C6-4775-3EBE-A78A-2690A74765C2}"/>
              </a:ext>
            </a:extLst>
          </p:cNvPr>
          <p:cNvSpPr>
            <a:spLocks/>
          </p:cNvSpPr>
          <p:nvPr/>
        </p:nvSpPr>
        <p:spPr>
          <a:xfrm>
            <a:off x="360363" y="923965"/>
            <a:ext cx="11831637" cy="369332"/>
          </a:xfrm>
          <a:prstGeom prst="rect">
            <a:avLst/>
          </a:prstGeom>
          <a:noFill/>
        </p:spPr>
        <p:txBody>
          <a:bodyPr wrap="square" lIns="0" tIns="0" rIns="0" bIns="0" rtlCol="0">
            <a:spAutoFit/>
          </a:bodyPr>
          <a:lstStyle/>
          <a:p>
            <a:pPr algn="l" fontAlgn="base"/>
            <a:r>
              <a:rPr lang="en-GB" sz="1200" b="1">
                <a:solidFill>
                  <a:schemeClr val="tx2"/>
                </a:solidFill>
                <a:latin typeface="Century Gothic" panose="020B0502020202020204" pitchFamily="34" charset="0"/>
              </a:rPr>
              <a:t>Illustration of probable dominant </a:t>
            </a:r>
            <a:r>
              <a:rPr lang="en-GB" sz="1200" b="1" u="sng">
                <a:solidFill>
                  <a:schemeClr val="tx2"/>
                </a:solidFill>
                <a:latin typeface="Century Gothic" panose="020B0502020202020204" pitchFamily="34" charset="0"/>
              </a:rPr>
              <a:t>space</a:t>
            </a:r>
            <a:r>
              <a:rPr lang="en-GB" sz="1200" b="1">
                <a:solidFill>
                  <a:schemeClr val="tx2"/>
                </a:solidFill>
                <a:latin typeface="Century Gothic" panose="020B0502020202020204" pitchFamily="34" charset="0"/>
              </a:rPr>
              <a:t> heating technologies across different building archetypes and ownership– France</a:t>
            </a:r>
          </a:p>
          <a:p>
            <a:pPr algn="l" fontAlgn="base"/>
            <a:r>
              <a:rPr lang="en-GB" sz="1200">
                <a:solidFill>
                  <a:schemeClr val="tx1">
                    <a:lumMod val="50000"/>
                    <a:lumOff val="50000"/>
                  </a:schemeClr>
                </a:solidFill>
                <a:latin typeface="Century Gothic" panose="020B0502020202020204" pitchFamily="34" charset="0"/>
              </a:rPr>
              <a:t>% of stock in 2050</a:t>
            </a:r>
            <a:r>
              <a:rPr lang="en-GB" sz="1200" b="1">
                <a:solidFill>
                  <a:schemeClr val="tx2"/>
                </a:solidFill>
                <a:latin typeface="Century Gothic" panose="020B0502020202020204" pitchFamily="34" charset="0"/>
              </a:rPr>
              <a:t> </a:t>
            </a:r>
          </a:p>
        </p:txBody>
      </p:sp>
      <p:cxnSp>
        <p:nvCxnSpPr>
          <p:cNvPr id="29" name="Straight Connector 28">
            <a:extLst>
              <a:ext uri="{FF2B5EF4-FFF2-40B4-BE49-F238E27FC236}">
                <a16:creationId xmlns:a16="http://schemas.microsoft.com/office/drawing/2014/main" id="{C676A533-B6F9-2BE8-50C4-C9A98BFCAB70}"/>
              </a:ext>
            </a:extLst>
          </p:cNvPr>
          <p:cNvCxnSpPr>
            <a:cxnSpLocks/>
          </p:cNvCxnSpPr>
          <p:nvPr/>
        </p:nvCxnSpPr>
        <p:spPr>
          <a:xfrm>
            <a:off x="347764" y="1316792"/>
            <a:ext cx="11304792"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9427426C-3F55-CF4D-6C09-35E9A7EE2BCD}"/>
              </a:ext>
            </a:extLst>
          </p:cNvPr>
          <p:cNvGrpSpPr/>
          <p:nvPr/>
        </p:nvGrpSpPr>
        <p:grpSpPr>
          <a:xfrm>
            <a:off x="11065029" y="665816"/>
            <a:ext cx="587527" cy="592131"/>
            <a:chOff x="3192621" y="597584"/>
            <a:chExt cx="1026410" cy="971550"/>
          </a:xfrm>
        </p:grpSpPr>
        <p:sp>
          <p:nvSpPr>
            <p:cNvPr id="40" name="object 66">
              <a:extLst>
                <a:ext uri="{FF2B5EF4-FFF2-40B4-BE49-F238E27FC236}">
                  <a16:creationId xmlns:a16="http://schemas.microsoft.com/office/drawing/2014/main" id="{5F69D2D9-3B5C-1350-CAC4-E71DECC39C68}"/>
                </a:ext>
              </a:extLst>
            </p:cNvPr>
            <p:cNvSpPr/>
            <p:nvPr/>
          </p:nvSpPr>
          <p:spPr>
            <a:xfrm>
              <a:off x="3874226" y="597584"/>
              <a:ext cx="344805" cy="971550"/>
            </a:xfrm>
            <a:custGeom>
              <a:avLst/>
              <a:gdLst/>
              <a:ahLst/>
              <a:cxnLst/>
              <a:rect l="l" t="t" r="r" b="b"/>
              <a:pathLst>
                <a:path w="344804" h="971550">
                  <a:moveTo>
                    <a:pt x="0" y="0"/>
                  </a:moveTo>
                  <a:lnTo>
                    <a:pt x="0" y="970978"/>
                  </a:lnTo>
                  <a:lnTo>
                    <a:pt x="45412" y="952625"/>
                  </a:lnTo>
                  <a:lnTo>
                    <a:pt x="88529" y="930238"/>
                  </a:lnTo>
                  <a:lnTo>
                    <a:pt x="129119" y="904054"/>
                  </a:lnTo>
                  <a:lnTo>
                    <a:pt x="166948" y="874310"/>
                  </a:lnTo>
                  <a:lnTo>
                    <a:pt x="201784" y="841243"/>
                  </a:lnTo>
                  <a:lnTo>
                    <a:pt x="233394" y="805090"/>
                  </a:lnTo>
                  <a:lnTo>
                    <a:pt x="261545" y="766087"/>
                  </a:lnTo>
                  <a:lnTo>
                    <a:pt x="286003" y="724471"/>
                  </a:lnTo>
                  <a:lnTo>
                    <a:pt x="306537" y="680480"/>
                  </a:lnTo>
                  <a:lnTo>
                    <a:pt x="322913" y="634349"/>
                  </a:lnTo>
                  <a:lnTo>
                    <a:pt x="334899" y="586317"/>
                  </a:lnTo>
                  <a:lnTo>
                    <a:pt x="342261" y="536620"/>
                  </a:lnTo>
                  <a:lnTo>
                    <a:pt x="344766" y="485495"/>
                  </a:lnTo>
                  <a:lnTo>
                    <a:pt x="342261" y="434367"/>
                  </a:lnTo>
                  <a:lnTo>
                    <a:pt x="334899" y="384668"/>
                  </a:lnTo>
                  <a:lnTo>
                    <a:pt x="322913" y="336634"/>
                  </a:lnTo>
                  <a:lnTo>
                    <a:pt x="306537" y="290502"/>
                  </a:lnTo>
                  <a:lnTo>
                    <a:pt x="286003" y="246510"/>
                  </a:lnTo>
                  <a:lnTo>
                    <a:pt x="261545" y="204893"/>
                  </a:lnTo>
                  <a:lnTo>
                    <a:pt x="233394" y="165889"/>
                  </a:lnTo>
                  <a:lnTo>
                    <a:pt x="201784" y="129735"/>
                  </a:lnTo>
                  <a:lnTo>
                    <a:pt x="166948" y="96667"/>
                  </a:lnTo>
                  <a:lnTo>
                    <a:pt x="129119" y="66923"/>
                  </a:lnTo>
                  <a:lnTo>
                    <a:pt x="88529" y="40739"/>
                  </a:lnTo>
                  <a:lnTo>
                    <a:pt x="45412" y="18352"/>
                  </a:lnTo>
                  <a:lnTo>
                    <a:pt x="0" y="0"/>
                  </a:lnTo>
                  <a:close/>
                </a:path>
              </a:pathLst>
            </a:custGeom>
            <a:solidFill>
              <a:srgbClr val="E73232"/>
            </a:solidFill>
          </p:spPr>
          <p:txBody>
            <a:bodyPr wrap="square" lIns="0" tIns="0" rIns="0" bIns="0" rtlCol="0"/>
            <a:lstStyle/>
            <a:p>
              <a:endParaRPr/>
            </a:p>
          </p:txBody>
        </p:sp>
        <p:sp>
          <p:nvSpPr>
            <p:cNvPr id="41" name="object 67">
              <a:extLst>
                <a:ext uri="{FF2B5EF4-FFF2-40B4-BE49-F238E27FC236}">
                  <a16:creationId xmlns:a16="http://schemas.microsoft.com/office/drawing/2014/main" id="{880C57F3-8CBD-A1EB-7597-BCF5F614E5F0}"/>
                </a:ext>
              </a:extLst>
            </p:cNvPr>
            <p:cNvSpPr/>
            <p:nvPr/>
          </p:nvSpPr>
          <p:spPr>
            <a:xfrm>
              <a:off x="3192621" y="597948"/>
              <a:ext cx="344170" cy="970280"/>
            </a:xfrm>
            <a:custGeom>
              <a:avLst/>
              <a:gdLst/>
              <a:ahLst/>
              <a:cxnLst/>
              <a:rect l="l" t="t" r="r" b="b"/>
              <a:pathLst>
                <a:path w="344170" h="970280">
                  <a:moveTo>
                    <a:pt x="343738" y="0"/>
                  </a:moveTo>
                  <a:lnTo>
                    <a:pt x="298343" y="18410"/>
                  </a:lnTo>
                  <a:lnTo>
                    <a:pt x="255274" y="40836"/>
                  </a:lnTo>
                  <a:lnTo>
                    <a:pt x="214757" y="67041"/>
                  </a:lnTo>
                  <a:lnTo>
                    <a:pt x="177021" y="96791"/>
                  </a:lnTo>
                  <a:lnTo>
                    <a:pt x="142292" y="129849"/>
                  </a:lnTo>
                  <a:lnTo>
                    <a:pt x="110798" y="165979"/>
                  </a:lnTo>
                  <a:lnTo>
                    <a:pt x="82766" y="204946"/>
                  </a:lnTo>
                  <a:lnTo>
                    <a:pt x="58423" y="246515"/>
                  </a:lnTo>
                  <a:lnTo>
                    <a:pt x="37997" y="290449"/>
                  </a:lnTo>
                  <a:lnTo>
                    <a:pt x="21714" y="336513"/>
                  </a:lnTo>
                  <a:lnTo>
                    <a:pt x="9802" y="384471"/>
                  </a:lnTo>
                  <a:lnTo>
                    <a:pt x="2488" y="434087"/>
                  </a:lnTo>
                  <a:lnTo>
                    <a:pt x="0" y="485127"/>
                  </a:lnTo>
                  <a:lnTo>
                    <a:pt x="2488" y="536166"/>
                  </a:lnTo>
                  <a:lnTo>
                    <a:pt x="9802" y="585783"/>
                  </a:lnTo>
                  <a:lnTo>
                    <a:pt x="21714" y="633741"/>
                  </a:lnTo>
                  <a:lnTo>
                    <a:pt x="37997" y="679805"/>
                  </a:lnTo>
                  <a:lnTo>
                    <a:pt x="58423" y="723739"/>
                  </a:lnTo>
                  <a:lnTo>
                    <a:pt x="82766" y="765307"/>
                  </a:lnTo>
                  <a:lnTo>
                    <a:pt x="110798" y="804275"/>
                  </a:lnTo>
                  <a:lnTo>
                    <a:pt x="142292" y="840405"/>
                  </a:lnTo>
                  <a:lnTo>
                    <a:pt x="177021" y="873463"/>
                  </a:lnTo>
                  <a:lnTo>
                    <a:pt x="214757" y="903212"/>
                  </a:lnTo>
                  <a:lnTo>
                    <a:pt x="255274" y="929418"/>
                  </a:lnTo>
                  <a:lnTo>
                    <a:pt x="298343" y="951844"/>
                  </a:lnTo>
                  <a:lnTo>
                    <a:pt x="343738" y="970254"/>
                  </a:lnTo>
                  <a:lnTo>
                    <a:pt x="343738" y="0"/>
                  </a:lnTo>
                  <a:close/>
                </a:path>
              </a:pathLst>
            </a:custGeom>
            <a:solidFill>
              <a:srgbClr val="0054A2"/>
            </a:solidFill>
          </p:spPr>
          <p:txBody>
            <a:bodyPr wrap="square" lIns="0" tIns="0" rIns="0" bIns="0" rtlCol="0"/>
            <a:lstStyle/>
            <a:p>
              <a:endParaRPr/>
            </a:p>
          </p:txBody>
        </p:sp>
      </p:grpSp>
      <p:sp>
        <p:nvSpPr>
          <p:cNvPr id="4" name="Isosceles Triangle 3">
            <a:extLst>
              <a:ext uri="{FF2B5EF4-FFF2-40B4-BE49-F238E27FC236}">
                <a16:creationId xmlns:a16="http://schemas.microsoft.com/office/drawing/2014/main" id="{D2513538-837F-0181-132A-FA0FC92C0C5C}"/>
              </a:ext>
            </a:extLst>
          </p:cNvPr>
          <p:cNvSpPr/>
          <p:nvPr/>
        </p:nvSpPr>
        <p:spPr>
          <a:xfrm>
            <a:off x="2645537" y="4635130"/>
            <a:ext cx="2949058" cy="214683"/>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9BEC68FE-0109-542F-90FE-516F7E9DEA19}"/>
              </a:ext>
            </a:extLst>
          </p:cNvPr>
          <p:cNvGrpSpPr/>
          <p:nvPr/>
        </p:nvGrpSpPr>
        <p:grpSpPr>
          <a:xfrm>
            <a:off x="2630833" y="2360780"/>
            <a:ext cx="2963762" cy="2256709"/>
            <a:chOff x="1847857" y="5266679"/>
            <a:chExt cx="2963762" cy="445379"/>
          </a:xfrm>
        </p:grpSpPr>
        <p:sp>
          <p:nvSpPr>
            <p:cNvPr id="9" name="Isosceles Triangle 8">
              <a:extLst>
                <a:ext uri="{FF2B5EF4-FFF2-40B4-BE49-F238E27FC236}">
                  <a16:creationId xmlns:a16="http://schemas.microsoft.com/office/drawing/2014/main" id="{06A15CE8-3F6D-C336-ACEC-1DB017E43F79}"/>
                </a:ext>
              </a:extLst>
            </p:cNvPr>
            <p:cNvSpPr/>
            <p:nvPr/>
          </p:nvSpPr>
          <p:spPr>
            <a:xfrm>
              <a:off x="1862561" y="5266679"/>
              <a:ext cx="2949058" cy="445379"/>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 name="Isosceles Triangle 10">
              <a:extLst>
                <a:ext uri="{FF2B5EF4-FFF2-40B4-BE49-F238E27FC236}">
                  <a16:creationId xmlns:a16="http://schemas.microsoft.com/office/drawing/2014/main" id="{BF1B153F-16BD-7D89-6C2C-DD7E3166DCCB}"/>
                </a:ext>
              </a:extLst>
            </p:cNvPr>
            <p:cNvSpPr/>
            <p:nvPr/>
          </p:nvSpPr>
          <p:spPr>
            <a:xfrm rot="10800000">
              <a:off x="1847857" y="5273675"/>
              <a:ext cx="2487364" cy="438382"/>
            </a:xfrm>
            <a:prstGeom prst="triangle">
              <a:avLst>
                <a:gd name="adj" fmla="val 0"/>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sp>
        <p:nvSpPr>
          <p:cNvPr id="15" name="Isosceles Triangle 14">
            <a:extLst>
              <a:ext uri="{FF2B5EF4-FFF2-40B4-BE49-F238E27FC236}">
                <a16:creationId xmlns:a16="http://schemas.microsoft.com/office/drawing/2014/main" id="{1C06C9EE-028A-3B3F-2491-EC2F9DF15E50}"/>
              </a:ext>
            </a:extLst>
          </p:cNvPr>
          <p:cNvSpPr/>
          <p:nvPr/>
        </p:nvSpPr>
        <p:spPr>
          <a:xfrm rot="10800000">
            <a:off x="2640014" y="4648605"/>
            <a:ext cx="2487364" cy="187722"/>
          </a:xfrm>
          <a:prstGeom prst="triangle">
            <a:avLst>
              <a:gd name="adj" fmla="val 0"/>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6" name="Isosceles Triangle 15">
            <a:extLst>
              <a:ext uri="{FF2B5EF4-FFF2-40B4-BE49-F238E27FC236}">
                <a16:creationId xmlns:a16="http://schemas.microsoft.com/office/drawing/2014/main" id="{8CB28DE6-7B8D-4D62-A409-4142AE03F8EB}"/>
              </a:ext>
            </a:extLst>
          </p:cNvPr>
          <p:cNvSpPr/>
          <p:nvPr/>
        </p:nvSpPr>
        <p:spPr>
          <a:xfrm>
            <a:off x="2656649" y="4873261"/>
            <a:ext cx="2949058" cy="791741"/>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7" name="Isosceles Triangle 16">
            <a:extLst>
              <a:ext uri="{FF2B5EF4-FFF2-40B4-BE49-F238E27FC236}">
                <a16:creationId xmlns:a16="http://schemas.microsoft.com/office/drawing/2014/main" id="{3439B00D-60A4-A9C7-A176-6890EC5368F2}"/>
              </a:ext>
            </a:extLst>
          </p:cNvPr>
          <p:cNvSpPr/>
          <p:nvPr/>
        </p:nvSpPr>
        <p:spPr>
          <a:xfrm rot="10800000">
            <a:off x="2651126" y="4886735"/>
            <a:ext cx="2487364" cy="809215"/>
          </a:xfrm>
          <a:prstGeom prst="triangle">
            <a:avLst>
              <a:gd name="adj" fmla="val 0"/>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9" name="Rectangle 48">
            <a:extLst>
              <a:ext uri="{FF2B5EF4-FFF2-40B4-BE49-F238E27FC236}">
                <a16:creationId xmlns:a16="http://schemas.microsoft.com/office/drawing/2014/main" id="{5B0A732E-1D4D-FD27-3035-76CAD5CD9EF9}"/>
              </a:ext>
            </a:extLst>
          </p:cNvPr>
          <p:cNvSpPr/>
          <p:nvPr/>
        </p:nvSpPr>
        <p:spPr>
          <a:xfrm>
            <a:off x="5134586" y="2385205"/>
            <a:ext cx="1945399" cy="3279798"/>
          </a:xfrm>
          <a:prstGeom prst="rect">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bg2"/>
                </a:solidFill>
                <a:latin typeface="Century Gothic" panose="020B0502020202020204" pitchFamily="34" charset="0"/>
              </a:rPr>
              <a:t> </a:t>
            </a:r>
          </a:p>
        </p:txBody>
      </p:sp>
      <p:sp>
        <p:nvSpPr>
          <p:cNvPr id="20" name="Isosceles Triangle 19">
            <a:extLst>
              <a:ext uri="{FF2B5EF4-FFF2-40B4-BE49-F238E27FC236}">
                <a16:creationId xmlns:a16="http://schemas.microsoft.com/office/drawing/2014/main" id="{E7F1EE74-D644-FC5E-359E-E133E26AEA15}"/>
              </a:ext>
            </a:extLst>
          </p:cNvPr>
          <p:cNvSpPr/>
          <p:nvPr/>
        </p:nvSpPr>
        <p:spPr>
          <a:xfrm>
            <a:off x="5138490" y="4892941"/>
            <a:ext cx="1948703" cy="791741"/>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1" name="Isosceles Triangle 20">
            <a:extLst>
              <a:ext uri="{FF2B5EF4-FFF2-40B4-BE49-F238E27FC236}">
                <a16:creationId xmlns:a16="http://schemas.microsoft.com/office/drawing/2014/main" id="{42729C5B-22C8-DB7B-EEEE-F3A0A8ED8C4C}"/>
              </a:ext>
            </a:extLst>
          </p:cNvPr>
          <p:cNvSpPr/>
          <p:nvPr/>
        </p:nvSpPr>
        <p:spPr>
          <a:xfrm>
            <a:off x="5127378" y="2358596"/>
            <a:ext cx="1953216" cy="2279844"/>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4" name="Isosceles Triangle 23">
            <a:extLst>
              <a:ext uri="{FF2B5EF4-FFF2-40B4-BE49-F238E27FC236}">
                <a16:creationId xmlns:a16="http://schemas.microsoft.com/office/drawing/2014/main" id="{B79F6A7A-D100-66BE-1DE7-5A6ABF03BAB5}"/>
              </a:ext>
            </a:extLst>
          </p:cNvPr>
          <p:cNvSpPr/>
          <p:nvPr/>
        </p:nvSpPr>
        <p:spPr>
          <a:xfrm rot="10800000">
            <a:off x="5130799" y="1573747"/>
            <a:ext cx="1605452" cy="774682"/>
          </a:xfrm>
          <a:prstGeom prst="triangle">
            <a:avLst>
              <a:gd name="adj" fmla="val 0"/>
            </a:avLst>
          </a:prstGeom>
          <a:solidFill>
            <a:srgbClr val="62C2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5" name="Isosceles Triangle 24">
            <a:extLst>
              <a:ext uri="{FF2B5EF4-FFF2-40B4-BE49-F238E27FC236}">
                <a16:creationId xmlns:a16="http://schemas.microsoft.com/office/drawing/2014/main" id="{2398C8BA-B393-9374-83C9-4688D1038C97}"/>
              </a:ext>
            </a:extLst>
          </p:cNvPr>
          <p:cNvSpPr/>
          <p:nvPr/>
        </p:nvSpPr>
        <p:spPr>
          <a:xfrm>
            <a:off x="5149621" y="1556105"/>
            <a:ext cx="1930364" cy="791741"/>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cxnSp>
        <p:nvCxnSpPr>
          <p:cNvPr id="133" name="Straight Connector 132">
            <a:extLst>
              <a:ext uri="{FF2B5EF4-FFF2-40B4-BE49-F238E27FC236}">
                <a16:creationId xmlns:a16="http://schemas.microsoft.com/office/drawing/2014/main" id="{42D8BB27-6FCB-B88A-AB40-0B825C02214E}"/>
              </a:ext>
            </a:extLst>
          </p:cNvPr>
          <p:cNvCxnSpPr>
            <a:cxnSpLocks/>
          </p:cNvCxnSpPr>
          <p:nvPr/>
        </p:nvCxnSpPr>
        <p:spPr>
          <a:xfrm>
            <a:off x="290151" y="4856967"/>
            <a:ext cx="11417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68C1C9A8-119A-3D96-4366-E10EC77C5AF7}"/>
              </a:ext>
            </a:extLst>
          </p:cNvPr>
          <p:cNvSpPr/>
          <p:nvPr/>
        </p:nvSpPr>
        <p:spPr>
          <a:xfrm>
            <a:off x="5138489" y="4640088"/>
            <a:ext cx="1948703" cy="216879"/>
          </a:xfrm>
          <a:prstGeom prst="triangle">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1" name="Isosceles Triangle 30">
            <a:extLst>
              <a:ext uri="{FF2B5EF4-FFF2-40B4-BE49-F238E27FC236}">
                <a16:creationId xmlns:a16="http://schemas.microsoft.com/office/drawing/2014/main" id="{E445C776-878D-AEE2-82C5-15AF8AFC5025}"/>
              </a:ext>
            </a:extLst>
          </p:cNvPr>
          <p:cNvSpPr/>
          <p:nvPr/>
        </p:nvSpPr>
        <p:spPr>
          <a:xfrm>
            <a:off x="7089775" y="2389428"/>
            <a:ext cx="3633179" cy="2241934"/>
          </a:xfrm>
          <a:prstGeom prst="triangle">
            <a:avLst>
              <a:gd name="adj" fmla="val 0"/>
            </a:avLst>
          </a:prstGeom>
          <a:solidFill>
            <a:srgbClr val="1274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2" name="Isosceles Triangle 31">
            <a:extLst>
              <a:ext uri="{FF2B5EF4-FFF2-40B4-BE49-F238E27FC236}">
                <a16:creationId xmlns:a16="http://schemas.microsoft.com/office/drawing/2014/main" id="{432216BC-DC95-68E6-4CFB-815D9612ED8B}"/>
              </a:ext>
            </a:extLst>
          </p:cNvPr>
          <p:cNvSpPr/>
          <p:nvPr/>
        </p:nvSpPr>
        <p:spPr>
          <a:xfrm>
            <a:off x="7086335" y="1550167"/>
            <a:ext cx="4616811" cy="791741"/>
          </a:xfrm>
          <a:prstGeom prst="triangle">
            <a:avLst>
              <a:gd name="adj" fmla="val 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8" name="Footer Placeholder 3">
            <a:extLst>
              <a:ext uri="{FF2B5EF4-FFF2-40B4-BE49-F238E27FC236}">
                <a16:creationId xmlns:a16="http://schemas.microsoft.com/office/drawing/2014/main" id="{882556A5-31DE-2F51-C6C1-B8122CDFC234}"/>
              </a:ext>
            </a:extLst>
          </p:cNvPr>
          <p:cNvSpPr>
            <a:spLocks noGrp="1"/>
          </p:cNvSpPr>
          <p:nvPr>
            <p:ph type="ftr" sz="quarter" idx="12"/>
          </p:nvPr>
        </p:nvSpPr>
        <p:spPr>
          <a:xfrm>
            <a:off x="1346609" y="6684508"/>
            <a:ext cx="10050675" cy="646402"/>
          </a:xfrm>
        </p:spPr>
        <p:txBody>
          <a:bodyPr lIns="91440" tIns="45720" rIns="91440" bIns="45720" anchor="t"/>
          <a:lstStyle/>
          <a:p>
            <a:r>
              <a:rPr lang="en-GB" sz="800" dirty="0">
                <a:latin typeface="Century Gothic"/>
              </a:rPr>
              <a:t>Source: </a:t>
            </a:r>
            <a:r>
              <a:rPr lang="en-GB" sz="800" dirty="0" err="1">
                <a:latin typeface="Century Gothic"/>
              </a:rPr>
              <a:t>Systemiq</a:t>
            </a:r>
            <a:r>
              <a:rPr lang="en-GB" sz="800" dirty="0">
                <a:latin typeface="Century Gothic"/>
              </a:rPr>
              <a:t> analysis for the ETC.</a:t>
            </a:r>
            <a:endParaRPr lang="en-GB" sz="800" dirty="0"/>
          </a:p>
        </p:txBody>
      </p:sp>
      <p:sp>
        <p:nvSpPr>
          <p:cNvPr id="34" name="Title 1">
            <a:extLst>
              <a:ext uri="{FF2B5EF4-FFF2-40B4-BE49-F238E27FC236}">
                <a16:creationId xmlns:a16="http://schemas.microsoft.com/office/drawing/2014/main" id="{32C78E90-285A-3E71-F25C-010DFBCE0D36}"/>
              </a:ext>
            </a:extLst>
          </p:cNvPr>
          <p:cNvSpPr>
            <a:spLocks noGrp="1"/>
          </p:cNvSpPr>
          <p:nvPr>
            <p:ph type="title"/>
          </p:nvPr>
        </p:nvSpPr>
        <p:spPr>
          <a:xfrm>
            <a:off x="345513" y="277711"/>
            <a:ext cx="11438313" cy="708715"/>
          </a:xfrm>
        </p:spPr>
        <p:txBody>
          <a:bodyPr vert="horz"/>
          <a:lstStyle/>
          <a:p>
            <a:r>
              <a:rPr lang="en-GB" sz="2000"/>
              <a:t>While it is not possible to estimate an exact tech mix, there is huge value in understanding the broad trajectory of clean heating technologies to guide policy, investment and skills </a:t>
            </a:r>
          </a:p>
        </p:txBody>
      </p:sp>
    </p:spTree>
    <p:extLst>
      <p:ext uri="{BB962C8B-B14F-4D97-AF65-F5344CB8AC3E}">
        <p14:creationId xmlns:p14="http://schemas.microsoft.com/office/powerpoint/2010/main" val="84323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9B4A17-E7A3-A6C5-809F-C04021784A1C}"/>
              </a:ext>
            </a:extLst>
          </p:cNvPr>
          <p:cNvGraphicFramePr>
            <a:graphicFrameLocks noChangeAspect="1"/>
          </p:cNvGraphicFramePr>
          <p:nvPr>
            <p:custDataLst>
              <p:tags r:id="rId1"/>
            </p:custDataLst>
            <p:extLst>
              <p:ext uri="{D42A27DB-BD31-4B8C-83A1-F6EECF244321}">
                <p14:modId xmlns:p14="http://schemas.microsoft.com/office/powerpoint/2010/main" val="415849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659B4A17-E7A3-A6C5-809F-C04021784A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470E1EA1-6EEF-2D46-4FFE-49ED86D35324}"/>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D49B6DFE-3C71-790E-B991-182C5AA86145}"/>
              </a:ext>
            </a:extLst>
          </p:cNvPr>
          <p:cNvSpPr>
            <a:spLocks noGrp="1"/>
          </p:cNvSpPr>
          <p:nvPr>
            <p:ph type="sldNum" sz="quarter" idx="12"/>
          </p:nvPr>
        </p:nvSpPr>
        <p:spPr/>
        <p:txBody>
          <a:bodyPr/>
          <a:lstStyle/>
          <a:p>
            <a:fld id="{ABB6D191-819E-455F-BC39-F2381519C0C1}" type="slidenum">
              <a:rPr lang="en-US" noProof="0" smtClean="0"/>
              <a:t>2</a:t>
            </a:fld>
            <a:endParaRPr lang="en-US" noProof="0"/>
          </a:p>
        </p:txBody>
      </p:sp>
      <p:sp>
        <p:nvSpPr>
          <p:cNvPr id="4" name="Title 3">
            <a:extLst>
              <a:ext uri="{FF2B5EF4-FFF2-40B4-BE49-F238E27FC236}">
                <a16:creationId xmlns:a16="http://schemas.microsoft.com/office/drawing/2014/main" id="{05711274-9AD8-8F4B-27E5-D20874A641AF}"/>
              </a:ext>
            </a:extLst>
          </p:cNvPr>
          <p:cNvSpPr>
            <a:spLocks noGrp="1"/>
          </p:cNvSpPr>
          <p:nvPr>
            <p:ph type="ctrTitle"/>
          </p:nvPr>
        </p:nvSpPr>
        <p:spPr>
          <a:xfrm>
            <a:off x="885668" y="1689100"/>
            <a:ext cx="9258457" cy="2389964"/>
          </a:xfrm>
        </p:spPr>
        <p:txBody>
          <a:bodyPr vert="horz"/>
          <a:lstStyle/>
          <a:p>
            <a:r>
              <a:rPr lang="en-GB" dirty="0"/>
              <a:t>The building decarbonisation challenge </a:t>
            </a:r>
          </a:p>
        </p:txBody>
      </p:sp>
    </p:spTree>
    <p:extLst>
      <p:ext uri="{BB962C8B-B14F-4D97-AF65-F5344CB8AC3E}">
        <p14:creationId xmlns:p14="http://schemas.microsoft.com/office/powerpoint/2010/main" val="1688615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1EABC86-5A72-4793-82A5-A6A26A1B8109}"/>
              </a:ext>
            </a:extLst>
          </p:cNvPr>
          <p:cNvGraphicFramePr>
            <a:graphicFrameLocks noChangeAspect="1"/>
          </p:cNvGraphicFramePr>
          <p:nvPr>
            <p:custDataLst>
              <p:tags r:id="rId1"/>
            </p:custDataLst>
            <p:extLst>
              <p:ext uri="{D42A27DB-BD31-4B8C-83A1-F6EECF244321}">
                <p14:modId xmlns:p14="http://schemas.microsoft.com/office/powerpoint/2010/main" val="2141350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7" name="Object 6" hidden="1">
                        <a:extLst>
                          <a:ext uri="{FF2B5EF4-FFF2-40B4-BE49-F238E27FC236}">
                            <a16:creationId xmlns:a16="http://schemas.microsoft.com/office/drawing/2014/main" id="{41EABC86-5A72-4793-82A5-A6A26A1B8109}"/>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E13208-AA70-4116-9C35-A3E9EE4F8C77}"/>
              </a:ext>
            </a:extLst>
          </p:cNvPr>
          <p:cNvSpPr>
            <a:spLocks noGrp="1"/>
          </p:cNvSpPr>
          <p:nvPr>
            <p:ph type="title"/>
          </p:nvPr>
        </p:nvSpPr>
        <p:spPr>
          <a:xfrm>
            <a:off x="390591" y="298450"/>
            <a:ext cx="11677583" cy="708715"/>
          </a:xfrm>
        </p:spPr>
        <p:txBody>
          <a:bodyPr vert="horz"/>
          <a:lstStyle/>
          <a:p>
            <a:r>
              <a:rPr lang="en-GB" sz="2000" dirty="0">
                <a:latin typeface="Century Gothic"/>
                <a:ea typeface="Verdana"/>
                <a:cs typeface="Inter"/>
              </a:rPr>
              <a:t>In Europe and the United States, 95% of gas boilers could be phased out by the early 2040s, with no more gas boilers to run by 2045 </a:t>
            </a:r>
          </a:p>
        </p:txBody>
      </p:sp>
      <p:sp>
        <p:nvSpPr>
          <p:cNvPr id="4" name="Slide Number Placeholder 3">
            <a:extLst>
              <a:ext uri="{FF2B5EF4-FFF2-40B4-BE49-F238E27FC236}">
                <a16:creationId xmlns:a16="http://schemas.microsoft.com/office/drawing/2014/main" id="{5B2E696E-88B1-482D-B29E-10A2D5F7E884}"/>
              </a:ext>
            </a:extLst>
          </p:cNvPr>
          <p:cNvSpPr>
            <a:spLocks noGrp="1"/>
          </p:cNvSpPr>
          <p:nvPr>
            <p:ph type="sldNum" sz="quarter" idx="12"/>
          </p:nvPr>
        </p:nvSpPr>
        <p:spPr>
          <a:xfrm>
            <a:off x="11523663" y="6342890"/>
            <a:ext cx="506413" cy="374690"/>
          </a:xfrm>
        </p:spPr>
        <p:txBody>
          <a:bodyPr/>
          <a:lstStyle/>
          <a:p>
            <a:fld id="{ABB6D191-819E-455F-BC39-F2381519C0C1}" type="slidenum">
              <a:rPr lang="en-GB" sz="1100" noProof="0" smtClean="0"/>
              <a:pPr/>
              <a:t>20</a:t>
            </a:fld>
            <a:endParaRPr lang="en-GB" sz="1100" noProof="0"/>
          </a:p>
        </p:txBody>
      </p:sp>
      <p:sp>
        <p:nvSpPr>
          <p:cNvPr id="431" name="Footer Placeholder 3">
            <a:extLst>
              <a:ext uri="{FF2B5EF4-FFF2-40B4-BE49-F238E27FC236}">
                <a16:creationId xmlns:a16="http://schemas.microsoft.com/office/drawing/2014/main" id="{7EAE2B14-5C89-816D-62A1-2FCB9EFFFEFA}"/>
              </a:ext>
            </a:extLst>
          </p:cNvPr>
          <p:cNvSpPr txBox="1">
            <a:spLocks/>
          </p:cNvSpPr>
          <p:nvPr/>
        </p:nvSpPr>
        <p:spPr>
          <a:xfrm>
            <a:off x="261938" y="6307138"/>
            <a:ext cx="11782423" cy="497530"/>
          </a:xfrm>
          <a:prstGeom prst="rect">
            <a:avLst/>
          </a:prstGeom>
          <a:solidFill>
            <a:schemeClr val="bg1"/>
          </a:solidFill>
        </p:spPr>
        <p:txBody>
          <a:bodyPr lIns="0" tIns="0" rIns="0" bIns="0" anchor="b"/>
          <a:lstStyle>
            <a:defPPr>
              <a:defRPr lang="de-DE"/>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entury Gothic"/>
              </a:rPr>
              <a:t>Source: </a:t>
            </a:r>
            <a:r>
              <a:rPr lang="en-US" dirty="0" err="1">
                <a:latin typeface="Century Gothic"/>
              </a:rPr>
              <a:t>Systemiq</a:t>
            </a:r>
            <a:r>
              <a:rPr lang="en-US" dirty="0">
                <a:latin typeface="Century Gothic"/>
              </a:rPr>
              <a:t> analysis for the ETC; IEA (2022), W</a:t>
            </a:r>
            <a:r>
              <a:rPr lang="en-US" i="1" dirty="0">
                <a:latin typeface="Century Gothic"/>
              </a:rPr>
              <a:t>orld Energy Outlook 2022</a:t>
            </a:r>
            <a:r>
              <a:rPr lang="en-US" dirty="0">
                <a:latin typeface="Century Gothic"/>
              </a:rPr>
              <a:t>; IEA (2023), </a:t>
            </a:r>
            <a:r>
              <a:rPr lang="en-US" i="1" dirty="0">
                <a:latin typeface="Century Gothic"/>
              </a:rPr>
              <a:t>World Energy Outlook 2023</a:t>
            </a:r>
            <a:r>
              <a:rPr lang="en-US" dirty="0">
                <a:latin typeface="Century Gothic"/>
              </a:rPr>
              <a:t>; IEA (2023), </a:t>
            </a:r>
            <a:r>
              <a:rPr lang="en-US" i="1" dirty="0">
                <a:latin typeface="Century Gothic"/>
              </a:rPr>
              <a:t>World Energy Balances dataset</a:t>
            </a:r>
            <a:r>
              <a:rPr lang="en-US" dirty="0">
                <a:latin typeface="Century Gothic"/>
              </a:rPr>
              <a:t>; IEA (2023),</a:t>
            </a:r>
          </a:p>
          <a:p>
            <a:r>
              <a:rPr lang="en-US" i="1" dirty="0">
                <a:latin typeface="Century Gothic"/>
              </a:rPr>
              <a:t>Energy Efficiency dataset</a:t>
            </a:r>
            <a:r>
              <a:rPr lang="en-US" dirty="0">
                <a:latin typeface="Century Gothic"/>
              </a:rPr>
              <a:t>; Tsinghua Building Energy Research Center, Annual Report of Building Energy in China.</a:t>
            </a:r>
          </a:p>
        </p:txBody>
      </p:sp>
      <p:sp>
        <p:nvSpPr>
          <p:cNvPr id="3" name="Rectangle 2">
            <a:extLst>
              <a:ext uri="{FF2B5EF4-FFF2-40B4-BE49-F238E27FC236}">
                <a16:creationId xmlns:a16="http://schemas.microsoft.com/office/drawing/2014/main" id="{79DF6597-C8AE-5488-1E82-6D1A435B5B1F}"/>
              </a:ext>
            </a:extLst>
          </p:cNvPr>
          <p:cNvSpPr>
            <a:spLocks/>
          </p:cNvSpPr>
          <p:nvPr/>
        </p:nvSpPr>
        <p:spPr>
          <a:xfrm>
            <a:off x="179388" y="1014676"/>
            <a:ext cx="11831637" cy="384721"/>
          </a:xfrm>
          <a:prstGeom prst="rect">
            <a:avLst/>
          </a:prstGeom>
          <a:noFill/>
        </p:spPr>
        <p:txBody>
          <a:bodyPr wrap="square" lIns="0" tIns="0" rIns="0" bIns="0" rtlCol="0" anchor="t">
            <a:spAutoFit/>
          </a:bodyPr>
          <a:lstStyle/>
          <a:p>
            <a:pPr algn="l" fontAlgn="base"/>
            <a:r>
              <a:rPr lang="en-GB" sz="1400" b="1">
                <a:solidFill>
                  <a:schemeClr val="tx2"/>
                </a:solidFill>
                <a:latin typeface="Century Gothic"/>
              </a:rPr>
              <a:t>Building heating technology stock </a:t>
            </a:r>
          </a:p>
          <a:p>
            <a:pPr algn="l" fontAlgn="base"/>
            <a:r>
              <a:rPr lang="en-GB" sz="1100">
                <a:solidFill>
                  <a:schemeClr val="bg2">
                    <a:lumMod val="50000"/>
                  </a:schemeClr>
                </a:solidFill>
                <a:latin typeface="Century Gothic"/>
              </a:rPr>
              <a:t>% of stock of technologies in individual homes </a:t>
            </a:r>
            <a:endParaRPr lang="en-GB" sz="1100" b="1">
              <a:solidFill>
                <a:schemeClr val="bg2">
                  <a:lumMod val="50000"/>
                </a:schemeClr>
              </a:solidFill>
              <a:latin typeface="Century Gothic"/>
            </a:endParaRPr>
          </a:p>
        </p:txBody>
      </p:sp>
      <p:cxnSp>
        <p:nvCxnSpPr>
          <p:cNvPr id="10" name="Straight Connector 9">
            <a:extLst>
              <a:ext uri="{FF2B5EF4-FFF2-40B4-BE49-F238E27FC236}">
                <a16:creationId xmlns:a16="http://schemas.microsoft.com/office/drawing/2014/main" id="{D690C406-B700-0C83-CCEB-39AD67B4F5FC}"/>
              </a:ext>
            </a:extLst>
          </p:cNvPr>
          <p:cNvCxnSpPr>
            <a:cxnSpLocks/>
          </p:cNvCxnSpPr>
          <p:nvPr/>
        </p:nvCxnSpPr>
        <p:spPr>
          <a:xfrm>
            <a:off x="190500" y="1447606"/>
            <a:ext cx="8118475"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53658D62-A9EE-C6F5-9051-6D5BB228116A}"/>
              </a:ext>
            </a:extLst>
          </p:cNvPr>
          <p:cNvGraphicFramePr/>
          <p:nvPr>
            <p:custDataLst>
              <p:tags r:id="rId2"/>
            </p:custDataLst>
            <p:extLst>
              <p:ext uri="{D42A27DB-BD31-4B8C-83A1-F6EECF244321}">
                <p14:modId xmlns:p14="http://schemas.microsoft.com/office/powerpoint/2010/main" val="2292758401"/>
              </p:ext>
            </p:extLst>
          </p:nvPr>
        </p:nvGraphicFramePr>
        <p:xfrm>
          <a:off x="455613" y="1550988"/>
          <a:ext cx="7935912" cy="3851275"/>
        </p:xfrm>
        <a:graphic>
          <a:graphicData uri="http://schemas.openxmlformats.org/drawingml/2006/chart">
            <c:chart xmlns:c="http://schemas.openxmlformats.org/drawingml/2006/chart" xmlns:r="http://schemas.openxmlformats.org/officeDocument/2006/relationships" r:id="rId23"/>
          </a:graphicData>
        </a:graphic>
      </p:graphicFrame>
      <p:sp>
        <p:nvSpPr>
          <p:cNvPr id="14" name="Text Placeholder 2">
            <a:extLst>
              <a:ext uri="{FF2B5EF4-FFF2-40B4-BE49-F238E27FC236}">
                <a16:creationId xmlns:a16="http://schemas.microsoft.com/office/drawing/2014/main" id="{BC4CB79D-4F4D-A5CE-C77D-CFC29EEEABF2}"/>
              </a:ext>
            </a:extLst>
          </p:cNvPr>
          <p:cNvSpPr>
            <a:spLocks noGrp="1"/>
          </p:cNvSpPr>
          <p:nvPr>
            <p:custDataLst>
              <p:tags r:id="rId3"/>
            </p:custDataLst>
          </p:nvPr>
        </p:nvSpPr>
        <p:spPr bwMode="auto">
          <a:xfrm>
            <a:off x="849313" y="5289550"/>
            <a:ext cx="292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ADD0869-8ED0-46BC-B592-038753241A2C}" type="datetime'''''''2''''''0''''''''''''2''2'''''''''''''''''''''''''">
              <a:rPr lang="en-GB" altLang="en-US" sz="1000" smtClean="0">
                <a:cs typeface="Inter" panose="020B0604020202020204" charset="0"/>
              </a:rPr>
              <a:pPr marL="0" lvl="0" indent="0" algn="ctr">
                <a:spcBef>
                  <a:spcPct val="0"/>
                </a:spcBef>
                <a:spcAft>
                  <a:spcPct val="0"/>
                </a:spcAft>
                <a:buNone/>
              </a:pPr>
              <a:t>2022</a:t>
            </a:fld>
            <a:endParaRPr lang="en-GB" sz="1000" noProof="0">
              <a:cs typeface="Inter" panose="020B0604020202020204" charset="0"/>
            </a:endParaRPr>
          </a:p>
        </p:txBody>
      </p:sp>
      <p:sp>
        <p:nvSpPr>
          <p:cNvPr id="15" name="Text Placeholder 2">
            <a:extLst>
              <a:ext uri="{FF2B5EF4-FFF2-40B4-BE49-F238E27FC236}">
                <a16:creationId xmlns:a16="http://schemas.microsoft.com/office/drawing/2014/main" id="{CB17714F-6E42-F9D3-9810-90C3868FFBE0}"/>
              </a:ext>
            </a:extLst>
          </p:cNvPr>
          <p:cNvSpPr>
            <a:spLocks noGrp="1"/>
          </p:cNvSpPr>
          <p:nvPr>
            <p:custDataLst>
              <p:tags r:id="rId4"/>
            </p:custDataLst>
          </p:nvPr>
        </p:nvSpPr>
        <p:spPr bwMode="auto">
          <a:xfrm>
            <a:off x="2938463" y="5289550"/>
            <a:ext cx="292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632165-659E-465B-A481-0B3F42121B04}" type="datetime'''''''''''''''''''''20''''''''''''''''''''''''3''0'''''">
              <a:rPr lang="en-GB" altLang="en-US" sz="1000" smtClean="0">
                <a:cs typeface="Inter" panose="020B0604020202020204" charset="0"/>
              </a:rPr>
              <a:pPr marL="0" lvl="0" indent="0" algn="ctr">
                <a:spcBef>
                  <a:spcPct val="0"/>
                </a:spcBef>
                <a:spcAft>
                  <a:spcPct val="0"/>
                </a:spcAft>
                <a:buNone/>
              </a:pPr>
              <a:t>2030</a:t>
            </a:fld>
            <a:endParaRPr lang="en-GB" sz="1000" noProof="0">
              <a:cs typeface="Inter" panose="020B0604020202020204" charset="0"/>
            </a:endParaRPr>
          </a:p>
        </p:txBody>
      </p:sp>
      <p:sp>
        <p:nvSpPr>
          <p:cNvPr id="16" name="Text Placeholder 2">
            <a:extLst>
              <a:ext uri="{FF2B5EF4-FFF2-40B4-BE49-F238E27FC236}">
                <a16:creationId xmlns:a16="http://schemas.microsoft.com/office/drawing/2014/main" id="{40D711CD-8CE5-EBB8-5B06-AFA0C4230814}"/>
              </a:ext>
            </a:extLst>
          </p:cNvPr>
          <p:cNvSpPr>
            <a:spLocks noGrp="1"/>
          </p:cNvSpPr>
          <p:nvPr>
            <p:custDataLst>
              <p:tags r:id="rId5"/>
            </p:custDataLst>
          </p:nvPr>
        </p:nvSpPr>
        <p:spPr bwMode="auto">
          <a:xfrm>
            <a:off x="4244975" y="5289550"/>
            <a:ext cx="292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539B3CD-E90C-4D11-B94C-7CE4001764E6}" type="datetime'2''''''''''''''0''''''''3''''''''''''5'''''''''''''''''''''''">
              <a:rPr lang="en-GB" altLang="en-US" sz="1000" smtClean="0">
                <a:cs typeface="Inter" panose="020B0604020202020204" charset="0"/>
              </a:rPr>
              <a:pPr marL="0" lvl="0" indent="0" algn="ctr">
                <a:spcBef>
                  <a:spcPct val="0"/>
                </a:spcBef>
                <a:spcAft>
                  <a:spcPct val="0"/>
                </a:spcAft>
                <a:buNone/>
              </a:pPr>
              <a:t>2035</a:t>
            </a:fld>
            <a:endParaRPr lang="en-GB" sz="1000" noProof="0">
              <a:cs typeface="Inter" panose="020B0604020202020204" charset="0"/>
            </a:endParaRPr>
          </a:p>
        </p:txBody>
      </p:sp>
      <p:sp>
        <p:nvSpPr>
          <p:cNvPr id="17" name="Text Placeholder 2">
            <a:extLst>
              <a:ext uri="{FF2B5EF4-FFF2-40B4-BE49-F238E27FC236}">
                <a16:creationId xmlns:a16="http://schemas.microsoft.com/office/drawing/2014/main" id="{43C33B46-8C15-0E26-4CAB-813564057F87}"/>
              </a:ext>
            </a:extLst>
          </p:cNvPr>
          <p:cNvSpPr>
            <a:spLocks noGrp="1"/>
          </p:cNvSpPr>
          <p:nvPr>
            <p:custDataLst>
              <p:tags r:id="rId6"/>
            </p:custDataLst>
          </p:nvPr>
        </p:nvSpPr>
        <p:spPr bwMode="auto">
          <a:xfrm>
            <a:off x="5551488" y="5289550"/>
            <a:ext cx="292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E0B275F-4D27-4F60-8DBA-97553525D46C}" type="datetime'''''2''0''''''''''''''''''4''0'">
              <a:rPr lang="en-GB" altLang="en-US" sz="1000" smtClean="0">
                <a:cs typeface="Inter" panose="020B0604020202020204" charset="0"/>
              </a:rPr>
              <a:pPr marL="0" lvl="0" indent="0" algn="ctr">
                <a:spcBef>
                  <a:spcPct val="0"/>
                </a:spcBef>
                <a:spcAft>
                  <a:spcPct val="0"/>
                </a:spcAft>
                <a:buNone/>
              </a:pPr>
              <a:t>2040</a:t>
            </a:fld>
            <a:endParaRPr lang="en-GB" sz="1000" noProof="0">
              <a:cs typeface="Inter" panose="020B0604020202020204" charset="0"/>
            </a:endParaRPr>
          </a:p>
        </p:txBody>
      </p:sp>
      <p:sp>
        <p:nvSpPr>
          <p:cNvPr id="18" name="Text Placeholder 2">
            <a:extLst>
              <a:ext uri="{FF2B5EF4-FFF2-40B4-BE49-F238E27FC236}">
                <a16:creationId xmlns:a16="http://schemas.microsoft.com/office/drawing/2014/main" id="{A2CED250-6534-23A8-BDD0-0C5CC793D503}"/>
              </a:ext>
            </a:extLst>
          </p:cNvPr>
          <p:cNvSpPr>
            <a:spLocks noGrp="1"/>
          </p:cNvSpPr>
          <p:nvPr>
            <p:custDataLst>
              <p:tags r:id="rId7"/>
            </p:custDataLst>
          </p:nvPr>
        </p:nvSpPr>
        <p:spPr bwMode="auto">
          <a:xfrm>
            <a:off x="6856413" y="5289550"/>
            <a:ext cx="292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95B8162-3076-47E2-A5AD-621A557E5297}" type="datetime'''''''''2''''''''''''''''''''''''''0''''''''4''''5'''''''">
              <a:rPr lang="en-GB" altLang="en-US" sz="1000" smtClean="0">
                <a:cs typeface="Inter" panose="020B0604020202020204" charset="0"/>
              </a:rPr>
              <a:pPr marL="0" lvl="0" indent="0" algn="ctr">
                <a:spcBef>
                  <a:spcPct val="0"/>
                </a:spcBef>
                <a:spcAft>
                  <a:spcPct val="0"/>
                </a:spcAft>
                <a:buNone/>
              </a:pPr>
              <a:t>2045</a:t>
            </a:fld>
            <a:endParaRPr lang="en-GB" sz="1000" noProof="0">
              <a:cs typeface="Inter" panose="020B0604020202020204" charset="0"/>
            </a:endParaRPr>
          </a:p>
        </p:txBody>
      </p:sp>
      <p:sp>
        <p:nvSpPr>
          <p:cNvPr id="19" name="Text Placeholder 2">
            <a:extLst>
              <a:ext uri="{FF2B5EF4-FFF2-40B4-BE49-F238E27FC236}">
                <a16:creationId xmlns:a16="http://schemas.microsoft.com/office/drawing/2014/main" id="{C1DE759E-739C-2BC5-7496-EC7CA712188A}"/>
              </a:ext>
            </a:extLst>
          </p:cNvPr>
          <p:cNvSpPr>
            <a:spLocks noGrp="1"/>
          </p:cNvSpPr>
          <p:nvPr>
            <p:custDataLst>
              <p:tags r:id="rId8"/>
            </p:custDataLst>
          </p:nvPr>
        </p:nvSpPr>
        <p:spPr bwMode="auto">
          <a:xfrm>
            <a:off x="8162925" y="5289550"/>
            <a:ext cx="292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70AFB83-9573-469E-8274-FC4763BDD803}" type="datetime'2''''''05''''''''''''''''''''''''''''''0'''">
              <a:rPr lang="en-GB" altLang="en-US" sz="1000" smtClean="0">
                <a:cs typeface="Inter" panose="020B0604020202020204" charset="0"/>
              </a:rPr>
              <a:pPr marL="0" lvl="0" indent="0" algn="ctr">
                <a:spcBef>
                  <a:spcPct val="0"/>
                </a:spcBef>
                <a:spcAft>
                  <a:spcPct val="0"/>
                </a:spcAft>
                <a:buNone/>
              </a:pPr>
              <a:t>2050</a:t>
            </a:fld>
            <a:endParaRPr lang="en-GB" sz="1000" noProof="0">
              <a:cs typeface="Inter" panose="020B0604020202020204" charset="0"/>
            </a:endParaRPr>
          </a:p>
        </p:txBody>
      </p:sp>
      <p:sp>
        <p:nvSpPr>
          <p:cNvPr id="27" name="Rectangle 26">
            <a:extLst>
              <a:ext uri="{FF2B5EF4-FFF2-40B4-BE49-F238E27FC236}">
                <a16:creationId xmlns:a16="http://schemas.microsoft.com/office/drawing/2014/main" id="{71F26589-37B5-1FBC-66C4-AF57FA2DCE0C}"/>
              </a:ext>
            </a:extLst>
          </p:cNvPr>
          <p:cNvSpPr/>
          <p:nvPr>
            <p:custDataLst>
              <p:tags r:id="rId9"/>
            </p:custDataLst>
          </p:nvPr>
        </p:nvSpPr>
        <p:spPr bwMode="auto">
          <a:xfrm>
            <a:off x="5640388" y="1147763"/>
            <a:ext cx="179388" cy="133350"/>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tx2"/>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77C3A100-892D-7DC4-F31D-3A789B6B7365}"/>
              </a:ext>
            </a:extLst>
          </p:cNvPr>
          <p:cNvSpPr/>
          <p:nvPr>
            <p:custDataLst>
              <p:tags r:id="rId10"/>
            </p:custDataLst>
          </p:nvPr>
        </p:nvSpPr>
        <p:spPr bwMode="auto">
          <a:xfrm>
            <a:off x="6219825" y="1147763"/>
            <a:ext cx="179388" cy="133350"/>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tx2"/>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bg1"/>
              </a:solidFill>
              <a:latin typeface="Century Gothic" panose="020B0502020202020204" pitchFamily="34" charset="0"/>
            </a:endParaRPr>
          </a:p>
        </p:txBody>
      </p:sp>
      <p:sp>
        <p:nvSpPr>
          <p:cNvPr id="29" name="Rectangle 28">
            <a:extLst>
              <a:ext uri="{FF2B5EF4-FFF2-40B4-BE49-F238E27FC236}">
                <a16:creationId xmlns:a16="http://schemas.microsoft.com/office/drawing/2014/main" id="{FD06EC9C-2F73-EEE5-129F-83419643FF93}"/>
              </a:ext>
            </a:extLst>
          </p:cNvPr>
          <p:cNvSpPr/>
          <p:nvPr>
            <p:custDataLst>
              <p:tags r:id="rId11"/>
            </p:custDataLst>
          </p:nvPr>
        </p:nvSpPr>
        <p:spPr bwMode="auto">
          <a:xfrm>
            <a:off x="6713538" y="1147763"/>
            <a:ext cx="179388" cy="133350"/>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tx2"/>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bg1"/>
              </a:solidFill>
              <a:latin typeface="Century Gothic" panose="020B0502020202020204" pitchFamily="34" charset="0"/>
            </a:endParaRPr>
          </a:p>
        </p:txBody>
      </p:sp>
      <p:sp>
        <p:nvSpPr>
          <p:cNvPr id="30" name="Text Placeholder 2">
            <a:extLst>
              <a:ext uri="{FF2B5EF4-FFF2-40B4-BE49-F238E27FC236}">
                <a16:creationId xmlns:a16="http://schemas.microsoft.com/office/drawing/2014/main" id="{7E5A66DF-0E8D-0394-33CC-9E5C1643882E}"/>
              </a:ext>
            </a:extLst>
          </p:cNvPr>
          <p:cNvSpPr>
            <a:spLocks noGrp="1"/>
          </p:cNvSpPr>
          <p:nvPr>
            <p:custDataLst>
              <p:tags r:id="rId12"/>
            </p:custDataLst>
          </p:nvPr>
        </p:nvSpPr>
        <p:spPr bwMode="auto">
          <a:xfrm>
            <a:off x="5870575" y="1155700"/>
            <a:ext cx="2476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CA50D3A-6A2F-488C-9647-6B940123F412}" type="datetime'''''''''G''''''''''a''''''''''s'''''''''''''''''''''''''''''">
              <a:rPr lang="en-GB" altLang="en-US" sz="1000" smtClean="0">
                <a:cs typeface="Inter" panose="020B0604020202020204" charset="0"/>
              </a:rPr>
              <a:pPr marL="0" lvl="0" indent="0">
                <a:spcBef>
                  <a:spcPct val="0"/>
                </a:spcBef>
                <a:spcAft>
                  <a:spcPct val="0"/>
                </a:spcAft>
                <a:buNone/>
              </a:pPr>
              <a:t>Gas</a:t>
            </a:fld>
            <a:endParaRPr lang="en-GB" sz="1000" noProof="0">
              <a:cs typeface="Inter" panose="020B0604020202020204" charset="0"/>
            </a:endParaRPr>
          </a:p>
        </p:txBody>
      </p:sp>
      <p:sp>
        <p:nvSpPr>
          <p:cNvPr id="31" name="Text Placeholder 2">
            <a:extLst>
              <a:ext uri="{FF2B5EF4-FFF2-40B4-BE49-F238E27FC236}">
                <a16:creationId xmlns:a16="http://schemas.microsoft.com/office/drawing/2014/main" id="{DE25CE91-EBD7-F602-818F-9FA524D19176}"/>
              </a:ext>
            </a:extLst>
          </p:cNvPr>
          <p:cNvSpPr>
            <a:spLocks noGrp="1"/>
          </p:cNvSpPr>
          <p:nvPr>
            <p:custDataLst>
              <p:tags r:id="rId13"/>
            </p:custDataLst>
          </p:nvPr>
        </p:nvSpPr>
        <p:spPr bwMode="auto">
          <a:xfrm>
            <a:off x="6450013" y="1155700"/>
            <a:ext cx="161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EBD08A3-1271-4ADA-B664-A5D439476F5F}" type="datetime'''''''''''''''O''''''i''''''''''l'''''''''">
              <a:rPr lang="en-GB" altLang="en-US" sz="1000" smtClean="0">
                <a:cs typeface="Inter" panose="020B0604020202020204" charset="0"/>
              </a:rPr>
              <a:pPr marL="0" lvl="0" indent="0">
                <a:spcBef>
                  <a:spcPct val="0"/>
                </a:spcBef>
                <a:spcAft>
                  <a:spcPct val="0"/>
                </a:spcAft>
                <a:buNone/>
              </a:pPr>
              <a:t>Oil</a:t>
            </a:fld>
            <a:endParaRPr lang="en-GB" sz="1000" noProof="0">
              <a:cs typeface="Inter" panose="020B0604020202020204" charset="0"/>
            </a:endParaRPr>
          </a:p>
        </p:txBody>
      </p:sp>
      <p:sp>
        <p:nvSpPr>
          <p:cNvPr id="32" name="Text Placeholder 2">
            <a:extLst>
              <a:ext uri="{FF2B5EF4-FFF2-40B4-BE49-F238E27FC236}">
                <a16:creationId xmlns:a16="http://schemas.microsoft.com/office/drawing/2014/main" id="{3C3D67BA-F9B4-0225-9E40-FB4C8DD97325}"/>
              </a:ext>
            </a:extLst>
          </p:cNvPr>
          <p:cNvSpPr>
            <a:spLocks noGrp="1"/>
          </p:cNvSpPr>
          <p:nvPr>
            <p:custDataLst>
              <p:tags r:id="rId14"/>
            </p:custDataLst>
          </p:nvPr>
        </p:nvSpPr>
        <p:spPr bwMode="auto">
          <a:xfrm>
            <a:off x="6943725" y="1155700"/>
            <a:ext cx="1314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sz="1000" noProof="0">
                <a:cs typeface="Inter" panose="020B0604020202020204" charset="0"/>
              </a:rPr>
              <a:t>Electric</a:t>
            </a:r>
            <a:r>
              <a:rPr lang="en-GB" sz="1000">
                <a:cs typeface="Inter" panose="020B0604020202020204" charset="0"/>
              </a:rPr>
              <a:t> technologies </a:t>
            </a:r>
            <a:endParaRPr lang="en-GB" sz="1000" noProof="0">
              <a:cs typeface="Inter" panose="020B0604020202020204" charset="0"/>
            </a:endParaRPr>
          </a:p>
        </p:txBody>
      </p:sp>
      <p:cxnSp>
        <p:nvCxnSpPr>
          <p:cNvPr id="35" name="Straight Connector 34">
            <a:extLst>
              <a:ext uri="{FF2B5EF4-FFF2-40B4-BE49-F238E27FC236}">
                <a16:creationId xmlns:a16="http://schemas.microsoft.com/office/drawing/2014/main" id="{34E0A319-2C44-64F5-2A7F-0D2CC89975D7}"/>
              </a:ext>
            </a:extLst>
          </p:cNvPr>
          <p:cNvCxnSpPr>
            <a:cxnSpLocks/>
          </p:cNvCxnSpPr>
          <p:nvPr/>
        </p:nvCxnSpPr>
        <p:spPr>
          <a:xfrm>
            <a:off x="6185681" y="1708843"/>
            <a:ext cx="0" cy="38450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0066A2C-8D51-AF42-EFF2-91DF0C34BAFF}"/>
              </a:ext>
            </a:extLst>
          </p:cNvPr>
          <p:cNvSpPr txBox="1"/>
          <p:nvPr/>
        </p:nvSpPr>
        <p:spPr>
          <a:xfrm>
            <a:off x="5647735" y="5641798"/>
            <a:ext cx="1155497" cy="507831"/>
          </a:xfrm>
          <a:prstGeom prst="rect">
            <a:avLst/>
          </a:prstGeom>
          <a:noFill/>
        </p:spPr>
        <p:txBody>
          <a:bodyPr wrap="square" lIns="0" tIns="0" rIns="0" bIns="0" rtlCol="0">
            <a:spAutoFit/>
          </a:bodyPr>
          <a:lstStyle/>
          <a:p>
            <a:pPr algn="ctr"/>
            <a:r>
              <a:rPr lang="en-GB" sz="1100" b="1" i="1">
                <a:latin typeface="Century Gothic" panose="020B0502020202020204" pitchFamily="34" charset="0"/>
              </a:rPr>
              <a:t>95% of gas boilers phased out early 2040s</a:t>
            </a:r>
          </a:p>
        </p:txBody>
      </p:sp>
      <p:graphicFrame>
        <p:nvGraphicFramePr>
          <p:cNvPr id="26" name="Chart 25">
            <a:extLst>
              <a:ext uri="{FF2B5EF4-FFF2-40B4-BE49-F238E27FC236}">
                <a16:creationId xmlns:a16="http://schemas.microsoft.com/office/drawing/2014/main" id="{5DC78D3E-3244-F5C1-1239-6AAAD05B67A5}"/>
              </a:ext>
            </a:extLst>
          </p:cNvPr>
          <p:cNvGraphicFramePr/>
          <p:nvPr>
            <p:custDataLst>
              <p:tags r:id="rId15"/>
            </p:custDataLst>
            <p:extLst>
              <p:ext uri="{D42A27DB-BD31-4B8C-83A1-F6EECF244321}">
                <p14:modId xmlns:p14="http://schemas.microsoft.com/office/powerpoint/2010/main" val="1948951986"/>
              </p:ext>
            </p:extLst>
          </p:nvPr>
        </p:nvGraphicFramePr>
        <p:xfrm>
          <a:off x="8594725" y="1460500"/>
          <a:ext cx="2055813" cy="4032250"/>
        </p:xfrm>
        <a:graphic>
          <a:graphicData uri="http://schemas.openxmlformats.org/drawingml/2006/chart">
            <c:chart xmlns:c="http://schemas.openxmlformats.org/drawingml/2006/chart" xmlns:r="http://schemas.openxmlformats.org/officeDocument/2006/relationships" r:id="rId24"/>
          </a:graphicData>
        </a:graphic>
      </p:graphicFrame>
      <p:sp>
        <p:nvSpPr>
          <p:cNvPr id="388"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auto">
          <a:xfrm>
            <a:off x="9982200" y="2719388"/>
            <a:ext cx="1922463" cy="452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100" b="1"/>
              <a:t>The vast majority will be </a:t>
            </a:r>
          </a:p>
          <a:p>
            <a:pPr marL="0" lvl="0" indent="0">
              <a:spcBef>
                <a:spcPct val="0"/>
              </a:spcBef>
              <a:spcAft>
                <a:spcPct val="0"/>
              </a:spcAft>
              <a:buNone/>
            </a:pPr>
            <a:r>
              <a:rPr lang="en-US" altLang="en-US" sz="1100" b="1"/>
              <a:t>transitioned to various types </a:t>
            </a:r>
          </a:p>
          <a:p>
            <a:pPr marL="0" lvl="0" indent="0">
              <a:spcBef>
                <a:spcPct val="0"/>
              </a:spcBef>
              <a:spcAft>
                <a:spcPct val="0"/>
              </a:spcAft>
              <a:buNone/>
            </a:pPr>
            <a:r>
              <a:rPr lang="en-US" sz="1100" b="1"/>
              <a:t>of </a:t>
            </a:r>
            <a:r>
              <a:rPr lang="en-US" sz="1100" b="1">
                <a:solidFill>
                  <a:srgbClr val="EA9413"/>
                </a:solidFill>
              </a:rPr>
              <a:t>heat pumps </a:t>
            </a:r>
            <a:endParaRPr lang="en-GB" sz="1100" b="1" noProof="0">
              <a:solidFill>
                <a:srgbClr val="EA9413"/>
              </a:solidFill>
            </a:endParaRPr>
          </a:p>
        </p:txBody>
      </p:sp>
      <p:sp>
        <p:nvSpPr>
          <p:cNvPr id="453" name="Text Placeholder 2">
            <a:extLst>
              <a:ext uri="{FF2B5EF4-FFF2-40B4-BE49-F238E27FC236}">
                <a16:creationId xmlns:a16="http://schemas.microsoft.com/office/drawing/2014/main" id="{7136E14F-2FD0-EE23-81B4-17424219E134}"/>
              </a:ext>
            </a:extLst>
          </p:cNvPr>
          <p:cNvSpPr>
            <a:spLocks noGrp="1"/>
          </p:cNvSpPr>
          <p:nvPr>
            <p:custDataLst>
              <p:tags r:id="rId17"/>
            </p:custDataLst>
          </p:nvPr>
        </p:nvSpPr>
        <p:spPr bwMode="auto">
          <a:xfrm>
            <a:off x="9982200" y="4037013"/>
            <a:ext cx="2074863" cy="603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100" b="1"/>
              <a:t>A share can be transitioned to </a:t>
            </a:r>
          </a:p>
          <a:p>
            <a:pPr marL="0" lvl="0" indent="0">
              <a:spcBef>
                <a:spcPct val="0"/>
              </a:spcBef>
              <a:spcAft>
                <a:spcPct val="0"/>
              </a:spcAft>
              <a:buNone/>
            </a:pPr>
            <a:r>
              <a:rPr lang="en-GB" altLang="en-US" sz="1100" b="1">
                <a:solidFill>
                  <a:srgbClr val="C30C3E"/>
                </a:solidFill>
              </a:rPr>
              <a:t>district heat networks</a:t>
            </a:r>
            <a:r>
              <a:rPr lang="en-GB" altLang="en-US" sz="1100" b="1"/>
              <a:t>, the vast </a:t>
            </a:r>
          </a:p>
          <a:p>
            <a:pPr marL="0" lvl="0" indent="0">
              <a:spcBef>
                <a:spcPct val="0"/>
              </a:spcBef>
              <a:spcAft>
                <a:spcPct val="0"/>
              </a:spcAft>
              <a:buNone/>
            </a:pPr>
            <a:r>
              <a:rPr lang="en-GB" altLang="en-US" sz="1100" b="1"/>
              <a:t>majority of which will be </a:t>
            </a:r>
          </a:p>
          <a:p>
            <a:pPr marL="0" lvl="0" indent="0">
              <a:spcBef>
                <a:spcPct val="0"/>
              </a:spcBef>
              <a:spcAft>
                <a:spcPct val="0"/>
              </a:spcAft>
              <a:buNone/>
            </a:pPr>
            <a:r>
              <a:rPr lang="en-GB" altLang="en-US" sz="1100" b="1"/>
              <a:t>powered by heat pumps </a:t>
            </a:r>
            <a:endParaRPr lang="en-GB" sz="1100" b="1" noProof="0"/>
          </a:p>
        </p:txBody>
      </p:sp>
      <p:sp>
        <p:nvSpPr>
          <p:cNvPr id="389"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auto">
          <a:xfrm>
            <a:off x="9982200" y="4691063"/>
            <a:ext cx="2006600" cy="452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100" b="1">
                <a:solidFill>
                  <a:schemeClr val="accent5"/>
                </a:solidFill>
              </a:rPr>
              <a:t>Resistive heating, </a:t>
            </a:r>
            <a:r>
              <a:rPr lang="en-GB" altLang="en-US" sz="1100" b="1"/>
              <a:t>where heat </a:t>
            </a:r>
          </a:p>
          <a:p>
            <a:pPr marL="0" lvl="0" indent="0">
              <a:spcBef>
                <a:spcPct val="0"/>
              </a:spcBef>
              <a:spcAft>
                <a:spcPct val="0"/>
              </a:spcAft>
              <a:buNone/>
            </a:pPr>
            <a:r>
              <a:rPr lang="en-GB" altLang="en-US" sz="1100" b="1"/>
              <a:t>pumps are unfinanceable,</a:t>
            </a:r>
          </a:p>
          <a:p>
            <a:pPr marL="0" lvl="0" indent="0">
              <a:spcBef>
                <a:spcPct val="0"/>
              </a:spcBef>
              <a:spcAft>
                <a:spcPct val="0"/>
              </a:spcAft>
              <a:buNone/>
            </a:pPr>
            <a:r>
              <a:rPr lang="en-GB" altLang="en-US" sz="1100" b="1"/>
              <a:t>unsuitable, or unpreferable</a:t>
            </a:r>
          </a:p>
        </p:txBody>
      </p:sp>
      <p:sp>
        <p:nvSpPr>
          <p:cNvPr id="483" name="Arrow: Right 482">
            <a:extLst>
              <a:ext uri="{FF2B5EF4-FFF2-40B4-BE49-F238E27FC236}">
                <a16:creationId xmlns:a16="http://schemas.microsoft.com/office/drawing/2014/main" id="{0ADD7BB2-7744-C890-D305-A53D57F42278}"/>
              </a:ext>
            </a:extLst>
          </p:cNvPr>
          <p:cNvSpPr/>
          <p:nvPr/>
        </p:nvSpPr>
        <p:spPr>
          <a:xfrm>
            <a:off x="8594725" y="3096340"/>
            <a:ext cx="458972" cy="380285"/>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84" name="TextBox 483">
            <a:extLst>
              <a:ext uri="{FF2B5EF4-FFF2-40B4-BE49-F238E27FC236}">
                <a16:creationId xmlns:a16="http://schemas.microsoft.com/office/drawing/2014/main" id="{3A78B70A-B925-BAED-5B68-9E8016009703}"/>
              </a:ext>
            </a:extLst>
          </p:cNvPr>
          <p:cNvSpPr txBox="1"/>
          <p:nvPr/>
        </p:nvSpPr>
        <p:spPr>
          <a:xfrm>
            <a:off x="8926616" y="1238836"/>
            <a:ext cx="1392030" cy="369332"/>
          </a:xfrm>
          <a:prstGeom prst="rect">
            <a:avLst/>
          </a:prstGeom>
          <a:noFill/>
        </p:spPr>
        <p:txBody>
          <a:bodyPr wrap="square" lIns="0" tIns="0" rIns="0" bIns="0" rtlCol="0">
            <a:spAutoFit/>
          </a:bodyPr>
          <a:lstStyle/>
          <a:p>
            <a:pPr algn="ctr"/>
            <a:r>
              <a:rPr lang="en-GB" sz="1200" b="1" i="1">
                <a:latin typeface="Century Gothic" panose="020B0502020202020204" pitchFamily="34" charset="0"/>
              </a:rPr>
              <a:t>Indicative 2050 mix </a:t>
            </a:r>
          </a:p>
        </p:txBody>
      </p:sp>
      <p:cxnSp>
        <p:nvCxnSpPr>
          <p:cNvPr id="513" name="Straight Connector 512">
            <a:extLst>
              <a:ext uri="{FF2B5EF4-FFF2-40B4-BE49-F238E27FC236}">
                <a16:creationId xmlns:a16="http://schemas.microsoft.com/office/drawing/2014/main" id="{555FC986-9678-E708-DED9-7F06B49A0578}"/>
              </a:ext>
            </a:extLst>
          </p:cNvPr>
          <p:cNvCxnSpPr>
            <a:cxnSpLocks/>
          </p:cNvCxnSpPr>
          <p:nvPr/>
        </p:nvCxnSpPr>
        <p:spPr>
          <a:xfrm>
            <a:off x="7012172" y="1708843"/>
            <a:ext cx="0" cy="38450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4" name="TextBox 513">
            <a:extLst>
              <a:ext uri="{FF2B5EF4-FFF2-40B4-BE49-F238E27FC236}">
                <a16:creationId xmlns:a16="http://schemas.microsoft.com/office/drawing/2014/main" id="{02560E23-0682-935E-212F-9A6AB8B4A9FD}"/>
              </a:ext>
            </a:extLst>
          </p:cNvPr>
          <p:cNvSpPr txBox="1"/>
          <p:nvPr/>
        </p:nvSpPr>
        <p:spPr>
          <a:xfrm>
            <a:off x="6856413" y="5641798"/>
            <a:ext cx="1155497" cy="338554"/>
          </a:xfrm>
          <a:prstGeom prst="rect">
            <a:avLst/>
          </a:prstGeom>
          <a:noFill/>
        </p:spPr>
        <p:txBody>
          <a:bodyPr wrap="square" lIns="0" tIns="0" rIns="0" bIns="0" rtlCol="0">
            <a:spAutoFit/>
          </a:bodyPr>
          <a:lstStyle/>
          <a:p>
            <a:pPr algn="ctr"/>
            <a:r>
              <a:rPr lang="en-GB" sz="1100" b="1" i="1">
                <a:latin typeface="Century Gothic" panose="020B0502020202020204" pitchFamily="34" charset="0"/>
              </a:rPr>
              <a:t>No more gas boilers to run </a:t>
            </a:r>
          </a:p>
        </p:txBody>
      </p:sp>
      <p:sp>
        <p:nvSpPr>
          <p:cNvPr id="515" name="TextBox 514">
            <a:extLst>
              <a:ext uri="{FF2B5EF4-FFF2-40B4-BE49-F238E27FC236}">
                <a16:creationId xmlns:a16="http://schemas.microsoft.com/office/drawing/2014/main" id="{E7C144A0-B594-A7C2-DDB3-8E7145476C47}"/>
              </a:ext>
            </a:extLst>
          </p:cNvPr>
          <p:cNvSpPr txBox="1"/>
          <p:nvPr/>
        </p:nvSpPr>
        <p:spPr>
          <a:xfrm>
            <a:off x="4088044" y="5901505"/>
            <a:ext cx="1257001" cy="338554"/>
          </a:xfrm>
          <a:prstGeom prst="rect">
            <a:avLst/>
          </a:prstGeom>
          <a:noFill/>
        </p:spPr>
        <p:txBody>
          <a:bodyPr wrap="square" lIns="0" tIns="0" rIns="0" bIns="0" rtlCol="0">
            <a:spAutoFit/>
          </a:bodyPr>
          <a:lstStyle/>
          <a:p>
            <a:pPr algn="ctr"/>
            <a:r>
              <a:rPr lang="en-GB" sz="1100" b="1" i="1">
                <a:latin typeface="Century Gothic" panose="020B0502020202020204" pitchFamily="34" charset="0"/>
              </a:rPr>
              <a:t>No new gas boiler installations </a:t>
            </a:r>
          </a:p>
        </p:txBody>
      </p:sp>
      <p:cxnSp>
        <p:nvCxnSpPr>
          <p:cNvPr id="516" name="Straight Connector 515">
            <a:extLst>
              <a:ext uri="{FF2B5EF4-FFF2-40B4-BE49-F238E27FC236}">
                <a16:creationId xmlns:a16="http://schemas.microsoft.com/office/drawing/2014/main" id="{3111C87D-8F85-4F6F-94DF-32171D7FD320}"/>
              </a:ext>
            </a:extLst>
          </p:cNvPr>
          <p:cNvCxnSpPr>
            <a:cxnSpLocks/>
          </p:cNvCxnSpPr>
          <p:nvPr/>
        </p:nvCxnSpPr>
        <p:spPr>
          <a:xfrm>
            <a:off x="4415171" y="1708843"/>
            <a:ext cx="0" cy="38450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6164C88-71B7-837B-B1CC-43C2348B03E1}"/>
              </a:ext>
            </a:extLst>
          </p:cNvPr>
          <p:cNvCxnSpPr>
            <a:cxnSpLocks/>
          </p:cNvCxnSpPr>
          <p:nvPr/>
        </p:nvCxnSpPr>
        <p:spPr>
          <a:xfrm>
            <a:off x="4905260" y="1708843"/>
            <a:ext cx="0" cy="38450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8" name="TextBox 517">
            <a:extLst>
              <a:ext uri="{FF2B5EF4-FFF2-40B4-BE49-F238E27FC236}">
                <a16:creationId xmlns:a16="http://schemas.microsoft.com/office/drawing/2014/main" id="{ACC34B57-C47B-D8C4-0A9F-CD23FD747904}"/>
              </a:ext>
            </a:extLst>
          </p:cNvPr>
          <p:cNvSpPr txBox="1"/>
          <p:nvPr/>
        </p:nvSpPr>
        <p:spPr>
          <a:xfrm>
            <a:off x="4130593" y="5602411"/>
            <a:ext cx="585952" cy="169277"/>
          </a:xfrm>
          <a:prstGeom prst="rect">
            <a:avLst/>
          </a:prstGeom>
          <a:noFill/>
        </p:spPr>
        <p:txBody>
          <a:bodyPr wrap="square" lIns="0" tIns="0" rIns="0" bIns="0" rtlCol="0">
            <a:spAutoFit/>
          </a:bodyPr>
          <a:lstStyle/>
          <a:p>
            <a:pPr algn="ctr"/>
            <a:r>
              <a:rPr lang="en-GB" sz="1100" b="1" i="1">
                <a:latin typeface="Century Gothic" panose="020B0502020202020204" pitchFamily="34" charset="0"/>
              </a:rPr>
              <a:t>Europe</a:t>
            </a:r>
          </a:p>
        </p:txBody>
      </p:sp>
      <p:sp>
        <p:nvSpPr>
          <p:cNvPr id="519" name="TextBox 518">
            <a:extLst>
              <a:ext uri="{FF2B5EF4-FFF2-40B4-BE49-F238E27FC236}">
                <a16:creationId xmlns:a16="http://schemas.microsoft.com/office/drawing/2014/main" id="{46EC2D7A-0695-A6F0-3868-60D5458477AC}"/>
              </a:ext>
            </a:extLst>
          </p:cNvPr>
          <p:cNvSpPr txBox="1"/>
          <p:nvPr/>
        </p:nvSpPr>
        <p:spPr>
          <a:xfrm>
            <a:off x="4777558" y="5620922"/>
            <a:ext cx="292973" cy="169277"/>
          </a:xfrm>
          <a:prstGeom prst="rect">
            <a:avLst/>
          </a:prstGeom>
          <a:noFill/>
        </p:spPr>
        <p:txBody>
          <a:bodyPr wrap="square" lIns="0" tIns="0" rIns="0" bIns="0" rtlCol="0">
            <a:spAutoFit/>
          </a:bodyPr>
          <a:lstStyle/>
          <a:p>
            <a:pPr algn="ctr"/>
            <a:r>
              <a:rPr lang="en-GB" sz="1100" b="1" i="1">
                <a:latin typeface="Century Gothic" panose="020B0502020202020204" pitchFamily="34" charset="0"/>
              </a:rPr>
              <a:t>US</a:t>
            </a:r>
          </a:p>
        </p:txBody>
      </p:sp>
    </p:spTree>
    <p:extLst>
      <p:ext uri="{BB962C8B-B14F-4D97-AF65-F5344CB8AC3E}">
        <p14:creationId xmlns:p14="http://schemas.microsoft.com/office/powerpoint/2010/main" val="276346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53585A9B-0D12-768A-95EA-7AF3FFCE9F34}"/>
              </a:ext>
            </a:extLst>
          </p:cNvPr>
          <p:cNvGraphicFramePr>
            <a:graphicFrameLocks noChangeAspect="1"/>
          </p:cNvGraphicFramePr>
          <p:nvPr>
            <p:custDataLst>
              <p:tags r:id="rId1"/>
            </p:custDataLst>
            <p:extLst>
              <p:ext uri="{D42A27DB-BD31-4B8C-83A1-F6EECF244321}">
                <p14:modId xmlns:p14="http://schemas.microsoft.com/office/powerpoint/2010/main" val="353067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395" imgH="394" progId="TCLayout.ActiveDocument.1">
                  <p:embed/>
                </p:oleObj>
              </mc:Choice>
              <mc:Fallback>
                <p:oleObj name="think-cell Slide" r:id="rId44" imgW="395" imgH="394" progId="TCLayout.ActiveDocument.1">
                  <p:embed/>
                  <p:pic>
                    <p:nvPicPr>
                      <p:cNvPr id="16" name="think-cell data - do not delete" hidden="1">
                        <a:extLst>
                          <a:ext uri="{FF2B5EF4-FFF2-40B4-BE49-F238E27FC236}">
                            <a16:creationId xmlns:a16="http://schemas.microsoft.com/office/drawing/2014/main" id="{53585A9B-0D12-768A-95EA-7AF3FFCE9F34}"/>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333E251-676A-E1F5-014A-4F6BCCE1768D}"/>
              </a:ext>
            </a:extLst>
          </p:cNvPr>
          <p:cNvSpPr>
            <a:spLocks noGrp="1"/>
          </p:cNvSpPr>
          <p:nvPr>
            <p:ph type="title"/>
          </p:nvPr>
        </p:nvSpPr>
        <p:spPr>
          <a:xfrm>
            <a:off x="345513" y="326872"/>
            <a:ext cx="11438313" cy="708715"/>
          </a:xfrm>
        </p:spPr>
        <p:txBody>
          <a:bodyPr vert="horz"/>
          <a:lstStyle/>
          <a:p>
            <a:r>
              <a:rPr lang="en-GB" sz="2000"/>
              <a:t>Electricity demand from heating could be 4 times higher than it is today, but with strong action on energy productivity, the increase could be less than double </a:t>
            </a:r>
          </a:p>
        </p:txBody>
      </p:sp>
      <p:sp>
        <p:nvSpPr>
          <p:cNvPr id="3" name="Slide Number Placeholder 2">
            <a:extLst>
              <a:ext uri="{FF2B5EF4-FFF2-40B4-BE49-F238E27FC236}">
                <a16:creationId xmlns:a16="http://schemas.microsoft.com/office/drawing/2014/main" id="{2915FB42-B21A-1A2B-EF5F-E21AF062D824}"/>
              </a:ext>
            </a:extLst>
          </p:cNvPr>
          <p:cNvSpPr>
            <a:spLocks noGrp="1"/>
          </p:cNvSpPr>
          <p:nvPr>
            <p:ph type="sldNum" sz="quarter" idx="11"/>
          </p:nvPr>
        </p:nvSpPr>
        <p:spPr/>
        <p:txBody>
          <a:bodyPr/>
          <a:lstStyle/>
          <a:p>
            <a:fld id="{ABB6D191-819E-455F-BC39-F2381519C0C1}" type="slidenum">
              <a:rPr lang="en-US" noProof="0" smtClean="0"/>
              <a:t>21</a:t>
            </a:fld>
            <a:endParaRPr lang="en-US" noProof="0"/>
          </a:p>
        </p:txBody>
      </p:sp>
      <p:graphicFrame>
        <p:nvGraphicFramePr>
          <p:cNvPr id="128" name="Chart 127">
            <a:extLst>
              <a:ext uri="{FF2B5EF4-FFF2-40B4-BE49-F238E27FC236}">
                <a16:creationId xmlns:a16="http://schemas.microsoft.com/office/drawing/2014/main" id="{1A21D154-6D43-F12B-6FB8-CD614AD8322D}"/>
              </a:ext>
            </a:extLst>
          </p:cNvPr>
          <p:cNvGraphicFramePr/>
          <p:nvPr>
            <p:custDataLst>
              <p:tags r:id="rId2"/>
            </p:custDataLst>
            <p:extLst>
              <p:ext uri="{D42A27DB-BD31-4B8C-83A1-F6EECF244321}">
                <p14:modId xmlns:p14="http://schemas.microsoft.com/office/powerpoint/2010/main" val="3516515252"/>
              </p:ext>
            </p:extLst>
          </p:nvPr>
        </p:nvGraphicFramePr>
        <p:xfrm>
          <a:off x="1273175" y="2198688"/>
          <a:ext cx="10629900" cy="3457575"/>
        </p:xfrm>
        <a:graphic>
          <a:graphicData uri="http://schemas.openxmlformats.org/drawingml/2006/chart">
            <c:chart xmlns:c="http://schemas.openxmlformats.org/drawingml/2006/chart" xmlns:r="http://schemas.openxmlformats.org/officeDocument/2006/relationships" r:id="rId46"/>
          </a:graphicData>
        </a:graphic>
      </p:graphicFrame>
      <p:cxnSp>
        <p:nvCxnSpPr>
          <p:cNvPr id="112" name="Straight Connector 111">
            <a:extLst>
              <a:ext uri="{FF2B5EF4-FFF2-40B4-BE49-F238E27FC236}">
                <a16:creationId xmlns:a16="http://schemas.microsoft.com/office/drawing/2014/main" id="{E6B5FEA2-2F23-52E4-349D-B76E496BCCC3}"/>
              </a:ext>
            </a:extLst>
          </p:cNvPr>
          <p:cNvCxnSpPr/>
          <p:nvPr>
            <p:custDataLst>
              <p:tags r:id="rId3"/>
            </p:custDataLst>
          </p:nvPr>
        </p:nvCxnSpPr>
        <p:spPr bwMode="auto">
          <a:xfrm>
            <a:off x="8624888" y="3038475"/>
            <a:ext cx="6223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5CAC1D6-CFAE-56C6-4C2F-B03E6881388A}"/>
              </a:ext>
            </a:extLst>
          </p:cNvPr>
          <p:cNvCxnSpPr/>
          <p:nvPr>
            <p:custDataLst>
              <p:tags r:id="rId4"/>
            </p:custDataLst>
          </p:nvPr>
        </p:nvCxnSpPr>
        <p:spPr bwMode="auto">
          <a:xfrm>
            <a:off x="3392488" y="2281238"/>
            <a:ext cx="6223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EFFF9954-6995-3263-FA78-4B7885A48548}"/>
              </a:ext>
            </a:extLst>
          </p:cNvPr>
          <p:cNvCxnSpPr>
            <a:cxnSpLocks/>
          </p:cNvCxnSpPr>
          <p:nvPr>
            <p:custDataLst>
              <p:tags r:id="rId5"/>
            </p:custDataLst>
          </p:nvPr>
        </p:nvCxnSpPr>
        <p:spPr bwMode="auto">
          <a:xfrm flipH="1">
            <a:off x="3929063" y="2628900"/>
            <a:ext cx="623888"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E8A56AC-929F-6AE5-24FB-AA3027C014A9}"/>
              </a:ext>
            </a:extLst>
          </p:cNvPr>
          <p:cNvCxnSpPr/>
          <p:nvPr>
            <p:custDataLst>
              <p:tags r:id="rId6"/>
            </p:custDataLst>
          </p:nvPr>
        </p:nvCxnSpPr>
        <p:spPr bwMode="auto">
          <a:xfrm>
            <a:off x="3971925" y="2278063"/>
            <a:ext cx="0" cy="3540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5CFE4718-9ED6-4DEC-D55F-250E444D9762}"/>
              </a:ext>
            </a:extLst>
          </p:cNvPr>
          <p:cNvCxnSpPr>
            <a:cxnSpLocks/>
          </p:cNvCxnSpPr>
          <p:nvPr>
            <p:custDataLst>
              <p:tags r:id="rId7"/>
            </p:custDataLst>
          </p:nvPr>
        </p:nvCxnSpPr>
        <p:spPr bwMode="auto">
          <a:xfrm flipH="1">
            <a:off x="9161463" y="3981450"/>
            <a:ext cx="623888"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352D6963-5D57-2EAC-C997-2B2290BE437E}"/>
              </a:ext>
            </a:extLst>
          </p:cNvPr>
          <p:cNvCxnSpPr/>
          <p:nvPr>
            <p:custDataLst>
              <p:tags r:id="rId8"/>
            </p:custDataLst>
          </p:nvPr>
        </p:nvCxnSpPr>
        <p:spPr bwMode="auto">
          <a:xfrm>
            <a:off x="6008688" y="2628900"/>
            <a:ext cx="6223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FD0F27-C2C3-FC79-636A-FC29DB0C4F13}"/>
              </a:ext>
            </a:extLst>
          </p:cNvPr>
          <p:cNvCxnSpPr>
            <a:cxnSpLocks/>
          </p:cNvCxnSpPr>
          <p:nvPr>
            <p:custDataLst>
              <p:tags r:id="rId9"/>
            </p:custDataLst>
          </p:nvPr>
        </p:nvCxnSpPr>
        <p:spPr bwMode="auto">
          <a:xfrm flipH="1">
            <a:off x="6545263" y="3038475"/>
            <a:ext cx="623888"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A3E3C33E-19ED-B6D5-99DF-D08E50BA9024}"/>
              </a:ext>
            </a:extLst>
          </p:cNvPr>
          <p:cNvCxnSpPr/>
          <p:nvPr>
            <p:custDataLst>
              <p:tags r:id="rId10"/>
            </p:custDataLst>
          </p:nvPr>
        </p:nvCxnSpPr>
        <p:spPr bwMode="auto">
          <a:xfrm>
            <a:off x="6588125" y="2625725"/>
            <a:ext cx="0" cy="41592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91CC6453-65E7-1E41-093E-D05B0FA5A304}"/>
              </a:ext>
            </a:extLst>
          </p:cNvPr>
          <p:cNvCxnSpPr/>
          <p:nvPr>
            <p:custDataLst>
              <p:tags r:id="rId11"/>
            </p:custDataLst>
          </p:nvPr>
        </p:nvCxnSpPr>
        <p:spPr bwMode="auto">
          <a:xfrm>
            <a:off x="9204325" y="3035300"/>
            <a:ext cx="0" cy="94932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5E495CC6-D0C2-4F41-A816-EB0BA2EA033A}"/>
              </a:ext>
            </a:extLst>
          </p:cNvPr>
          <p:cNvCxnSpPr/>
          <p:nvPr>
            <p:custDataLst>
              <p:tags r:id="rId12"/>
            </p:custDataLst>
          </p:nvPr>
        </p:nvCxnSpPr>
        <p:spPr bwMode="auto">
          <a:xfrm flipV="1">
            <a:off x="2663825" y="1949450"/>
            <a:ext cx="0" cy="762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7A209B65-37C6-0301-B4F9-2F71A61D1A97}"/>
              </a:ext>
            </a:extLst>
          </p:cNvPr>
          <p:cNvCxnSpPr/>
          <p:nvPr>
            <p:custDataLst>
              <p:tags r:id="rId13"/>
            </p:custDataLst>
          </p:nvPr>
        </p:nvCxnSpPr>
        <p:spPr bwMode="auto">
          <a:xfrm>
            <a:off x="2663825" y="1949450"/>
            <a:ext cx="78486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D49D2973-BEA9-53B0-7D32-3A2BAACCB8D7}"/>
              </a:ext>
            </a:extLst>
          </p:cNvPr>
          <p:cNvCxnSpPr/>
          <p:nvPr>
            <p:custDataLst>
              <p:tags r:id="rId14"/>
            </p:custDataLst>
          </p:nvPr>
        </p:nvCxnSpPr>
        <p:spPr bwMode="auto">
          <a:xfrm>
            <a:off x="10512425" y="1949450"/>
            <a:ext cx="0" cy="17764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3"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5106988" y="5434013"/>
            <a:ext cx="346075" cy="192088"/>
          </a:xfrm>
          <a:prstGeom prst="rect">
            <a:avLst/>
          </a:prstGeom>
          <a:solidFill>
            <a:schemeClr val="accent1"/>
          </a:solidFill>
          <a:ln>
            <a:noFill/>
          </a:ln>
          <a:effec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solidFill>
                  <a:schemeClr val="bg1"/>
                </a:solidFill>
              </a:rPr>
              <a:t>5</a:t>
            </a:r>
            <a:r>
              <a:rPr lang="en-GB" altLang="en-US" sz="1400">
                <a:solidFill>
                  <a:schemeClr val="bg1"/>
                </a:solidFill>
                <a:effectLst/>
              </a:rPr>
              <a:t>00</a:t>
            </a:r>
            <a:endParaRPr lang="en-GB" sz="1400" noProof="0">
              <a:solidFill>
                <a:schemeClr val="bg1"/>
              </a:solidFill>
            </a:endParaRPr>
          </a:p>
        </p:txBody>
      </p:sp>
      <p:sp>
        <p:nvSpPr>
          <p:cNvPr id="30" name="Text Placeholder 2">
            <a:extLst>
              <a:ext uri="{FF2B5EF4-FFF2-40B4-BE49-F238E27FC236}">
                <a16:creationId xmlns:a16="http://schemas.microsoft.com/office/drawing/2014/main" id="{42FE7E1C-13FE-CDB2-EA93-1D90960B6C3D}"/>
              </a:ext>
            </a:extLst>
          </p:cNvPr>
          <p:cNvSpPr>
            <a:spLocks noGrp="1"/>
          </p:cNvSpPr>
          <p:nvPr>
            <p:custDataLst>
              <p:tags r:id="rId16"/>
            </p:custDataLst>
          </p:nvPr>
        </p:nvSpPr>
        <p:spPr bwMode="auto">
          <a:xfrm>
            <a:off x="4638675" y="5684838"/>
            <a:ext cx="12842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7C6AA40-B566-4390-8C29-E7719EB9D0A2}" type="datetime'20''''5''''0'' ''''''''-'''''''''''' b''''''''''ase''lin''e'''">
              <a:rPr lang="en-GB" altLang="en-US" sz="1400" smtClean="0"/>
              <a:pPr marL="0" lvl="0" indent="0" algn="ctr">
                <a:spcBef>
                  <a:spcPct val="0"/>
                </a:spcBef>
                <a:spcAft>
                  <a:spcPct val="0"/>
                </a:spcAft>
                <a:buNone/>
              </a:pPr>
              <a:t>2050 - baseline</a:t>
            </a:fld>
            <a:endParaRPr lang="en-GB" sz="1400" noProof="0"/>
          </a:p>
        </p:txBody>
      </p:sp>
      <p:sp>
        <p:nvSpPr>
          <p:cNvPr id="68" name="Text Placeholder 2">
            <a:extLst>
              <a:ext uri="{FF2B5EF4-FFF2-40B4-BE49-F238E27FC236}">
                <a16:creationId xmlns:a16="http://schemas.microsoft.com/office/drawing/2014/main" id="{FB49FDC6-98A7-665F-A669-7DB3CC03377E}"/>
              </a:ext>
            </a:extLst>
          </p:cNvPr>
          <p:cNvSpPr>
            <a:spLocks noGrp="1"/>
          </p:cNvSpPr>
          <p:nvPr>
            <p:custDataLst>
              <p:tags r:id="rId17"/>
            </p:custDataLst>
          </p:nvPr>
        </p:nvSpPr>
        <p:spPr bwMode="gray">
          <a:xfrm>
            <a:off x="7723188" y="5408613"/>
            <a:ext cx="346075" cy="192088"/>
          </a:xfrm>
          <a:prstGeom prst="rect">
            <a:avLst/>
          </a:prstGeom>
          <a:solidFill>
            <a:schemeClr val="accent1"/>
          </a:solidFill>
          <a:ln>
            <a:noFill/>
          </a:ln>
          <a:effec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solidFill>
                  <a:schemeClr val="bg1"/>
                </a:solidFill>
                <a:effectLst/>
                <a:cs typeface="Inter" panose="020B0604020202020204" charset="0"/>
              </a:rPr>
              <a:t>700</a:t>
            </a:r>
            <a:endParaRPr lang="en-GB" sz="1400" noProof="0">
              <a:solidFill>
                <a:schemeClr val="bg1"/>
              </a:solidFill>
              <a:cs typeface="Inter" panose="020B0604020202020204" charset="0"/>
            </a:endParaRPr>
          </a:p>
        </p:txBody>
      </p:sp>
      <p:sp>
        <p:nvSpPr>
          <p:cNvPr id="50" name="Text Placeholder 2">
            <a:extLst>
              <a:ext uri="{FF2B5EF4-FFF2-40B4-BE49-F238E27FC236}">
                <a16:creationId xmlns:a16="http://schemas.microsoft.com/office/drawing/2014/main" id="{EBFA4EAD-ACA5-F2FE-E0EA-71EE7EA7DE88}"/>
              </a:ext>
            </a:extLst>
          </p:cNvPr>
          <p:cNvSpPr>
            <a:spLocks noGrp="1"/>
          </p:cNvSpPr>
          <p:nvPr>
            <p:custDataLst>
              <p:tags r:id="rId18"/>
            </p:custDataLst>
          </p:nvPr>
        </p:nvSpPr>
        <p:spPr bwMode="auto">
          <a:xfrm>
            <a:off x="6831013" y="5684838"/>
            <a:ext cx="2132013" cy="576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BAAE55F-D8F7-45B0-8FAD-1693EDEF2D36}" type="thinkcell&lt;?xml version=&quot;1.0&quot; encoding=&quot;UTF-16&quot; standalone=&quot;yes&quot;?&gt;&lt;root reqver=&quot;28224&quot;&gt;&lt;version val=&quot;35548&quot;/&gt;&lt;PersistentType&gt;&lt;m_guid val=&quot;a6cdf745-a4b2-4eda-a964-9e0eb10e2508&quot;/&gt;&lt;m_prec&gt;&lt;m_yearfmt&gt;&lt;begin val=&quot;0&quot;/&gt;&lt;end val=&quot;4&quot;/&gt;&lt;/m_yearfmt&gt;&lt;/m_prec&gt;&lt;m_bUseExcelFont val=&quot;0&quot;/&gt;&lt;m_bUseExcelFontColor val=&quot;0&quot;/&gt;&lt;/PersistentType&gt;&lt;/root&gt;">
              <a:rPr lang="en-US" altLang="en-US" sz="1400" smtClean="0"/>
              <a:pPr/>
              <a:t>2050 - with technical efficiency improvements of heat pumps</a:t>
            </a:fld>
            <a:endParaRPr lang="en-GB" sz="1400" noProof="0"/>
          </a:p>
        </p:txBody>
      </p:sp>
      <p:sp>
        <p:nvSpPr>
          <p:cNvPr id="106" name="Text Placeholder 2">
            <a:extLst>
              <a:ext uri="{FF2B5EF4-FFF2-40B4-BE49-F238E27FC236}">
                <a16:creationId xmlns:a16="http://schemas.microsoft.com/office/drawing/2014/main" id="{84DCAF18-ECF4-6BD3-00C1-27B9AC1DB790}"/>
              </a:ext>
            </a:extLst>
          </p:cNvPr>
          <p:cNvSpPr>
            <a:spLocks noGrp="1"/>
          </p:cNvSpPr>
          <p:nvPr>
            <p:custDataLst>
              <p:tags r:id="rId19"/>
            </p:custDataLst>
          </p:nvPr>
        </p:nvSpPr>
        <p:spPr bwMode="gray">
          <a:xfrm>
            <a:off x="10339388" y="5421313"/>
            <a:ext cx="346075" cy="192088"/>
          </a:xfrm>
          <a:prstGeom prst="rect">
            <a:avLst/>
          </a:prstGeom>
          <a:solidFill>
            <a:schemeClr val="accent1"/>
          </a:solidFill>
          <a:ln>
            <a:noFill/>
          </a:ln>
          <a:effec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solidFill>
                  <a:schemeClr val="bg1"/>
                </a:solidFill>
                <a:effectLst/>
                <a:cs typeface="Inter" panose="020B0604020202020204" charset="0"/>
              </a:rPr>
              <a:t>600</a:t>
            </a:r>
            <a:endParaRPr lang="en-GB" sz="1400" noProof="0">
              <a:solidFill>
                <a:schemeClr val="bg1"/>
              </a:solidFill>
              <a:cs typeface="Inter" panose="020B0604020202020204" charset="0"/>
            </a:endParaRPr>
          </a:p>
        </p:txBody>
      </p:sp>
      <p:sp>
        <p:nvSpPr>
          <p:cNvPr id="102" name="Text Placeholder 2">
            <a:extLst>
              <a:ext uri="{FF2B5EF4-FFF2-40B4-BE49-F238E27FC236}">
                <a16:creationId xmlns:a16="http://schemas.microsoft.com/office/drawing/2014/main" id="{12261C8F-3DD7-B6D9-E90C-189F5284CCAB}"/>
              </a:ext>
            </a:extLst>
          </p:cNvPr>
          <p:cNvSpPr>
            <a:spLocks noGrp="1"/>
          </p:cNvSpPr>
          <p:nvPr>
            <p:custDataLst>
              <p:tags r:id="rId20"/>
            </p:custDataLst>
          </p:nvPr>
        </p:nvSpPr>
        <p:spPr bwMode="auto">
          <a:xfrm>
            <a:off x="9224963" y="5684838"/>
            <a:ext cx="2576513" cy="768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D7E24C-D65E-43D4-BA0A-4E998D23D4D7}" type="thinkcell&lt;?xml version=&quot;1.0&quot; encoding=&quot;UTF-16&quot; standalone=&quot;yes&quot;?&gt;&lt;root reqver=&quot;28224&quot;&gt;&lt;version val=&quot;35548&quot;/&gt;&lt;PersistentType&gt;&lt;m_guid val=&quot;d75c10b0-95ac-41d7-b8b8-0895a10cb0af&quot;/&gt;&lt;m_prec&gt;&lt;m_yearfmt&gt;&lt;begin val=&quot;0&quot;/&gt;&lt;end val=&quot;4&quot;/&gt;&lt;/m_yearfmt&gt;&lt;/m_prec&gt;&lt;m_bUseExcelFont val=&quot;0&quot;/&gt;&lt;m_bUseExcelFontColor val=&quot;0&quot;/&gt;&lt;/PersistentType&gt;&lt;/root&gt;">
              <a:rPr lang="en-US" altLang="en-US" sz="1400" smtClean="0"/>
              <a:pPr/>
              <a:t>2050 - with technical efficiency improvements AND better new buildings, retrofit and demand efficiency</a:t>
            </a:fld>
            <a:endParaRPr lang="en-GB" sz="1400" noProof="0"/>
          </a:p>
        </p:txBody>
      </p:sp>
      <p:sp>
        <p:nvSpPr>
          <p:cNvPr id="9"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123825" y="4302125"/>
            <a:ext cx="16700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GB" altLang="en-US" sz="1400"/>
              <a:t>Fossil in </a:t>
            </a:r>
          </a:p>
          <a:p>
            <a:pPr marL="0" lvl="0" indent="0" algn="r">
              <a:spcBef>
                <a:spcPct val="0"/>
              </a:spcBef>
              <a:spcAft>
                <a:spcPct val="0"/>
              </a:spcAft>
              <a:buNone/>
            </a:pPr>
            <a:r>
              <a:rPr lang="en-GB" altLang="en-US" sz="1400"/>
              <a:t>individual buildings </a:t>
            </a:r>
            <a:endParaRPr lang="en-GB" sz="1400" noProof="0"/>
          </a:p>
        </p:txBody>
      </p:sp>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auto">
          <a:xfrm>
            <a:off x="123825" y="2960688"/>
            <a:ext cx="16700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GB" altLang="en-US" sz="1400"/>
              <a:t>Electricity in </a:t>
            </a:r>
          </a:p>
          <a:p>
            <a:pPr marL="0" lvl="0" indent="0" algn="r">
              <a:spcBef>
                <a:spcPct val="0"/>
              </a:spcBef>
              <a:spcAft>
                <a:spcPct val="0"/>
              </a:spcAft>
              <a:buNone/>
            </a:pPr>
            <a:r>
              <a:rPr lang="en-GB" altLang="en-US" sz="1400"/>
              <a:t>individual buildings </a:t>
            </a:r>
            <a:endParaRPr lang="en-GB" sz="1400" noProof="0"/>
          </a:p>
        </p:txBody>
      </p:sp>
      <p:sp>
        <p:nvSpPr>
          <p:cNvPr id="11" name="Text Placeholder 2">
            <a:extLst>
              <a:ext uri="{FF2B5EF4-FFF2-40B4-BE49-F238E27FC236}">
                <a16:creationId xmlns:a16="http://schemas.microsoft.com/office/drawing/2014/main" id="{B926D567-524F-4499-A030-E098F89DCD34}"/>
              </a:ext>
            </a:extLst>
          </p:cNvPr>
          <p:cNvSpPr>
            <a:spLocks noGrp="1"/>
          </p:cNvSpPr>
          <p:nvPr>
            <p:custDataLst>
              <p:tags r:id="rId23"/>
            </p:custDataLst>
          </p:nvPr>
        </p:nvSpPr>
        <p:spPr bwMode="auto">
          <a:xfrm>
            <a:off x="1301750" y="2489200"/>
            <a:ext cx="4921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A457DEE-6457-487F-A5B0-9DAF3A5BFE2F}" type="datetime'''''''''''''O''t''''''''''''''''''''''''h''er'''''''''''''''">
              <a:rPr lang="en-GB" altLang="en-US" sz="1400" smtClean="0"/>
              <a:pPr marL="0" lvl="0" indent="0" algn="r">
                <a:spcBef>
                  <a:spcPct val="0"/>
                </a:spcBef>
                <a:spcAft>
                  <a:spcPct val="0"/>
                </a:spcAft>
                <a:buNone/>
              </a:pPr>
              <a:t>Other</a:t>
            </a:fld>
            <a:endParaRPr lang="en-GB" sz="1400" noProof="0"/>
          </a:p>
        </p:txBody>
      </p:sp>
      <p:sp>
        <p:nvSpPr>
          <p:cNvPr id="12" name="Text Placeholder 2">
            <a:extLst>
              <a:ext uri="{FF2B5EF4-FFF2-40B4-BE49-F238E27FC236}">
                <a16:creationId xmlns:a16="http://schemas.microsoft.com/office/drawing/2014/main" id="{B926D567-524F-4499-A030-E098F89DCD34}"/>
              </a:ext>
            </a:extLst>
          </p:cNvPr>
          <p:cNvSpPr>
            <a:spLocks noGrp="1"/>
          </p:cNvSpPr>
          <p:nvPr>
            <p:custDataLst>
              <p:tags r:id="rId24"/>
            </p:custDataLst>
          </p:nvPr>
        </p:nvSpPr>
        <p:spPr bwMode="gray">
          <a:xfrm>
            <a:off x="2368549" y="2063750"/>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16,500</a:t>
            </a:r>
            <a:endParaRPr lang="en-GB" sz="1400" noProof="0"/>
          </a:p>
        </p:txBody>
      </p:sp>
      <p:sp>
        <p:nvSpPr>
          <p:cNvPr id="40" name="Text Placeholder 2">
            <a:extLst>
              <a:ext uri="{FF2B5EF4-FFF2-40B4-BE49-F238E27FC236}">
                <a16:creationId xmlns:a16="http://schemas.microsoft.com/office/drawing/2014/main" id="{B926D567-524F-4499-A030-E098F89DCD34}"/>
              </a:ext>
            </a:extLst>
          </p:cNvPr>
          <p:cNvSpPr>
            <a:spLocks noGrp="1"/>
          </p:cNvSpPr>
          <p:nvPr>
            <p:custDataLst>
              <p:tags r:id="rId25"/>
            </p:custDataLst>
          </p:nvPr>
        </p:nvSpPr>
        <p:spPr bwMode="gray">
          <a:xfrm>
            <a:off x="4984749" y="2411413"/>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14,800</a:t>
            </a:r>
            <a:endParaRPr lang="en-GB" sz="1400" noProof="0"/>
          </a:p>
        </p:txBody>
      </p:sp>
      <p:sp>
        <p:nvSpPr>
          <p:cNvPr id="70" name="Text Placeholder 2">
            <a:extLst>
              <a:ext uri="{FF2B5EF4-FFF2-40B4-BE49-F238E27FC236}">
                <a16:creationId xmlns:a16="http://schemas.microsoft.com/office/drawing/2014/main" id="{B926D567-524F-4499-A030-E098F89DCD34}"/>
              </a:ext>
            </a:extLst>
          </p:cNvPr>
          <p:cNvSpPr>
            <a:spLocks noGrp="1"/>
          </p:cNvSpPr>
          <p:nvPr>
            <p:custDataLst>
              <p:tags r:id="rId26"/>
            </p:custDataLst>
          </p:nvPr>
        </p:nvSpPr>
        <p:spPr bwMode="gray">
          <a:xfrm>
            <a:off x="7600950" y="2820988"/>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12,700</a:t>
            </a:r>
            <a:endParaRPr lang="en-GB" sz="1400" noProof="0"/>
          </a:p>
        </p:txBody>
      </p:sp>
      <p:sp>
        <p:nvSpPr>
          <p:cNvPr id="105" name="Text Placeholder 2">
            <a:extLst>
              <a:ext uri="{FF2B5EF4-FFF2-40B4-BE49-F238E27FC236}">
                <a16:creationId xmlns:a16="http://schemas.microsoft.com/office/drawing/2014/main" id="{B703EF63-BF11-9DB8-3BA4-C736E8165C0C}"/>
              </a:ext>
            </a:extLst>
          </p:cNvPr>
          <p:cNvSpPr>
            <a:spLocks noGrp="1"/>
          </p:cNvSpPr>
          <p:nvPr>
            <p:custDataLst>
              <p:tags r:id="rId27"/>
            </p:custDataLst>
          </p:nvPr>
        </p:nvSpPr>
        <p:spPr bwMode="gray">
          <a:xfrm>
            <a:off x="10266363" y="3763963"/>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cs typeface="Inter" panose="020B0604020202020204" charset="0"/>
              </a:rPr>
              <a:t>8,000</a:t>
            </a:r>
            <a:endParaRPr lang="en-GB" sz="1400" noProof="0">
              <a:cs typeface="Inter" panose="020B0604020202020204" charset="0"/>
            </a:endParaRPr>
          </a:p>
        </p:txBody>
      </p:sp>
      <p:sp>
        <p:nvSpPr>
          <p:cNvPr id="6" name="Text Placeholder 2">
            <a:extLst>
              <a:ext uri="{FF2B5EF4-FFF2-40B4-BE49-F238E27FC236}">
                <a16:creationId xmlns:a16="http://schemas.microsoft.com/office/drawing/2014/main" id="{B926D567-524F-4499-A030-E098F89DCD34}"/>
              </a:ext>
            </a:extLst>
          </p:cNvPr>
          <p:cNvSpPr>
            <a:spLocks noGrp="1"/>
          </p:cNvSpPr>
          <p:nvPr>
            <p:custDataLst>
              <p:tags r:id="rId28"/>
            </p:custDataLst>
          </p:nvPr>
        </p:nvSpPr>
        <p:spPr bwMode="gray">
          <a:xfrm>
            <a:off x="2368550" y="4398963"/>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solidFill>
                  <a:schemeClr val="bg1"/>
                </a:solidFill>
                <a:effectLst/>
              </a:rPr>
              <a:t>10,800</a:t>
            </a:r>
            <a:endParaRPr lang="en-GB" sz="1400" noProof="0">
              <a:solidFill>
                <a:schemeClr val="bg1"/>
              </a:solidFill>
            </a:endParaRPr>
          </a:p>
        </p:txBody>
      </p:sp>
      <p:sp>
        <p:nvSpPr>
          <p:cNvPr id="14" name="Text Placeholder 2">
            <a:extLst>
              <a:ext uri="{FF2B5EF4-FFF2-40B4-BE49-F238E27FC236}">
                <a16:creationId xmlns:a16="http://schemas.microsoft.com/office/drawing/2014/main" id="{B926D567-524F-4499-A030-E098F89DCD34}"/>
              </a:ext>
            </a:extLst>
          </p:cNvPr>
          <p:cNvSpPr>
            <a:spLocks noGrp="1"/>
          </p:cNvSpPr>
          <p:nvPr>
            <p:custDataLst>
              <p:tags r:id="rId29"/>
            </p:custDataLst>
          </p:nvPr>
        </p:nvSpPr>
        <p:spPr bwMode="gray">
          <a:xfrm>
            <a:off x="2417763" y="3057525"/>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2,600</a:t>
            </a:r>
            <a:endParaRPr lang="en-GB" sz="1400" noProof="0"/>
          </a:p>
        </p:txBody>
      </p:sp>
      <p:sp>
        <p:nvSpPr>
          <p:cNvPr id="21" name="Text Placeholder 2">
            <a:extLst>
              <a:ext uri="{FF2B5EF4-FFF2-40B4-BE49-F238E27FC236}">
                <a16:creationId xmlns:a16="http://schemas.microsoft.com/office/drawing/2014/main" id="{B926D567-524F-4499-A030-E098F89DCD34}"/>
              </a:ext>
            </a:extLst>
          </p:cNvPr>
          <p:cNvSpPr>
            <a:spLocks noGrp="1"/>
          </p:cNvSpPr>
          <p:nvPr>
            <p:custDataLst>
              <p:tags r:id="rId30"/>
            </p:custDataLst>
          </p:nvPr>
        </p:nvSpPr>
        <p:spPr bwMode="gray">
          <a:xfrm>
            <a:off x="2417763" y="2489200"/>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3,100</a:t>
            </a:r>
            <a:endParaRPr lang="en-GB" sz="1400" noProof="0"/>
          </a:p>
        </p:txBody>
      </p:sp>
      <p:sp>
        <p:nvSpPr>
          <p:cNvPr id="39" name="Text Placeholder 2">
            <a:extLst>
              <a:ext uri="{FF2B5EF4-FFF2-40B4-BE49-F238E27FC236}">
                <a16:creationId xmlns:a16="http://schemas.microsoft.com/office/drawing/2014/main" id="{B926D567-524F-4499-A030-E098F89DCD34}"/>
              </a:ext>
            </a:extLst>
          </p:cNvPr>
          <p:cNvSpPr>
            <a:spLocks noGrp="1"/>
          </p:cNvSpPr>
          <p:nvPr>
            <p:custDataLst>
              <p:tags r:id="rId31"/>
            </p:custDataLst>
          </p:nvPr>
        </p:nvSpPr>
        <p:spPr bwMode="gray">
          <a:xfrm>
            <a:off x="4984750" y="4364038"/>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10,300</a:t>
            </a:r>
            <a:endParaRPr lang="en-GB" sz="1400" noProof="0"/>
          </a:p>
        </p:txBody>
      </p:sp>
      <p:sp>
        <p:nvSpPr>
          <p:cNvPr id="45" name="Text Placeholder 2">
            <a:extLst>
              <a:ext uri="{FF2B5EF4-FFF2-40B4-BE49-F238E27FC236}">
                <a16:creationId xmlns:a16="http://schemas.microsoft.com/office/drawing/2014/main" id="{B926D567-524F-4499-A030-E098F89DCD34}"/>
              </a:ext>
            </a:extLst>
          </p:cNvPr>
          <p:cNvSpPr>
            <a:spLocks noGrp="1"/>
          </p:cNvSpPr>
          <p:nvPr>
            <p:custDataLst>
              <p:tags r:id="rId32"/>
            </p:custDataLst>
          </p:nvPr>
        </p:nvSpPr>
        <p:spPr bwMode="gray">
          <a:xfrm>
            <a:off x="5033963" y="2935288"/>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4,000</a:t>
            </a:r>
            <a:endParaRPr lang="en-GB" sz="1400" noProof="0"/>
          </a:p>
        </p:txBody>
      </p:sp>
      <p:sp>
        <p:nvSpPr>
          <p:cNvPr id="58" name="Text Placeholder 2">
            <a:extLst>
              <a:ext uri="{FF2B5EF4-FFF2-40B4-BE49-F238E27FC236}">
                <a16:creationId xmlns:a16="http://schemas.microsoft.com/office/drawing/2014/main" id="{B926D567-524F-4499-A030-E098F89DCD34}"/>
              </a:ext>
            </a:extLst>
          </p:cNvPr>
          <p:cNvSpPr>
            <a:spLocks noGrp="1"/>
          </p:cNvSpPr>
          <p:nvPr>
            <p:custDataLst>
              <p:tags r:id="rId33"/>
            </p:custDataLst>
          </p:nvPr>
        </p:nvSpPr>
        <p:spPr bwMode="gray">
          <a:xfrm>
            <a:off x="7650163" y="4543425"/>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8,000</a:t>
            </a:r>
            <a:endParaRPr lang="en-GB" sz="1400" noProof="0"/>
          </a:p>
        </p:txBody>
      </p:sp>
      <p:sp>
        <p:nvSpPr>
          <p:cNvPr id="66" name="Text Placeholder 2">
            <a:extLst>
              <a:ext uri="{FF2B5EF4-FFF2-40B4-BE49-F238E27FC236}">
                <a16:creationId xmlns:a16="http://schemas.microsoft.com/office/drawing/2014/main" id="{B926D567-524F-4499-A030-E098F89DCD34}"/>
              </a:ext>
            </a:extLst>
          </p:cNvPr>
          <p:cNvSpPr>
            <a:spLocks noGrp="1"/>
          </p:cNvSpPr>
          <p:nvPr>
            <p:custDataLst>
              <p:tags r:id="rId34"/>
            </p:custDataLst>
          </p:nvPr>
        </p:nvSpPr>
        <p:spPr bwMode="gray">
          <a:xfrm>
            <a:off x="7650163" y="3344863"/>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4,000</a:t>
            </a:r>
            <a:endParaRPr lang="en-GB" sz="1400" noProof="0"/>
          </a:p>
        </p:txBody>
      </p:sp>
      <p:sp>
        <p:nvSpPr>
          <p:cNvPr id="77" name="Text Placeholder 2">
            <a:extLst>
              <a:ext uri="{FF2B5EF4-FFF2-40B4-BE49-F238E27FC236}">
                <a16:creationId xmlns:a16="http://schemas.microsoft.com/office/drawing/2014/main" id="{B926D567-524F-4499-A030-E098F89DCD34}"/>
              </a:ext>
            </a:extLst>
          </p:cNvPr>
          <p:cNvSpPr>
            <a:spLocks noGrp="1"/>
          </p:cNvSpPr>
          <p:nvPr>
            <p:custDataLst>
              <p:tags r:id="rId35"/>
            </p:custDataLst>
          </p:nvPr>
        </p:nvSpPr>
        <p:spPr bwMode="gray">
          <a:xfrm>
            <a:off x="10266363" y="4906963"/>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4,600</a:t>
            </a:r>
            <a:endParaRPr lang="en-GB" sz="1400" noProof="0"/>
          </a:p>
        </p:txBody>
      </p:sp>
      <p:sp>
        <p:nvSpPr>
          <p:cNvPr id="85" name="Text Placeholder 2">
            <a:extLst>
              <a:ext uri="{FF2B5EF4-FFF2-40B4-BE49-F238E27FC236}">
                <a16:creationId xmlns:a16="http://schemas.microsoft.com/office/drawing/2014/main" id="{B926D567-524F-4499-A030-E098F89DCD34}"/>
              </a:ext>
            </a:extLst>
          </p:cNvPr>
          <p:cNvSpPr>
            <a:spLocks noGrp="1"/>
          </p:cNvSpPr>
          <p:nvPr>
            <p:custDataLst>
              <p:tags r:id="rId36"/>
            </p:custDataLst>
          </p:nvPr>
        </p:nvSpPr>
        <p:spPr bwMode="gray">
          <a:xfrm>
            <a:off x="10266363" y="4167188"/>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effectLst/>
              </a:rPr>
              <a:t>2,800</a:t>
            </a:r>
            <a:endParaRPr lang="en-GB" sz="1400" noProof="0"/>
          </a:p>
        </p:txBody>
      </p:sp>
      <p:sp>
        <p:nvSpPr>
          <p:cNvPr id="5" name="Text Placeholder 2">
            <a:extLst>
              <a:ext uri="{FF2B5EF4-FFF2-40B4-BE49-F238E27FC236}">
                <a16:creationId xmlns:a16="http://schemas.microsoft.com/office/drawing/2014/main" id="{B926D567-524F-4499-A030-E098F89DCD34}"/>
              </a:ext>
            </a:extLst>
          </p:cNvPr>
          <p:cNvSpPr>
            <a:spLocks noGrp="1"/>
          </p:cNvSpPr>
          <p:nvPr>
            <p:custDataLst>
              <p:tags r:id="rId37"/>
            </p:custDataLst>
          </p:nvPr>
        </p:nvSpPr>
        <p:spPr bwMode="auto">
          <a:xfrm>
            <a:off x="2460625" y="568483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B6E5B51-9DEA-45FA-8612-F27A56C22636}" type="datetime'''20''''''''''''''''''''''''''''''''''''''''2''2'''">
              <a:rPr lang="en-GB" altLang="en-US" sz="1400" smtClean="0"/>
              <a:pPr marL="0" lvl="0" indent="0" algn="ctr">
                <a:spcBef>
                  <a:spcPct val="0"/>
                </a:spcBef>
                <a:spcAft>
                  <a:spcPct val="0"/>
                </a:spcAft>
                <a:buNone/>
              </a:pPr>
              <a:t>2022</a:t>
            </a:fld>
            <a:endParaRPr lang="en-GB" sz="1400" noProof="0"/>
          </a:p>
        </p:txBody>
      </p:sp>
      <p:sp>
        <p:nvSpPr>
          <p:cNvPr id="84" name="Text Placeholder 2">
            <a:extLst>
              <a:ext uri="{FF2B5EF4-FFF2-40B4-BE49-F238E27FC236}">
                <a16:creationId xmlns:a16="http://schemas.microsoft.com/office/drawing/2014/main" id="{B926D567-524F-4499-A030-E098F89DCD34}"/>
              </a:ext>
            </a:extLst>
          </p:cNvPr>
          <p:cNvSpPr>
            <a:spLocks noGrp="1"/>
          </p:cNvSpPr>
          <p:nvPr>
            <p:custDataLst>
              <p:tags r:id="rId38"/>
            </p:custDataLst>
          </p:nvPr>
        </p:nvSpPr>
        <p:spPr bwMode="auto">
          <a:xfrm>
            <a:off x="4062412" y="2317749"/>
            <a:ext cx="60483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-10%</a:t>
            </a:r>
            <a:endParaRPr lang="en-GB" sz="1400" b="1" noProof="0"/>
          </a:p>
        </p:txBody>
      </p:sp>
      <p:sp>
        <p:nvSpPr>
          <p:cNvPr id="91" name="Text Placeholder 2">
            <a:extLst>
              <a:ext uri="{FF2B5EF4-FFF2-40B4-BE49-F238E27FC236}">
                <a16:creationId xmlns:a16="http://schemas.microsoft.com/office/drawing/2014/main" id="{B926D567-524F-4499-A030-E098F89DCD34}"/>
              </a:ext>
            </a:extLst>
          </p:cNvPr>
          <p:cNvSpPr>
            <a:spLocks noGrp="1"/>
          </p:cNvSpPr>
          <p:nvPr>
            <p:custDataLst>
              <p:tags r:id="rId39"/>
            </p:custDataLst>
          </p:nvPr>
        </p:nvSpPr>
        <p:spPr bwMode="auto">
          <a:xfrm>
            <a:off x="6286500" y="2654300"/>
            <a:ext cx="60483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-15%</a:t>
            </a:r>
            <a:endParaRPr lang="en-GB" sz="1400" b="1" noProof="0"/>
          </a:p>
        </p:txBody>
      </p:sp>
      <p:sp>
        <p:nvSpPr>
          <p:cNvPr id="110" name="Text Placeholder 2">
            <a:extLst>
              <a:ext uri="{FF2B5EF4-FFF2-40B4-BE49-F238E27FC236}">
                <a16:creationId xmlns:a16="http://schemas.microsoft.com/office/drawing/2014/main" id="{B926D567-524F-4499-A030-E098F89DCD34}"/>
              </a:ext>
            </a:extLst>
          </p:cNvPr>
          <p:cNvSpPr>
            <a:spLocks noGrp="1"/>
          </p:cNvSpPr>
          <p:nvPr>
            <p:custDataLst>
              <p:tags r:id="rId40"/>
            </p:custDataLst>
          </p:nvPr>
        </p:nvSpPr>
        <p:spPr bwMode="auto">
          <a:xfrm>
            <a:off x="8902700" y="3330575"/>
            <a:ext cx="60483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-40%</a:t>
            </a:r>
            <a:endParaRPr lang="en-GB" sz="1400" b="1" noProof="0"/>
          </a:p>
        </p:txBody>
      </p:sp>
      <p:sp>
        <p:nvSpPr>
          <p:cNvPr id="117" name="Text Placeholder 2">
            <a:extLst>
              <a:ext uri="{FF2B5EF4-FFF2-40B4-BE49-F238E27FC236}">
                <a16:creationId xmlns:a16="http://schemas.microsoft.com/office/drawing/2014/main" id="{B926D567-524F-4499-A030-E098F89DCD34}"/>
              </a:ext>
            </a:extLst>
          </p:cNvPr>
          <p:cNvSpPr>
            <a:spLocks noGrp="1"/>
          </p:cNvSpPr>
          <p:nvPr>
            <p:custDataLst>
              <p:tags r:id="rId41"/>
            </p:custDataLst>
          </p:nvPr>
        </p:nvSpPr>
        <p:spPr bwMode="auto">
          <a:xfrm>
            <a:off x="6286500" y="1812925"/>
            <a:ext cx="60483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-50%</a:t>
            </a:r>
            <a:endParaRPr lang="en-GB" sz="1400" b="1" noProof="0"/>
          </a:p>
        </p:txBody>
      </p:sp>
      <p:sp>
        <p:nvSpPr>
          <p:cNvPr id="78" name="TextBox 77">
            <a:extLst>
              <a:ext uri="{FF2B5EF4-FFF2-40B4-BE49-F238E27FC236}">
                <a16:creationId xmlns:a16="http://schemas.microsoft.com/office/drawing/2014/main" id="{2922E4F3-B03C-08B4-BE56-F879E763AF26}"/>
              </a:ext>
            </a:extLst>
          </p:cNvPr>
          <p:cNvSpPr txBox="1"/>
          <p:nvPr/>
        </p:nvSpPr>
        <p:spPr>
          <a:xfrm>
            <a:off x="1503405" y="6470650"/>
            <a:ext cx="9782090" cy="261610"/>
          </a:xfrm>
          <a:prstGeom prst="rect">
            <a:avLst/>
          </a:prstGeom>
          <a:noFill/>
        </p:spPr>
        <p:txBody>
          <a:bodyPr wrap="square" lIns="0" tIns="0" rIns="0" bIns="0" rtlCol="0" anchor="t">
            <a:spAutoFit/>
          </a:bodyPr>
          <a:lstStyle/>
          <a:p>
            <a:r>
              <a:rPr lang="en-GB" sz="800" dirty="0">
                <a:latin typeface="Century Gothic" panose="020B0502020202020204" pitchFamily="34" charset="0"/>
                <a:ea typeface="+mn-lt"/>
                <a:cs typeface="+mn-lt"/>
              </a:rPr>
              <a:t>Note: Other includes district heating and renewables.</a:t>
            </a:r>
            <a:endParaRPr lang="en-US" sz="800" dirty="0">
              <a:latin typeface="Century Gothic" panose="020B0502020202020204" pitchFamily="34" charset="0"/>
            </a:endParaRPr>
          </a:p>
          <a:p>
            <a:r>
              <a:rPr lang="en-GB" sz="800" dirty="0">
                <a:latin typeface="Century Gothic" panose="020B0502020202020204" pitchFamily="34" charset="0"/>
                <a:ea typeface="+mn-lt"/>
                <a:cs typeface="+mn-lt"/>
              </a:rPr>
              <a:t>Source: </a:t>
            </a:r>
            <a:r>
              <a:rPr lang="en-GB" sz="800" dirty="0" err="1">
                <a:latin typeface="Century Gothic" panose="020B0502020202020204" pitchFamily="34" charset="0"/>
                <a:ea typeface="+mn-lt"/>
                <a:cs typeface="+mn-lt"/>
              </a:rPr>
              <a:t>Systemiq</a:t>
            </a:r>
            <a:r>
              <a:rPr lang="en-GB" sz="800" dirty="0">
                <a:latin typeface="Century Gothic" panose="020B0502020202020204" pitchFamily="34" charset="0"/>
                <a:ea typeface="+mn-lt"/>
                <a:cs typeface="+mn-lt"/>
              </a:rPr>
              <a:t> analysis for the ETC; IEA (2023), World Energy Outlook 2023; IEA (2021), Net Zero by 2050</a:t>
            </a:r>
            <a:r>
              <a:rPr lang="en-GB" sz="900" dirty="0">
                <a:solidFill>
                  <a:schemeClr val="tx1">
                    <a:lumMod val="50000"/>
                    <a:lumOff val="50000"/>
                  </a:schemeClr>
                </a:solidFill>
                <a:latin typeface="Century Gothic" panose="020B0502020202020204" pitchFamily="34" charset="0"/>
                <a:ea typeface="+mn-lt"/>
                <a:cs typeface="+mn-lt"/>
              </a:rPr>
              <a:t>.</a:t>
            </a:r>
            <a:endParaRPr lang="en-GB" dirty="0">
              <a:solidFill>
                <a:schemeClr val="tx1">
                  <a:lumMod val="50000"/>
                  <a:lumOff val="50000"/>
                </a:schemeClr>
              </a:solidFill>
              <a:latin typeface="Century Gothic" panose="020B0502020202020204" pitchFamily="34" charset="0"/>
              <a:ea typeface="+mn-lt"/>
              <a:cs typeface="+mn-lt"/>
            </a:endParaRPr>
          </a:p>
        </p:txBody>
      </p:sp>
      <p:sp>
        <p:nvSpPr>
          <p:cNvPr id="80" name="TextBox 79">
            <a:extLst>
              <a:ext uri="{FF2B5EF4-FFF2-40B4-BE49-F238E27FC236}">
                <a16:creationId xmlns:a16="http://schemas.microsoft.com/office/drawing/2014/main" id="{6A642A09-C2A4-B122-F0F2-C2CA9F27ECA4}"/>
              </a:ext>
            </a:extLst>
          </p:cNvPr>
          <p:cNvSpPr txBox="1">
            <a:spLocks/>
          </p:cNvSpPr>
          <p:nvPr/>
        </p:nvSpPr>
        <p:spPr>
          <a:xfrm>
            <a:off x="382384" y="1170817"/>
            <a:ext cx="7040765" cy="353943"/>
          </a:xfrm>
          <a:prstGeom prst="rect">
            <a:avLst/>
          </a:prstGeom>
          <a:noFill/>
        </p:spPr>
        <p:txBody>
          <a:bodyPr wrap="square" lIns="0" tIns="0" rIns="0" bIns="0" rtlCol="0">
            <a:spAutoFit/>
          </a:bodyPr>
          <a:lstStyle/>
          <a:p>
            <a:pPr algn="l"/>
            <a:r>
              <a:rPr lang="en-GB" sz="1200" b="1">
                <a:solidFill>
                  <a:schemeClr val="tx2"/>
                </a:solidFill>
                <a:latin typeface="Century Gothic" panose="020B0502020202020204" pitchFamily="34" charset="0"/>
              </a:rPr>
              <a:t>Global final energy demand for heating by fuel in 2050</a:t>
            </a:r>
          </a:p>
          <a:p>
            <a:pPr algn="l"/>
            <a:r>
              <a:rPr lang="en-GB" sz="1100">
                <a:solidFill>
                  <a:schemeClr val="bg2">
                    <a:lumMod val="50000"/>
                  </a:schemeClr>
                </a:solidFill>
                <a:latin typeface="Century Gothic" panose="020B0502020202020204" pitchFamily="34" charset="0"/>
              </a:rPr>
              <a:t>TWh</a:t>
            </a:r>
          </a:p>
        </p:txBody>
      </p:sp>
      <p:cxnSp>
        <p:nvCxnSpPr>
          <p:cNvPr id="81" name="Straight Connector 80">
            <a:extLst>
              <a:ext uri="{FF2B5EF4-FFF2-40B4-BE49-F238E27FC236}">
                <a16:creationId xmlns:a16="http://schemas.microsoft.com/office/drawing/2014/main" id="{F57FACC4-8405-3BCA-B75C-01EC73B3BED6}"/>
              </a:ext>
            </a:extLst>
          </p:cNvPr>
          <p:cNvCxnSpPr>
            <a:cxnSpLocks/>
          </p:cNvCxnSpPr>
          <p:nvPr/>
        </p:nvCxnSpPr>
        <p:spPr>
          <a:xfrm>
            <a:off x="382384" y="1596430"/>
            <a:ext cx="11438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A71C1E-8E50-B001-616A-E7BEA07BF3BE}"/>
              </a:ext>
            </a:extLst>
          </p:cNvPr>
          <p:cNvCxnSpPr>
            <a:cxnSpLocks/>
          </p:cNvCxnSpPr>
          <p:nvPr/>
        </p:nvCxnSpPr>
        <p:spPr>
          <a:xfrm>
            <a:off x="3378201" y="2906526"/>
            <a:ext cx="1226344" cy="536236"/>
          </a:xfrm>
          <a:prstGeom prst="line">
            <a:avLst/>
          </a:prstGeom>
          <a:ln w="127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B433C8-2819-9A12-6202-2773A6FBB4FA}"/>
              </a:ext>
            </a:extLst>
          </p:cNvPr>
          <p:cNvCxnSpPr>
            <a:cxnSpLocks/>
          </p:cNvCxnSpPr>
          <p:nvPr/>
        </p:nvCxnSpPr>
        <p:spPr>
          <a:xfrm>
            <a:off x="3386532" y="3403017"/>
            <a:ext cx="1166419" cy="2030996"/>
          </a:xfrm>
          <a:prstGeom prst="line">
            <a:avLst/>
          </a:prstGeom>
          <a:ln w="127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BE4FAEA-11F4-A2E2-FE24-C4A8A4F7846C}"/>
              </a:ext>
            </a:extLst>
          </p:cNvPr>
          <p:cNvSpPr txBox="1"/>
          <p:nvPr/>
        </p:nvSpPr>
        <p:spPr>
          <a:xfrm>
            <a:off x="3849587" y="3617496"/>
            <a:ext cx="425651" cy="246221"/>
          </a:xfrm>
          <a:prstGeom prst="rect">
            <a:avLst/>
          </a:prstGeom>
          <a:noFill/>
        </p:spPr>
        <p:txBody>
          <a:bodyPr wrap="square" lIns="0" tIns="0" rIns="0" bIns="0" rtlCol="0">
            <a:spAutoFit/>
          </a:bodyPr>
          <a:lstStyle/>
          <a:p>
            <a:pPr algn="ctr"/>
            <a:r>
              <a:rPr lang="en-GB" sz="1600" b="1">
                <a:latin typeface="Century Gothic" panose="020B0502020202020204" pitchFamily="34" charset="0"/>
              </a:rPr>
              <a:t>x4</a:t>
            </a:r>
          </a:p>
        </p:txBody>
      </p:sp>
      <p:sp>
        <p:nvSpPr>
          <p:cNvPr id="18" name="Speech Bubble: Rectangle with Corners Rounded 17">
            <a:extLst>
              <a:ext uri="{FF2B5EF4-FFF2-40B4-BE49-F238E27FC236}">
                <a16:creationId xmlns:a16="http://schemas.microsoft.com/office/drawing/2014/main" id="{812FECB1-1A1B-7708-352C-501579FA3D20}"/>
              </a:ext>
            </a:extLst>
          </p:cNvPr>
          <p:cNvSpPr/>
          <p:nvPr/>
        </p:nvSpPr>
        <p:spPr>
          <a:xfrm>
            <a:off x="9680576" y="2080419"/>
            <a:ext cx="2019131" cy="1092993"/>
          </a:xfrm>
          <a:prstGeom prst="wedgeRoundRectCallout">
            <a:avLst>
              <a:gd name="adj1" fmla="val 5119"/>
              <a:gd name="adj2" fmla="val 96515"/>
              <a:gd name="adj3" fmla="val 16667"/>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i="1">
                <a:solidFill>
                  <a:schemeClr val="tx1">
                    <a:lumMod val="85000"/>
                    <a:lumOff val="15000"/>
                  </a:schemeClr>
                </a:solidFill>
                <a:latin typeface="Century Gothic" panose="020B0502020202020204" pitchFamily="34" charset="0"/>
              </a:rPr>
              <a:t>Note: other includes district heating, which will also be majority powered by electricity in 2050</a:t>
            </a:r>
            <a:endParaRPr lang="en-GB" sz="1100" i="1">
              <a:ln>
                <a:noFill/>
              </a:ln>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2215968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B4A962D-9D27-133E-F14D-1428F253519B}"/>
              </a:ext>
            </a:extLst>
          </p:cNvPr>
          <p:cNvGraphicFramePr>
            <a:graphicFrameLocks noChangeAspect="1"/>
          </p:cNvGraphicFramePr>
          <p:nvPr>
            <p:custDataLst>
              <p:tags r:id="rId1"/>
            </p:custDataLst>
            <p:extLst>
              <p:ext uri="{D42A27DB-BD31-4B8C-83A1-F6EECF244321}">
                <p14:modId xmlns:p14="http://schemas.microsoft.com/office/powerpoint/2010/main" val="2254944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EB4A962D-9D27-133E-F14D-1428F2535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EC6BE5A7-2D37-10AD-7804-127B77E900C5}"/>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AB04DDE8-94F3-847D-EF50-8624C9FB0775}"/>
              </a:ext>
            </a:extLst>
          </p:cNvPr>
          <p:cNvSpPr>
            <a:spLocks noGrp="1"/>
          </p:cNvSpPr>
          <p:nvPr>
            <p:ph type="sldNum" sz="quarter" idx="12"/>
          </p:nvPr>
        </p:nvSpPr>
        <p:spPr/>
        <p:txBody>
          <a:bodyPr/>
          <a:lstStyle/>
          <a:p>
            <a:fld id="{ABB6D191-819E-455F-BC39-F2381519C0C1}" type="slidenum">
              <a:rPr lang="en-US" noProof="0" smtClean="0"/>
              <a:t>22</a:t>
            </a:fld>
            <a:endParaRPr lang="en-US" noProof="0"/>
          </a:p>
        </p:txBody>
      </p:sp>
      <p:sp>
        <p:nvSpPr>
          <p:cNvPr id="4" name="Title 3">
            <a:extLst>
              <a:ext uri="{FF2B5EF4-FFF2-40B4-BE49-F238E27FC236}">
                <a16:creationId xmlns:a16="http://schemas.microsoft.com/office/drawing/2014/main" id="{E3CDB6D5-D058-5DDF-B7F2-BDD3D7BA4C02}"/>
              </a:ext>
            </a:extLst>
          </p:cNvPr>
          <p:cNvSpPr>
            <a:spLocks noGrp="1"/>
          </p:cNvSpPr>
          <p:nvPr>
            <p:ph type="ctrTitle"/>
          </p:nvPr>
        </p:nvSpPr>
        <p:spPr/>
        <p:txBody>
          <a:bodyPr vert="horz"/>
          <a:lstStyle/>
          <a:p>
            <a:r>
              <a:rPr lang="en-GB" dirty="0"/>
              <a:t>Cooling </a:t>
            </a:r>
          </a:p>
        </p:txBody>
      </p:sp>
    </p:spTree>
    <p:extLst>
      <p:ext uri="{BB962C8B-B14F-4D97-AF65-F5344CB8AC3E}">
        <p14:creationId xmlns:p14="http://schemas.microsoft.com/office/powerpoint/2010/main" val="394831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51E4E2A0-5408-6200-6851-C41822CDAD01}"/>
              </a:ext>
            </a:extLst>
          </p:cNvPr>
          <p:cNvGraphicFramePr>
            <a:graphicFrameLocks noChangeAspect="1"/>
          </p:cNvGraphicFramePr>
          <p:nvPr>
            <p:custDataLst>
              <p:tags r:id="rId1"/>
            </p:custDataLst>
            <p:extLst>
              <p:ext uri="{D42A27DB-BD31-4B8C-83A1-F6EECF244321}">
                <p14:modId xmlns:p14="http://schemas.microsoft.com/office/powerpoint/2010/main" val="1507503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347" imgH="348" progId="TCLayout.ActiveDocument.1">
                  <p:embed/>
                </p:oleObj>
              </mc:Choice>
              <mc:Fallback>
                <p:oleObj name="think-cell Slide" r:id="rId50" imgW="347" imgH="348" progId="TCLayout.ActiveDocument.1">
                  <p:embed/>
                  <p:pic>
                    <p:nvPicPr>
                      <p:cNvPr id="16" name="think-cell data - do not delete" hidden="1">
                        <a:extLst>
                          <a:ext uri="{FF2B5EF4-FFF2-40B4-BE49-F238E27FC236}">
                            <a16:creationId xmlns:a16="http://schemas.microsoft.com/office/drawing/2014/main" id="{51E4E2A0-5408-6200-6851-C41822CDAD01}"/>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A04E634-4695-8ABF-BBA0-45655BC2CD7B}"/>
              </a:ext>
            </a:extLst>
          </p:cNvPr>
          <p:cNvSpPr>
            <a:spLocks noGrp="1"/>
          </p:cNvSpPr>
          <p:nvPr>
            <p:ph type="title"/>
          </p:nvPr>
        </p:nvSpPr>
        <p:spPr>
          <a:xfrm>
            <a:off x="394290" y="262732"/>
            <a:ext cx="11438313" cy="708715"/>
          </a:xfrm>
        </p:spPr>
        <p:txBody>
          <a:bodyPr vert="horz"/>
          <a:lstStyle/>
          <a:p>
            <a:r>
              <a:rPr lang="en-GB" sz="2000" dirty="0"/>
              <a:t>Cooling is the fastest growing operational end-use, with global cooled floor area set to overtake heated floor area by 2050</a:t>
            </a:r>
          </a:p>
        </p:txBody>
      </p:sp>
      <p:sp>
        <p:nvSpPr>
          <p:cNvPr id="3" name="Slide Number Placeholder 2">
            <a:extLst>
              <a:ext uri="{FF2B5EF4-FFF2-40B4-BE49-F238E27FC236}">
                <a16:creationId xmlns:a16="http://schemas.microsoft.com/office/drawing/2014/main" id="{9C714D2A-B1BD-7C71-6B70-63CAD689C0EE}"/>
              </a:ext>
            </a:extLst>
          </p:cNvPr>
          <p:cNvSpPr>
            <a:spLocks noGrp="1"/>
          </p:cNvSpPr>
          <p:nvPr>
            <p:ph type="sldNum" sz="quarter" idx="11"/>
          </p:nvPr>
        </p:nvSpPr>
        <p:spPr/>
        <p:txBody>
          <a:bodyPr/>
          <a:lstStyle/>
          <a:p>
            <a:fld id="{ABB6D191-819E-455F-BC39-F2381519C0C1}" type="slidenum">
              <a:rPr lang="en-US" noProof="0" smtClean="0"/>
              <a:t>23</a:t>
            </a:fld>
            <a:endParaRPr lang="en-US" noProof="0"/>
          </a:p>
        </p:txBody>
      </p:sp>
      <p:sp>
        <p:nvSpPr>
          <p:cNvPr id="4" name="Footer Placeholder 3">
            <a:extLst>
              <a:ext uri="{FF2B5EF4-FFF2-40B4-BE49-F238E27FC236}">
                <a16:creationId xmlns:a16="http://schemas.microsoft.com/office/drawing/2014/main" id="{C34BE425-91DC-872F-564E-D32562DEC9DF}"/>
              </a:ext>
            </a:extLst>
          </p:cNvPr>
          <p:cNvSpPr>
            <a:spLocks noGrp="1"/>
          </p:cNvSpPr>
          <p:nvPr>
            <p:ph type="ftr" sz="quarter" idx="12"/>
          </p:nvPr>
        </p:nvSpPr>
        <p:spPr>
          <a:xfrm>
            <a:off x="1446000" y="6385687"/>
            <a:ext cx="10152965" cy="374690"/>
          </a:xfrm>
        </p:spPr>
        <p:txBody>
          <a:bodyPr lIns="91440" tIns="45720" rIns="91440" bIns="45720" anchor="t"/>
          <a:lstStyle/>
          <a:p>
            <a:r>
              <a:rPr lang="en-GB" sz="800" dirty="0">
                <a:latin typeface="Century Gothic"/>
              </a:rPr>
              <a:t>Note: IEA estimates of global cooling energy use in 2050 split into regions using IEA projections of AC stock in different countries in 2050. </a:t>
            </a:r>
            <a:endParaRPr lang="en-US" dirty="0"/>
          </a:p>
          <a:p>
            <a:r>
              <a:rPr lang="en-GB" sz="800" dirty="0">
                <a:latin typeface="Century Gothic"/>
              </a:rPr>
              <a:t>Source: Systemiq analysis for the ETC; IEA 2023; </a:t>
            </a:r>
            <a:r>
              <a:rPr lang="en-GB" sz="800" i="1" dirty="0">
                <a:latin typeface="Century Gothic"/>
              </a:rPr>
              <a:t>World Energy Outlook</a:t>
            </a:r>
            <a:r>
              <a:rPr lang="en-GB" sz="800" dirty="0">
                <a:latin typeface="Century Gothic"/>
              </a:rPr>
              <a:t>, </a:t>
            </a:r>
            <a:r>
              <a:rPr lang="en-GB" sz="800" dirty="0">
                <a:latin typeface="Century Gothic"/>
                <a:hlinkClick r:id="rId52"/>
              </a:rPr>
              <a:t>https://www.iea.org/reports/world-energy-outlook-2023</a:t>
            </a:r>
            <a:r>
              <a:rPr lang="en-GB" sz="800" dirty="0">
                <a:latin typeface="Century Gothic"/>
              </a:rPr>
              <a:t>, re-used under license: CC by 4.0.</a:t>
            </a:r>
            <a:endParaRPr lang="en-GB" sz="800" i="1" dirty="0"/>
          </a:p>
        </p:txBody>
      </p:sp>
      <p:graphicFrame>
        <p:nvGraphicFramePr>
          <p:cNvPr id="134" name="Chart 133">
            <a:extLst>
              <a:ext uri="{FF2B5EF4-FFF2-40B4-BE49-F238E27FC236}">
                <a16:creationId xmlns:a16="http://schemas.microsoft.com/office/drawing/2014/main" id="{06F0FE87-3803-BFA1-E6D2-915BB6056F9A}"/>
              </a:ext>
            </a:extLst>
          </p:cNvPr>
          <p:cNvGraphicFramePr/>
          <p:nvPr>
            <p:custDataLst>
              <p:tags r:id="rId2"/>
            </p:custDataLst>
          </p:nvPr>
        </p:nvGraphicFramePr>
        <p:xfrm>
          <a:off x="300038" y="2289175"/>
          <a:ext cx="5795962" cy="3086100"/>
        </p:xfrm>
        <a:graphic>
          <a:graphicData uri="http://schemas.openxmlformats.org/drawingml/2006/chart">
            <c:chart xmlns:c="http://schemas.openxmlformats.org/drawingml/2006/chart" xmlns:r="http://schemas.openxmlformats.org/officeDocument/2006/relationships" r:id="rId53"/>
          </a:graphicData>
        </a:graphic>
      </p:graphicFrame>
      <p:cxnSp>
        <p:nvCxnSpPr>
          <p:cNvPr id="152" name="Straight Connector 151">
            <a:extLst>
              <a:ext uri="{FF2B5EF4-FFF2-40B4-BE49-F238E27FC236}">
                <a16:creationId xmlns:a16="http://schemas.microsoft.com/office/drawing/2014/main" id="{4E082E4B-23C5-8230-ECD3-74EC652F0141}"/>
              </a:ext>
            </a:extLst>
          </p:cNvPr>
          <p:cNvCxnSpPr/>
          <p:nvPr>
            <p:custDataLst>
              <p:tags r:id="rId3"/>
            </p:custDataLst>
          </p:nvPr>
        </p:nvCxnSpPr>
        <p:spPr bwMode="auto">
          <a:xfrm>
            <a:off x="2574924" y="4111625"/>
            <a:ext cx="3481388"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340B5A5C-DF97-BF90-9FFE-24C40E3DF3E2}"/>
              </a:ext>
            </a:extLst>
          </p:cNvPr>
          <p:cNvCxnSpPr/>
          <p:nvPr>
            <p:custDataLst>
              <p:tags r:id="rId4"/>
            </p:custDataLst>
          </p:nvPr>
        </p:nvCxnSpPr>
        <p:spPr bwMode="auto">
          <a:xfrm>
            <a:off x="5389563" y="2371725"/>
            <a:ext cx="66675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0E52B285-24C1-9410-EAF8-1E5EA2492925}"/>
              </a:ext>
            </a:extLst>
          </p:cNvPr>
          <p:cNvCxnSpPr/>
          <p:nvPr>
            <p:custDataLst>
              <p:tags r:id="rId5"/>
            </p:custDataLst>
          </p:nvPr>
        </p:nvCxnSpPr>
        <p:spPr bwMode="auto">
          <a:xfrm flipV="1">
            <a:off x="6013450" y="2368550"/>
            <a:ext cx="0" cy="17462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 name="Text Placeholder 2">
            <a:extLst>
              <a:ext uri="{FF2B5EF4-FFF2-40B4-BE49-F238E27FC236}">
                <a16:creationId xmlns:a16="http://schemas.microsoft.com/office/drawing/2014/main" id="{B926D567-524F-4499-A030-E098F89DCD34}"/>
              </a:ext>
            </a:extLst>
          </p:cNvPr>
          <p:cNvSpPr>
            <a:spLocks noGrp="1"/>
          </p:cNvSpPr>
          <p:nvPr>
            <p:custDataLst>
              <p:tags r:id="rId6"/>
            </p:custDataLst>
          </p:nvPr>
        </p:nvSpPr>
        <p:spPr bwMode="auto">
          <a:xfrm>
            <a:off x="1616075" y="53435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4C1B805-46CA-4ED0-A339-165F456E184B}" type="datetime'''''2''''''''''''''''''''''''''0''''''2''''2'''''''">
              <a:rPr lang="en-GB" altLang="en-US" sz="1200" smtClean="0"/>
              <a:pPr marL="0" lvl="0" indent="0" algn="ctr">
                <a:spcBef>
                  <a:spcPct val="0"/>
                </a:spcBef>
                <a:spcAft>
                  <a:spcPct val="0"/>
                </a:spcAft>
                <a:buNone/>
              </a:pPr>
              <a:t>2022</a:t>
            </a:fld>
            <a:endParaRPr lang="en-GB" sz="1200" noProof="0"/>
          </a:p>
        </p:txBody>
      </p:sp>
      <p:sp>
        <p:nvSpPr>
          <p:cNvPr id="37" name="Text Placeholder 2">
            <a:extLst>
              <a:ext uri="{FF2B5EF4-FFF2-40B4-BE49-F238E27FC236}">
                <a16:creationId xmlns:a16="http://schemas.microsoft.com/office/drawing/2014/main" id="{F8F18188-C9E3-8C37-660A-4A4AEC58A846}"/>
              </a:ext>
            </a:extLst>
          </p:cNvPr>
          <p:cNvSpPr>
            <a:spLocks noGrp="1"/>
          </p:cNvSpPr>
          <p:nvPr>
            <p:custDataLst>
              <p:tags r:id="rId7"/>
            </p:custDataLst>
          </p:nvPr>
        </p:nvSpPr>
        <p:spPr bwMode="auto">
          <a:xfrm>
            <a:off x="4430713" y="53435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31AEB8D-C908-42F9-B48D-E26F551A32B9}" type="datetime'''''''''''''''''''''''''2''''''''''''''0''5''''''''0'''''">
              <a:rPr lang="en-GB" altLang="en-US" sz="1200" smtClean="0"/>
              <a:pPr marL="0" lvl="0" indent="0" algn="ctr">
                <a:spcBef>
                  <a:spcPct val="0"/>
                </a:spcBef>
                <a:spcAft>
                  <a:spcPct val="0"/>
                </a:spcAft>
                <a:buNone/>
              </a:pPr>
              <a:t>2050</a:t>
            </a:fld>
            <a:endParaRPr lang="en-GB" sz="1200" noProof="0"/>
          </a:p>
        </p:txBody>
      </p:sp>
      <p:sp>
        <p:nvSpPr>
          <p:cNvPr id="13" name="Text Placeholder 2">
            <a:extLst>
              <a:ext uri="{FF2B5EF4-FFF2-40B4-BE49-F238E27FC236}">
                <a16:creationId xmlns:a16="http://schemas.microsoft.com/office/drawing/2014/main" id="{B926D567-524F-4499-A030-E098F89DCD34}"/>
              </a:ext>
            </a:extLst>
          </p:cNvPr>
          <p:cNvSpPr>
            <a:spLocks noGrp="1"/>
          </p:cNvSpPr>
          <p:nvPr>
            <p:custDataLst>
              <p:tags r:id="rId8"/>
            </p:custDataLst>
          </p:nvPr>
        </p:nvSpPr>
        <p:spPr bwMode="gray">
          <a:xfrm>
            <a:off x="1579563" y="3921125"/>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noProof="0"/>
              <a:t>2,100</a:t>
            </a:r>
          </a:p>
        </p:txBody>
      </p:sp>
      <p:sp>
        <p:nvSpPr>
          <p:cNvPr id="52" name="Text Placeholder 2">
            <a:extLst>
              <a:ext uri="{FF2B5EF4-FFF2-40B4-BE49-F238E27FC236}">
                <a16:creationId xmlns:a16="http://schemas.microsoft.com/office/drawing/2014/main" id="{F2CA7013-C1F4-2FDB-5D3A-86E5FF885616}"/>
              </a:ext>
            </a:extLst>
          </p:cNvPr>
          <p:cNvSpPr>
            <a:spLocks noGrp="1"/>
          </p:cNvSpPr>
          <p:nvPr>
            <p:custDataLst>
              <p:tags r:id="rId9"/>
            </p:custDataLst>
          </p:nvPr>
        </p:nvSpPr>
        <p:spPr bwMode="gray">
          <a:xfrm>
            <a:off x="4394200" y="2181225"/>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5,200</a:t>
            </a:r>
            <a:endParaRPr lang="en-GB" sz="1200" noProof="0">
              <a:cs typeface="Inter" panose="020B0604020202020204" charset="0"/>
            </a:endParaRPr>
          </a:p>
        </p:txBody>
      </p:sp>
      <p:sp>
        <p:nvSpPr>
          <p:cNvPr id="150"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5738814" y="3167063"/>
            <a:ext cx="55086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b="1" noProof="0"/>
              <a:t>150%</a:t>
            </a:r>
          </a:p>
        </p:txBody>
      </p:sp>
      <p:sp>
        <p:nvSpPr>
          <p:cNvPr id="140" name="Rectangle 139">
            <a:extLst>
              <a:ext uri="{FF2B5EF4-FFF2-40B4-BE49-F238E27FC236}">
                <a16:creationId xmlns:a16="http://schemas.microsoft.com/office/drawing/2014/main" id="{8BB56737-34A9-557A-319B-401BB5FC9904}"/>
              </a:ext>
            </a:extLst>
          </p:cNvPr>
          <p:cNvSpPr/>
          <p:nvPr>
            <p:custDataLst>
              <p:tags r:id="rId11"/>
            </p:custDataLst>
          </p:nvPr>
        </p:nvSpPr>
        <p:spPr bwMode="auto">
          <a:xfrm>
            <a:off x="442913" y="1649413"/>
            <a:ext cx="214313" cy="1603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1" name="Rectangle 140">
            <a:extLst>
              <a:ext uri="{FF2B5EF4-FFF2-40B4-BE49-F238E27FC236}">
                <a16:creationId xmlns:a16="http://schemas.microsoft.com/office/drawing/2014/main" id="{C94110AD-4AB2-18BB-1B04-94326420466B}"/>
              </a:ext>
            </a:extLst>
          </p:cNvPr>
          <p:cNvSpPr/>
          <p:nvPr>
            <p:custDataLst>
              <p:tags r:id="rId12"/>
            </p:custDataLst>
          </p:nvPr>
        </p:nvSpPr>
        <p:spPr bwMode="auto">
          <a:xfrm>
            <a:off x="442913" y="1873250"/>
            <a:ext cx="214313" cy="160338"/>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2" name="Rectangle 141">
            <a:extLst>
              <a:ext uri="{FF2B5EF4-FFF2-40B4-BE49-F238E27FC236}">
                <a16:creationId xmlns:a16="http://schemas.microsoft.com/office/drawing/2014/main" id="{1A1BD13D-00FB-0358-7DF3-441BEAD79703}"/>
              </a:ext>
            </a:extLst>
          </p:cNvPr>
          <p:cNvSpPr/>
          <p:nvPr>
            <p:custDataLst>
              <p:tags r:id="rId13"/>
            </p:custDataLst>
          </p:nvPr>
        </p:nvSpPr>
        <p:spPr bwMode="auto">
          <a:xfrm>
            <a:off x="1330325" y="1649413"/>
            <a:ext cx="214313" cy="160338"/>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3" name="Rectangle 142">
            <a:extLst>
              <a:ext uri="{FF2B5EF4-FFF2-40B4-BE49-F238E27FC236}">
                <a16:creationId xmlns:a16="http://schemas.microsoft.com/office/drawing/2014/main" id="{1F74B390-9944-AE1D-91E6-B7A5770998AD}"/>
              </a:ext>
            </a:extLst>
          </p:cNvPr>
          <p:cNvSpPr/>
          <p:nvPr>
            <p:custDataLst>
              <p:tags r:id="rId14"/>
            </p:custDataLst>
          </p:nvPr>
        </p:nvSpPr>
        <p:spPr bwMode="auto">
          <a:xfrm>
            <a:off x="1330325" y="1873250"/>
            <a:ext cx="214313" cy="160338"/>
          </a:xfrm>
          <a:prstGeom prst="rect">
            <a:avLst/>
          </a:prstGeom>
          <a:solidFill>
            <a:schemeClr val="accent4"/>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4" name="Rectangle 143">
            <a:extLst>
              <a:ext uri="{FF2B5EF4-FFF2-40B4-BE49-F238E27FC236}">
                <a16:creationId xmlns:a16="http://schemas.microsoft.com/office/drawing/2014/main" id="{CDBE7590-5DE2-AE78-65C1-0ABE5F419CD3}"/>
              </a:ext>
            </a:extLst>
          </p:cNvPr>
          <p:cNvSpPr/>
          <p:nvPr>
            <p:custDataLst>
              <p:tags r:id="rId15"/>
            </p:custDataLst>
          </p:nvPr>
        </p:nvSpPr>
        <p:spPr bwMode="auto">
          <a:xfrm>
            <a:off x="3005138" y="1649413"/>
            <a:ext cx="214313" cy="160338"/>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5" name="Rectangle 144">
            <a:extLst>
              <a:ext uri="{FF2B5EF4-FFF2-40B4-BE49-F238E27FC236}">
                <a16:creationId xmlns:a16="http://schemas.microsoft.com/office/drawing/2014/main" id="{4DF8EB3F-FDED-18B2-A8B0-0E1D28A77616}"/>
              </a:ext>
            </a:extLst>
          </p:cNvPr>
          <p:cNvSpPr/>
          <p:nvPr>
            <p:custDataLst>
              <p:tags r:id="rId16"/>
            </p:custDataLst>
          </p:nvPr>
        </p:nvSpPr>
        <p:spPr bwMode="auto">
          <a:xfrm>
            <a:off x="3005138" y="1873250"/>
            <a:ext cx="214313" cy="160338"/>
          </a:xfrm>
          <a:prstGeom prst="rect">
            <a:avLst/>
          </a:prstGeom>
          <a:solidFill>
            <a:schemeClr val="accent6"/>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6" name="Rectangle 145">
            <a:extLst>
              <a:ext uri="{FF2B5EF4-FFF2-40B4-BE49-F238E27FC236}">
                <a16:creationId xmlns:a16="http://schemas.microsoft.com/office/drawing/2014/main" id="{F0B2052F-9667-1C44-B2F4-FA0094ACD5BB}"/>
              </a:ext>
            </a:extLst>
          </p:cNvPr>
          <p:cNvSpPr/>
          <p:nvPr>
            <p:custDataLst>
              <p:tags r:id="rId17"/>
            </p:custDataLst>
          </p:nvPr>
        </p:nvSpPr>
        <p:spPr bwMode="auto">
          <a:xfrm>
            <a:off x="4090988" y="1649413"/>
            <a:ext cx="214313" cy="160338"/>
          </a:xfrm>
          <a:prstGeom prst="rect">
            <a:avLst/>
          </a:prstGeom>
          <a:solidFill>
            <a:srgbClr val="DFE5E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7" name="Rectangle 146">
            <a:extLst>
              <a:ext uri="{FF2B5EF4-FFF2-40B4-BE49-F238E27FC236}">
                <a16:creationId xmlns:a16="http://schemas.microsoft.com/office/drawing/2014/main" id="{58A23FC4-564B-88D1-2DA8-3500F31796CC}"/>
              </a:ext>
            </a:extLst>
          </p:cNvPr>
          <p:cNvSpPr/>
          <p:nvPr>
            <p:custDataLst>
              <p:tags r:id="rId18"/>
            </p:custDataLst>
          </p:nvPr>
        </p:nvSpPr>
        <p:spPr bwMode="auto">
          <a:xfrm>
            <a:off x="4090988" y="1873250"/>
            <a:ext cx="214313" cy="160338"/>
          </a:xfrm>
          <a:prstGeom prst="rect">
            <a:avLst/>
          </a:prstGeom>
          <a:solidFill>
            <a:srgbClr val="9DB1C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8" name="Rectangle 147">
            <a:extLst>
              <a:ext uri="{FF2B5EF4-FFF2-40B4-BE49-F238E27FC236}">
                <a16:creationId xmlns:a16="http://schemas.microsoft.com/office/drawing/2014/main" id="{C3A31DA0-7224-4D11-D42C-CCACC0F05D0E}"/>
              </a:ext>
            </a:extLst>
          </p:cNvPr>
          <p:cNvSpPr/>
          <p:nvPr>
            <p:custDataLst>
              <p:tags r:id="rId19"/>
            </p:custDataLst>
          </p:nvPr>
        </p:nvSpPr>
        <p:spPr bwMode="auto">
          <a:xfrm>
            <a:off x="4997450" y="1649413"/>
            <a:ext cx="214313" cy="160338"/>
          </a:xfrm>
          <a:prstGeom prst="rect">
            <a:avLst/>
          </a:prstGeom>
          <a:solidFill>
            <a:schemeClr val="hlink"/>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9" name="Rectangle 148">
            <a:extLst>
              <a:ext uri="{FF2B5EF4-FFF2-40B4-BE49-F238E27FC236}">
                <a16:creationId xmlns:a16="http://schemas.microsoft.com/office/drawing/2014/main" id="{7A137562-EB7E-0FF2-09C2-FDCAE81CE4AB}"/>
              </a:ext>
            </a:extLst>
          </p:cNvPr>
          <p:cNvSpPr/>
          <p:nvPr>
            <p:custDataLst>
              <p:tags r:id="rId20"/>
            </p:custDataLst>
          </p:nvPr>
        </p:nvSpPr>
        <p:spPr bwMode="auto">
          <a:xfrm>
            <a:off x="4997450" y="1873250"/>
            <a:ext cx="214313" cy="160338"/>
          </a:xfrm>
          <a:prstGeom prst="rect">
            <a:avLst/>
          </a:prstGeom>
          <a:solidFill>
            <a:srgbClr val="4C6C9C"/>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708025" y="1657350"/>
            <a:ext cx="520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7040AA9-5585-498F-9D71-6BA4E15228C3}" type="datetime'E''''ur''''''''''''''''''''''''''''o''''''''p''''''e'''''''">
              <a:rPr lang="en-GB" altLang="en-US" sz="1200" smtClean="0"/>
              <a:pPr marL="0" lvl="0" indent="0">
                <a:spcBef>
                  <a:spcPct val="0"/>
                </a:spcBef>
                <a:spcAft>
                  <a:spcPct val="0"/>
                </a:spcAft>
                <a:buNone/>
              </a:pPr>
              <a:t>Europe</a:t>
            </a:fld>
            <a:endParaRPr lang="en-GB" sz="1200" noProof="0"/>
          </a:p>
        </p:txBody>
      </p:sp>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auto">
          <a:xfrm>
            <a:off x="708025" y="1881188"/>
            <a:ext cx="1762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9F83E7D-ADB1-4FDD-B82B-EF1D775A37B6}" type="datetime'''''''''''''''U''''''''''S'''''''''''''">
              <a:rPr lang="en-GB" altLang="en-US" sz="1200" smtClean="0">
                <a:cs typeface="Inter" panose="020B0604020202020204" charset="0"/>
              </a:rPr>
              <a:pPr marL="0" lvl="0" indent="0">
                <a:spcBef>
                  <a:spcPct val="0"/>
                </a:spcBef>
                <a:spcAft>
                  <a:spcPct val="0"/>
                </a:spcAft>
                <a:buNone/>
              </a:pPr>
              <a:t>US</a:t>
            </a:fld>
            <a:endParaRPr lang="en-GB" sz="1200" noProof="0">
              <a:cs typeface="Inter" panose="020B0604020202020204" charset="0"/>
            </a:endParaRPr>
          </a:p>
        </p:txBody>
      </p:sp>
      <p:sp>
        <p:nvSpPr>
          <p:cNvPr id="11" name="Text Placeholder 2">
            <a:extLst>
              <a:ext uri="{FF2B5EF4-FFF2-40B4-BE49-F238E27FC236}">
                <a16:creationId xmlns:a16="http://schemas.microsoft.com/office/drawing/2014/main" id="{B926D567-524F-4499-A030-E098F89DCD34}"/>
              </a:ext>
            </a:extLst>
          </p:cNvPr>
          <p:cNvSpPr>
            <a:spLocks noGrp="1"/>
          </p:cNvSpPr>
          <p:nvPr>
            <p:custDataLst>
              <p:tags r:id="rId23"/>
            </p:custDataLst>
          </p:nvPr>
        </p:nvSpPr>
        <p:spPr bwMode="auto">
          <a:xfrm>
            <a:off x="1595438" y="1657350"/>
            <a:ext cx="446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721C644-FDC6-4A98-B6FE-5C00129126E8}" type="datetime'''''''''''''''''C''hi''''''''''''''n''''''''''''''''''a'''">
              <a:rPr lang="en-GB" altLang="en-US" sz="1200" smtClean="0">
                <a:cs typeface="Inter" panose="020B0604020202020204" charset="0"/>
              </a:rPr>
              <a:pPr marL="0" lvl="0" indent="0">
                <a:spcBef>
                  <a:spcPct val="0"/>
                </a:spcBef>
                <a:spcAft>
                  <a:spcPct val="0"/>
                </a:spcAft>
                <a:buNone/>
              </a:pPr>
              <a:t>China</a:t>
            </a:fld>
            <a:endParaRPr lang="en-GB" sz="1200" noProof="0">
              <a:cs typeface="Inter" panose="020B0604020202020204" charset="0"/>
            </a:endParaRPr>
          </a:p>
        </p:txBody>
      </p:sp>
      <p:sp>
        <p:nvSpPr>
          <p:cNvPr id="41" name="Text Placeholder 2">
            <a:extLst>
              <a:ext uri="{FF2B5EF4-FFF2-40B4-BE49-F238E27FC236}">
                <a16:creationId xmlns:a16="http://schemas.microsoft.com/office/drawing/2014/main" id="{8A30DFD1-6CA6-6E1A-546D-97E942A41B6C}"/>
              </a:ext>
            </a:extLst>
          </p:cNvPr>
          <p:cNvSpPr>
            <a:spLocks noGrp="1"/>
          </p:cNvSpPr>
          <p:nvPr>
            <p:custDataLst>
              <p:tags r:id="rId24"/>
            </p:custDataLst>
          </p:nvPr>
        </p:nvSpPr>
        <p:spPr bwMode="auto">
          <a:xfrm>
            <a:off x="1595438" y="1881188"/>
            <a:ext cx="13081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165A65A-7936-46E1-A5F6-A2CDEB0D6719}" type="datetime'J''''''''''''a''''p''''''an'''' ''a''''n''d'' K''''''o''rea'">
              <a:rPr lang="en-GB" altLang="en-US" sz="1200" smtClean="0">
                <a:cs typeface="Inter" panose="020B0604020202020204" charset="0"/>
              </a:rPr>
              <a:pPr marL="0" lvl="0" indent="0">
                <a:spcBef>
                  <a:spcPct val="0"/>
                </a:spcBef>
                <a:spcAft>
                  <a:spcPct val="0"/>
                </a:spcAft>
                <a:buNone/>
              </a:pPr>
              <a:t>Japan and Korea</a:t>
            </a:fld>
            <a:endParaRPr lang="en-GB" sz="1200" noProof="0">
              <a:cs typeface="Inter" panose="020B0604020202020204" charset="0"/>
            </a:endParaRPr>
          </a:p>
        </p:txBody>
      </p:sp>
      <p:sp>
        <p:nvSpPr>
          <p:cNvPr id="42" name="Text Placeholder 2">
            <a:extLst>
              <a:ext uri="{FF2B5EF4-FFF2-40B4-BE49-F238E27FC236}">
                <a16:creationId xmlns:a16="http://schemas.microsoft.com/office/drawing/2014/main" id="{3D8AFACF-EC96-CE9B-ADED-C36493F85294}"/>
              </a:ext>
            </a:extLst>
          </p:cNvPr>
          <p:cNvSpPr>
            <a:spLocks noGrp="1"/>
          </p:cNvSpPr>
          <p:nvPr>
            <p:custDataLst>
              <p:tags r:id="rId25"/>
            </p:custDataLst>
          </p:nvPr>
        </p:nvSpPr>
        <p:spPr bwMode="auto">
          <a:xfrm>
            <a:off x="3270250" y="1657350"/>
            <a:ext cx="3683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6DF75E0-E98F-46AA-B4F2-8BCAD8565B3A}" type="datetime'''''I''''''''''''''''''''n''''d''''''''''i''a'''''''''">
              <a:rPr lang="en-GB" altLang="en-US" sz="1200" smtClean="0">
                <a:cs typeface="Inter" panose="020B0604020202020204" charset="0"/>
              </a:rPr>
              <a:pPr marL="0" lvl="0" indent="0">
                <a:spcBef>
                  <a:spcPct val="0"/>
                </a:spcBef>
                <a:spcAft>
                  <a:spcPct val="0"/>
                </a:spcAft>
                <a:buNone/>
              </a:pPr>
              <a:t>India</a:t>
            </a:fld>
            <a:endParaRPr lang="en-GB" sz="1200" noProof="0">
              <a:cs typeface="Inter" panose="020B0604020202020204" charset="0"/>
            </a:endParaRPr>
          </a:p>
        </p:txBody>
      </p:sp>
      <p:sp>
        <p:nvSpPr>
          <p:cNvPr id="43" name="Text Placeholder 2">
            <a:extLst>
              <a:ext uri="{FF2B5EF4-FFF2-40B4-BE49-F238E27FC236}">
                <a16:creationId xmlns:a16="http://schemas.microsoft.com/office/drawing/2014/main" id="{CF2A5B62-0531-8F35-C52B-53E17C754DB9}"/>
              </a:ext>
            </a:extLst>
          </p:cNvPr>
          <p:cNvSpPr>
            <a:spLocks noGrp="1"/>
          </p:cNvSpPr>
          <p:nvPr>
            <p:custDataLst>
              <p:tags r:id="rId26"/>
            </p:custDataLst>
          </p:nvPr>
        </p:nvSpPr>
        <p:spPr bwMode="auto">
          <a:xfrm>
            <a:off x="3270250" y="1881188"/>
            <a:ext cx="719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11B97AC-F65D-4069-8A10-1760E9A7EA4D}" type="datetime'''''''''''''In''d''o''n''''''es''''''''''''''''''i''''''a'''''">
              <a:rPr lang="en-GB" altLang="en-US" sz="1200" smtClean="0">
                <a:cs typeface="Inter" panose="020B0604020202020204" charset="0"/>
              </a:rPr>
              <a:pPr marL="0" lvl="0" indent="0">
                <a:spcBef>
                  <a:spcPct val="0"/>
                </a:spcBef>
                <a:spcAft>
                  <a:spcPct val="0"/>
                </a:spcAft>
                <a:buNone/>
              </a:pPr>
              <a:t>Indonesia</a:t>
            </a:fld>
            <a:endParaRPr lang="en-GB" sz="1200" noProof="0">
              <a:cs typeface="Inter" panose="020B0604020202020204" charset="0"/>
            </a:endParaRPr>
          </a:p>
        </p:txBody>
      </p:sp>
      <p:sp>
        <p:nvSpPr>
          <p:cNvPr id="44" name="Text Placeholder 2">
            <a:extLst>
              <a:ext uri="{FF2B5EF4-FFF2-40B4-BE49-F238E27FC236}">
                <a16:creationId xmlns:a16="http://schemas.microsoft.com/office/drawing/2014/main" id="{A72B7B07-5C0C-96CA-EA5C-15A783E47CF3}"/>
              </a:ext>
            </a:extLst>
          </p:cNvPr>
          <p:cNvSpPr>
            <a:spLocks noGrp="1"/>
          </p:cNvSpPr>
          <p:nvPr>
            <p:custDataLst>
              <p:tags r:id="rId27"/>
            </p:custDataLst>
          </p:nvPr>
        </p:nvSpPr>
        <p:spPr bwMode="auto">
          <a:xfrm>
            <a:off x="4356100" y="1657350"/>
            <a:ext cx="539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5087128-8648-4A3D-8823-2A7EF57BA61E}" type="datetime'M''e''''''''''x''''''''ico'''''''''''''">
              <a:rPr lang="en-GB" altLang="en-US" sz="1200" smtClean="0">
                <a:cs typeface="Inter" panose="020B0604020202020204" charset="0"/>
              </a:rPr>
              <a:pPr marL="0" lvl="0" indent="0">
                <a:spcBef>
                  <a:spcPct val="0"/>
                </a:spcBef>
                <a:spcAft>
                  <a:spcPct val="0"/>
                </a:spcAft>
                <a:buNone/>
              </a:pPr>
              <a:t>Mexico</a:t>
            </a:fld>
            <a:endParaRPr lang="en-GB" sz="1200" noProof="0">
              <a:cs typeface="Inter" panose="020B0604020202020204" charset="0"/>
            </a:endParaRPr>
          </a:p>
        </p:txBody>
      </p:sp>
      <p:sp>
        <p:nvSpPr>
          <p:cNvPr id="45" name="Text Placeholder 2">
            <a:extLst>
              <a:ext uri="{FF2B5EF4-FFF2-40B4-BE49-F238E27FC236}">
                <a16:creationId xmlns:a16="http://schemas.microsoft.com/office/drawing/2014/main" id="{6D720903-045F-3491-CB73-848E8FFB651C}"/>
              </a:ext>
            </a:extLst>
          </p:cNvPr>
          <p:cNvSpPr>
            <a:spLocks noGrp="1"/>
          </p:cNvSpPr>
          <p:nvPr>
            <p:custDataLst>
              <p:tags r:id="rId28"/>
            </p:custDataLst>
          </p:nvPr>
        </p:nvSpPr>
        <p:spPr bwMode="auto">
          <a:xfrm>
            <a:off x="4356100" y="1881188"/>
            <a:ext cx="3635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BBBFA62-CA4A-4372-ACF3-3F1C351FAE83}" type="datetime'''''''B''''''''''r''''''''''''''''''''''a''''''z''il'">
              <a:rPr lang="en-GB" altLang="en-US" sz="1200" smtClean="0">
                <a:cs typeface="Inter" panose="020B0604020202020204" charset="0"/>
              </a:rPr>
              <a:pPr marL="0" lvl="0" indent="0">
                <a:spcBef>
                  <a:spcPct val="0"/>
                </a:spcBef>
                <a:spcAft>
                  <a:spcPct val="0"/>
                </a:spcAft>
                <a:buNone/>
              </a:pPr>
              <a:t>Brazil</a:t>
            </a:fld>
            <a:endParaRPr lang="en-GB" sz="1200" noProof="0">
              <a:cs typeface="Inter" panose="020B0604020202020204" charset="0"/>
            </a:endParaRPr>
          </a:p>
        </p:txBody>
      </p:sp>
      <p:sp>
        <p:nvSpPr>
          <p:cNvPr id="46" name="Text Placeholder 2">
            <a:extLst>
              <a:ext uri="{FF2B5EF4-FFF2-40B4-BE49-F238E27FC236}">
                <a16:creationId xmlns:a16="http://schemas.microsoft.com/office/drawing/2014/main" id="{B8FF201F-533B-C37B-8D28-931C09439921}"/>
              </a:ext>
            </a:extLst>
          </p:cNvPr>
          <p:cNvSpPr>
            <a:spLocks noGrp="1"/>
          </p:cNvSpPr>
          <p:nvPr>
            <p:custDataLst>
              <p:tags r:id="rId29"/>
            </p:custDataLst>
          </p:nvPr>
        </p:nvSpPr>
        <p:spPr bwMode="auto">
          <a:xfrm>
            <a:off x="5262563" y="1657350"/>
            <a:ext cx="847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F1173C2-4A89-4EF4-A99F-9BE7BCE215A0}" type="datetime'''''''''''''Mi''ddle'''''''''''' ''''''Ea''s''''''''''''''''t'">
              <a:rPr lang="en-GB" altLang="en-US" sz="1200" smtClean="0">
                <a:cs typeface="Inter" panose="020B0604020202020204" charset="0"/>
              </a:rPr>
              <a:pPr marL="0" lvl="0" indent="0">
                <a:spcBef>
                  <a:spcPct val="0"/>
                </a:spcBef>
                <a:spcAft>
                  <a:spcPct val="0"/>
                </a:spcAft>
                <a:buNone/>
              </a:pPr>
              <a:t>Middle East</a:t>
            </a:fld>
            <a:endParaRPr lang="en-GB" sz="1200" noProof="0">
              <a:cs typeface="Inter" panose="020B0604020202020204" charset="0"/>
            </a:endParaRPr>
          </a:p>
        </p:txBody>
      </p:sp>
      <p:sp>
        <p:nvSpPr>
          <p:cNvPr id="47" name="Text Placeholder 2">
            <a:extLst>
              <a:ext uri="{FF2B5EF4-FFF2-40B4-BE49-F238E27FC236}">
                <a16:creationId xmlns:a16="http://schemas.microsoft.com/office/drawing/2014/main" id="{7301B096-677E-12F0-C0BA-36394D8EA4E7}"/>
              </a:ext>
            </a:extLst>
          </p:cNvPr>
          <p:cNvSpPr>
            <a:spLocks noGrp="1"/>
          </p:cNvSpPr>
          <p:nvPr>
            <p:custDataLst>
              <p:tags r:id="rId30"/>
            </p:custDataLst>
          </p:nvPr>
        </p:nvSpPr>
        <p:spPr bwMode="auto">
          <a:xfrm>
            <a:off x="5262563" y="1881188"/>
            <a:ext cx="942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D56FE2D-DC79-4688-B9ED-1AF4BB022BD5}" type="datetime'Re''''''s''t'' o''''''''''f'''''' ''''w''''o''r''''l''''d'''''">
              <a:rPr lang="en-GB" altLang="en-US" sz="1200" smtClean="0">
                <a:cs typeface="Inter" panose="020B0604020202020204" charset="0"/>
              </a:rPr>
              <a:pPr marL="0" lvl="0" indent="0">
                <a:spcBef>
                  <a:spcPct val="0"/>
                </a:spcBef>
                <a:spcAft>
                  <a:spcPct val="0"/>
                </a:spcAft>
                <a:buNone/>
              </a:pPr>
              <a:t>Rest of world</a:t>
            </a:fld>
            <a:endParaRPr lang="en-GB" sz="1200" noProof="0">
              <a:cs typeface="Inter" panose="020B0604020202020204" charset="0"/>
            </a:endParaRPr>
          </a:p>
        </p:txBody>
      </p:sp>
      <p:cxnSp>
        <p:nvCxnSpPr>
          <p:cNvPr id="155" name="Straight Connector 154">
            <a:extLst>
              <a:ext uri="{FF2B5EF4-FFF2-40B4-BE49-F238E27FC236}">
                <a16:creationId xmlns:a16="http://schemas.microsoft.com/office/drawing/2014/main" id="{7655A34B-5630-C7C2-8733-57EC0E03C6FA}"/>
              </a:ext>
            </a:extLst>
          </p:cNvPr>
          <p:cNvCxnSpPr>
            <a:cxnSpLocks/>
          </p:cNvCxnSpPr>
          <p:nvPr/>
        </p:nvCxnSpPr>
        <p:spPr>
          <a:xfrm>
            <a:off x="400857" y="1411536"/>
            <a:ext cx="60152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4FEB789-F3E3-E42A-705B-7B98788F48E5}"/>
              </a:ext>
            </a:extLst>
          </p:cNvPr>
          <p:cNvSpPr txBox="1">
            <a:spLocks/>
          </p:cNvSpPr>
          <p:nvPr/>
        </p:nvSpPr>
        <p:spPr>
          <a:xfrm>
            <a:off x="382383" y="972659"/>
            <a:ext cx="5904117" cy="369332"/>
          </a:xfrm>
          <a:prstGeom prst="rect">
            <a:avLst/>
          </a:prstGeom>
          <a:noFill/>
        </p:spPr>
        <p:txBody>
          <a:bodyPr wrap="square" lIns="0" tIns="0" rIns="0" bIns="0" rtlCol="0">
            <a:spAutoFit/>
          </a:bodyPr>
          <a:lstStyle/>
          <a:p>
            <a:pPr algn="l" fontAlgn="base"/>
            <a:r>
              <a:rPr lang="en-GB" sz="1200" b="1">
                <a:solidFill>
                  <a:schemeClr val="tx2"/>
                </a:solidFill>
                <a:latin typeface="Century Gothic" panose="020B0502020202020204" pitchFamily="34" charset="0"/>
              </a:rPr>
              <a:t>Space cooling (residential + commercial) energy consumption by region, IEA baseline scenario, 2022-50, </a:t>
            </a:r>
            <a:r>
              <a:rPr lang="en-GB" sz="1100">
                <a:solidFill>
                  <a:schemeClr val="bg2">
                    <a:lumMod val="50000"/>
                  </a:schemeClr>
                </a:solidFill>
                <a:latin typeface="Century Gothic" panose="020B0502020202020204" pitchFamily="34" charset="0"/>
              </a:rPr>
              <a:t>TWh</a:t>
            </a:r>
            <a:endParaRPr lang="en-GB" sz="1100" b="1">
              <a:solidFill>
                <a:schemeClr val="tx2"/>
              </a:solidFill>
              <a:latin typeface="Century Gothic" panose="020B0502020202020204" pitchFamily="34" charset="0"/>
            </a:endParaRPr>
          </a:p>
        </p:txBody>
      </p:sp>
      <p:sp>
        <p:nvSpPr>
          <p:cNvPr id="15" name="Rectangle 14">
            <a:extLst>
              <a:ext uri="{FF2B5EF4-FFF2-40B4-BE49-F238E27FC236}">
                <a16:creationId xmlns:a16="http://schemas.microsoft.com/office/drawing/2014/main" id="{B03BE32D-2491-53E3-FF32-F3E6C0A7EBEE}"/>
              </a:ext>
            </a:extLst>
          </p:cNvPr>
          <p:cNvSpPr/>
          <p:nvPr/>
        </p:nvSpPr>
        <p:spPr>
          <a:xfrm>
            <a:off x="597406" y="5670551"/>
            <a:ext cx="11160202" cy="56327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bg1"/>
                </a:solidFill>
                <a:latin typeface="Century Gothic" panose="020B0502020202020204" pitchFamily="34" charset="0"/>
              </a:rPr>
              <a:t>Rapid growth in cooling demand in countries with carbon-intensive electricity grids highlights the importance of rapidly scaling up renewables across the world.</a:t>
            </a:r>
            <a:endParaRPr lang="en-GB" sz="1400" b="1">
              <a:ln>
                <a:noFill/>
              </a:ln>
              <a:solidFill>
                <a:schemeClr val="bg1"/>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CECD297F-7390-1452-5387-FBFF0544FFC7}"/>
              </a:ext>
            </a:extLst>
          </p:cNvPr>
          <p:cNvCxnSpPr>
            <a:cxnSpLocks/>
          </p:cNvCxnSpPr>
          <p:nvPr/>
        </p:nvCxnSpPr>
        <p:spPr>
          <a:xfrm>
            <a:off x="7047345" y="1411536"/>
            <a:ext cx="47102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4" name="Chart 183">
            <a:extLst>
              <a:ext uri="{FF2B5EF4-FFF2-40B4-BE49-F238E27FC236}">
                <a16:creationId xmlns:a16="http://schemas.microsoft.com/office/drawing/2014/main" id="{49D2982E-584F-CABD-5948-943E74A0F97F}"/>
              </a:ext>
            </a:extLst>
          </p:cNvPr>
          <p:cNvGraphicFramePr/>
          <p:nvPr>
            <p:custDataLst>
              <p:tags r:id="rId31"/>
            </p:custDataLst>
          </p:nvPr>
        </p:nvGraphicFramePr>
        <p:xfrm>
          <a:off x="6916738" y="3355975"/>
          <a:ext cx="4922837" cy="2203450"/>
        </p:xfrm>
        <a:graphic>
          <a:graphicData uri="http://schemas.openxmlformats.org/drawingml/2006/chart">
            <c:chart xmlns:c="http://schemas.openxmlformats.org/drawingml/2006/chart" xmlns:r="http://schemas.openxmlformats.org/officeDocument/2006/relationships" r:id="rId54"/>
          </a:graphicData>
        </a:graphic>
      </p:graphicFrame>
      <p:cxnSp>
        <p:nvCxnSpPr>
          <p:cNvPr id="18" name="Straight Connector 17">
            <a:extLst>
              <a:ext uri="{FF2B5EF4-FFF2-40B4-BE49-F238E27FC236}">
                <a16:creationId xmlns:a16="http://schemas.microsoft.com/office/drawing/2014/main" id="{41B2C1E0-DEBF-36E5-8518-EF4B4E291390}"/>
              </a:ext>
            </a:extLst>
          </p:cNvPr>
          <p:cNvCxnSpPr/>
          <p:nvPr>
            <p:custDataLst>
              <p:tags r:id="rId32"/>
            </p:custDataLst>
          </p:nvPr>
        </p:nvCxnSpPr>
        <p:spPr bwMode="auto">
          <a:xfrm flipV="1">
            <a:off x="8129588" y="3663950"/>
            <a:ext cx="0" cy="42068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2BC80BE-9560-1DD3-D2F9-7F41F858C2A3}"/>
              </a:ext>
            </a:extLst>
          </p:cNvPr>
          <p:cNvCxnSpPr/>
          <p:nvPr>
            <p:custDataLst>
              <p:tags r:id="rId33"/>
            </p:custDataLst>
          </p:nvPr>
        </p:nvCxnSpPr>
        <p:spPr bwMode="auto">
          <a:xfrm>
            <a:off x="8129588" y="3663950"/>
            <a:ext cx="216058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E55A8F1-58BE-A79F-BE99-7FF4C76B1451}"/>
              </a:ext>
            </a:extLst>
          </p:cNvPr>
          <p:cNvCxnSpPr/>
          <p:nvPr>
            <p:custDataLst>
              <p:tags r:id="rId34"/>
            </p:custDataLst>
          </p:nvPr>
        </p:nvCxnSpPr>
        <p:spPr bwMode="auto">
          <a:xfrm>
            <a:off x="10290175" y="366395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2C85434-2F52-222D-D454-BE51B20615FA}"/>
              </a:ext>
            </a:extLst>
          </p:cNvPr>
          <p:cNvCxnSpPr/>
          <p:nvPr>
            <p:custDataLst>
              <p:tags r:id="rId35"/>
            </p:custDataLst>
          </p:nvPr>
        </p:nvCxnSpPr>
        <p:spPr bwMode="auto">
          <a:xfrm flipV="1">
            <a:off x="8902700" y="3352801"/>
            <a:ext cx="0" cy="10572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154F6B7-7983-331E-96F8-337255DB307B}"/>
              </a:ext>
            </a:extLst>
          </p:cNvPr>
          <p:cNvCxnSpPr/>
          <p:nvPr>
            <p:custDataLst>
              <p:tags r:id="rId36"/>
            </p:custDataLst>
          </p:nvPr>
        </p:nvCxnSpPr>
        <p:spPr bwMode="auto">
          <a:xfrm>
            <a:off x="8902700" y="3352800"/>
            <a:ext cx="216058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FAE4BE03-0966-A084-3003-07FF9B0B8667}"/>
              </a:ext>
            </a:extLst>
          </p:cNvPr>
          <p:cNvCxnSpPr/>
          <p:nvPr>
            <p:custDataLst>
              <p:tags r:id="rId37"/>
            </p:custDataLst>
          </p:nvPr>
        </p:nvCxnSpPr>
        <p:spPr bwMode="auto">
          <a:xfrm>
            <a:off x="11063288" y="335280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0" name="Text Placeholder 2">
            <a:extLst>
              <a:ext uri="{FF2B5EF4-FFF2-40B4-BE49-F238E27FC236}">
                <a16:creationId xmlns:a16="http://schemas.microsoft.com/office/drawing/2014/main" id="{85EBA097-5317-52D4-76B7-0CBC52DB4C1E}"/>
              </a:ext>
            </a:extLst>
          </p:cNvPr>
          <p:cNvSpPr>
            <a:spLocks noGrp="1"/>
          </p:cNvSpPr>
          <p:nvPr>
            <p:custDataLst>
              <p:tags r:id="rId38"/>
            </p:custDataLst>
          </p:nvPr>
        </p:nvSpPr>
        <p:spPr bwMode="auto">
          <a:xfrm>
            <a:off x="8340725" y="53435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7C12D8C-C065-47AC-89D3-C7387FCC8937}" type="datetime'''2''''''''0''22'''''''''''''''''''''''''''''''''''''">
              <a:rPr lang="en-GB" altLang="en-US" sz="1200" smtClean="0"/>
              <a:pPr marL="0" lvl="0" indent="0" algn="ctr">
                <a:spcBef>
                  <a:spcPct val="0"/>
                </a:spcBef>
                <a:spcAft>
                  <a:spcPct val="0"/>
                </a:spcAft>
                <a:buNone/>
              </a:pPr>
              <a:t>2022</a:t>
            </a:fld>
            <a:endParaRPr lang="en-GB" sz="1200" noProof="0"/>
          </a:p>
        </p:txBody>
      </p:sp>
      <p:sp>
        <p:nvSpPr>
          <p:cNvPr id="35" name="Text Placeholder 2">
            <a:extLst>
              <a:ext uri="{FF2B5EF4-FFF2-40B4-BE49-F238E27FC236}">
                <a16:creationId xmlns:a16="http://schemas.microsoft.com/office/drawing/2014/main" id="{3228582A-7C30-E62D-402C-BEB5BB8EBDDB}"/>
              </a:ext>
            </a:extLst>
          </p:cNvPr>
          <p:cNvSpPr>
            <a:spLocks noGrp="1"/>
          </p:cNvSpPr>
          <p:nvPr>
            <p:custDataLst>
              <p:tags r:id="rId39"/>
            </p:custDataLst>
          </p:nvPr>
        </p:nvSpPr>
        <p:spPr bwMode="auto">
          <a:xfrm>
            <a:off x="10501313" y="53435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2F16F0-E42A-49D4-BAC7-B903DB261337}" type="datetime'''''''''''''''''2''''''''''''0''''''''''''''''50'">
              <a:rPr lang="en-GB" altLang="en-US" sz="1200" smtClean="0"/>
              <a:pPr marL="0" lvl="0" indent="0" algn="ctr">
                <a:spcBef>
                  <a:spcPct val="0"/>
                </a:spcBef>
                <a:spcAft>
                  <a:spcPct val="0"/>
                </a:spcAft>
                <a:buNone/>
              </a:pPr>
              <a:t>2050</a:t>
            </a:fld>
            <a:endParaRPr lang="en-GB" sz="1200" noProof="0"/>
          </a:p>
        </p:txBody>
      </p:sp>
      <p:sp>
        <p:nvSpPr>
          <p:cNvPr id="167" name="Text Placeholder 2">
            <a:extLst>
              <a:ext uri="{FF2B5EF4-FFF2-40B4-BE49-F238E27FC236}">
                <a16:creationId xmlns:a16="http://schemas.microsoft.com/office/drawing/2014/main" id="{B926D567-524F-4499-A030-E098F89DCD34}"/>
              </a:ext>
            </a:extLst>
          </p:cNvPr>
          <p:cNvSpPr>
            <a:spLocks noGrp="1"/>
          </p:cNvSpPr>
          <p:nvPr>
            <p:custDataLst>
              <p:tags r:id="rId40"/>
            </p:custDataLst>
          </p:nvPr>
        </p:nvSpPr>
        <p:spPr bwMode="gray">
          <a:xfrm>
            <a:off x="7981950" y="4122738"/>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150</a:t>
            </a:r>
            <a:endParaRPr lang="en-GB" sz="1200" noProof="0"/>
          </a:p>
        </p:txBody>
      </p:sp>
      <p:sp>
        <p:nvSpPr>
          <p:cNvPr id="172" name="Text Placeholder 2">
            <a:extLst>
              <a:ext uri="{FF2B5EF4-FFF2-40B4-BE49-F238E27FC236}">
                <a16:creationId xmlns:a16="http://schemas.microsoft.com/office/drawing/2014/main" id="{B926D567-524F-4499-A030-E098F89DCD34}"/>
              </a:ext>
            </a:extLst>
          </p:cNvPr>
          <p:cNvSpPr>
            <a:spLocks noGrp="1"/>
          </p:cNvSpPr>
          <p:nvPr>
            <p:custDataLst>
              <p:tags r:id="rId41"/>
            </p:custDataLst>
          </p:nvPr>
        </p:nvSpPr>
        <p:spPr bwMode="gray">
          <a:xfrm>
            <a:off x="8755063" y="4448175"/>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100</a:t>
            </a:r>
            <a:endParaRPr lang="en-GB" sz="1200" noProof="0"/>
          </a:p>
        </p:txBody>
      </p:sp>
      <p:sp>
        <p:nvSpPr>
          <p:cNvPr id="36" name="Text Placeholder 2">
            <a:extLst>
              <a:ext uri="{FF2B5EF4-FFF2-40B4-BE49-F238E27FC236}">
                <a16:creationId xmlns:a16="http://schemas.microsoft.com/office/drawing/2014/main" id="{EE094461-AAAD-E096-575A-B2079BB9A047}"/>
              </a:ext>
            </a:extLst>
          </p:cNvPr>
          <p:cNvSpPr>
            <a:spLocks noGrp="1"/>
          </p:cNvSpPr>
          <p:nvPr>
            <p:custDataLst>
              <p:tags r:id="rId42"/>
            </p:custDataLst>
          </p:nvPr>
        </p:nvSpPr>
        <p:spPr bwMode="auto">
          <a:xfrm>
            <a:off x="8929687" y="3546475"/>
            <a:ext cx="560388"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solidFill>
                  <a:schemeClr val="accent4"/>
                </a:solidFill>
                <a:effectLst/>
              </a:rPr>
              <a:t>+25%</a:t>
            </a:r>
            <a:endParaRPr lang="en-GB" sz="1200" b="1" noProof="0">
              <a:solidFill>
                <a:schemeClr val="accent4"/>
              </a:solidFill>
            </a:endParaRPr>
          </a:p>
        </p:txBody>
      </p:sp>
      <p:sp>
        <p:nvSpPr>
          <p:cNvPr id="38" name="Text Placeholder 2">
            <a:extLst>
              <a:ext uri="{FF2B5EF4-FFF2-40B4-BE49-F238E27FC236}">
                <a16:creationId xmlns:a16="http://schemas.microsoft.com/office/drawing/2014/main" id="{BCA6E7DD-5F2F-C1FE-793E-533AD166BF9D}"/>
              </a:ext>
            </a:extLst>
          </p:cNvPr>
          <p:cNvSpPr>
            <a:spLocks noGrp="1"/>
          </p:cNvSpPr>
          <p:nvPr>
            <p:custDataLst>
              <p:tags r:id="rId43"/>
            </p:custDataLst>
          </p:nvPr>
        </p:nvSpPr>
        <p:spPr bwMode="auto">
          <a:xfrm>
            <a:off x="9642474" y="3235325"/>
            <a:ext cx="681038"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solidFill>
                  <a:schemeClr val="accent4"/>
                </a:solidFill>
                <a:effectLst/>
              </a:rPr>
              <a:t>+150%</a:t>
            </a:r>
            <a:endParaRPr lang="en-GB" sz="1200" b="1" noProof="0">
              <a:solidFill>
                <a:schemeClr val="accent4"/>
              </a:solidFill>
            </a:endParaRPr>
          </a:p>
        </p:txBody>
      </p:sp>
      <p:sp>
        <p:nvSpPr>
          <p:cNvPr id="39" name="Rectangle 38">
            <a:extLst>
              <a:ext uri="{FF2B5EF4-FFF2-40B4-BE49-F238E27FC236}">
                <a16:creationId xmlns:a16="http://schemas.microsoft.com/office/drawing/2014/main" id="{A2161580-449E-708C-E43C-B119F8ADEF4A}"/>
              </a:ext>
            </a:extLst>
          </p:cNvPr>
          <p:cNvSpPr/>
          <p:nvPr>
            <p:custDataLst>
              <p:tags r:id="rId44"/>
            </p:custDataLst>
          </p:nvPr>
        </p:nvSpPr>
        <p:spPr bwMode="auto">
          <a:xfrm>
            <a:off x="7107238" y="1611313"/>
            <a:ext cx="214313" cy="160338"/>
          </a:xfrm>
          <a:prstGeom prst="rect">
            <a:avLst/>
          </a:prstGeom>
          <a:solidFill>
            <a:schemeClr val="hlink"/>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0" name="Rectangle 39">
            <a:extLst>
              <a:ext uri="{FF2B5EF4-FFF2-40B4-BE49-F238E27FC236}">
                <a16:creationId xmlns:a16="http://schemas.microsoft.com/office/drawing/2014/main" id="{645521CF-7081-6A95-8455-28C9713D7712}"/>
              </a:ext>
            </a:extLst>
          </p:cNvPr>
          <p:cNvSpPr/>
          <p:nvPr>
            <p:custDataLst>
              <p:tags r:id="rId45"/>
            </p:custDataLst>
          </p:nvPr>
        </p:nvSpPr>
        <p:spPr bwMode="auto">
          <a:xfrm>
            <a:off x="7107238" y="1835150"/>
            <a:ext cx="214313" cy="160338"/>
          </a:xfrm>
          <a:prstGeom prst="rect">
            <a:avLst/>
          </a:prstGeom>
          <a:solidFill>
            <a:srgbClr val="C30C3E"/>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3" name="Text Placeholder 2">
            <a:extLst>
              <a:ext uri="{FF2B5EF4-FFF2-40B4-BE49-F238E27FC236}">
                <a16:creationId xmlns:a16="http://schemas.microsoft.com/office/drawing/2014/main" id="{0E543E75-F3A3-BD08-5DA5-140AF951008A}"/>
              </a:ext>
            </a:extLst>
          </p:cNvPr>
          <p:cNvSpPr>
            <a:spLocks noGrp="1"/>
          </p:cNvSpPr>
          <p:nvPr>
            <p:custDataLst>
              <p:tags r:id="rId46"/>
            </p:custDataLst>
          </p:nvPr>
        </p:nvSpPr>
        <p:spPr bwMode="auto">
          <a:xfrm>
            <a:off x="7372350" y="1619250"/>
            <a:ext cx="1320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DF578A2-3416-4AF5-AC67-F2D24B0C4B06}" type="datetime'''Cool''''ed'' ''f''l''o''o''''''r'''''''''''''''''''' are''a'">
              <a:rPr lang="en-US" altLang="en-US" sz="1200" smtClean="0"/>
              <a:pPr marL="0" lvl="0" indent="0">
                <a:spcBef>
                  <a:spcPct val="0"/>
                </a:spcBef>
                <a:spcAft>
                  <a:spcPct val="0"/>
                </a:spcAft>
                <a:buNone/>
              </a:pPr>
              <a:t>Cooled floor area</a:t>
            </a:fld>
            <a:endParaRPr lang="en-GB" sz="1200" noProof="0">
              <a:cs typeface="Inter" panose="020B0604020202020204" charset="0"/>
            </a:endParaRPr>
          </a:p>
        </p:txBody>
      </p:sp>
      <p:sp>
        <p:nvSpPr>
          <p:cNvPr id="54" name="Text Placeholder 2">
            <a:extLst>
              <a:ext uri="{FF2B5EF4-FFF2-40B4-BE49-F238E27FC236}">
                <a16:creationId xmlns:a16="http://schemas.microsoft.com/office/drawing/2014/main" id="{C1663338-D121-940F-C70E-747621B8936F}"/>
              </a:ext>
            </a:extLst>
          </p:cNvPr>
          <p:cNvSpPr>
            <a:spLocks noGrp="1"/>
          </p:cNvSpPr>
          <p:nvPr>
            <p:custDataLst>
              <p:tags r:id="rId47"/>
            </p:custDataLst>
          </p:nvPr>
        </p:nvSpPr>
        <p:spPr bwMode="auto">
          <a:xfrm>
            <a:off x="7372350" y="1843088"/>
            <a:ext cx="25638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sz="1200" noProof="0"/>
              <a:t>He</a:t>
            </a:r>
            <a:r>
              <a:rPr lang="en-GB" sz="1200" err="1"/>
              <a:t>ated</a:t>
            </a:r>
            <a:r>
              <a:rPr lang="en-GB" sz="1200"/>
              <a:t> floor area (space heating)</a:t>
            </a:r>
            <a:endParaRPr lang="en-GB" sz="1200" noProof="0"/>
          </a:p>
        </p:txBody>
      </p:sp>
      <p:sp>
        <p:nvSpPr>
          <p:cNvPr id="55" name="TextBox 54">
            <a:extLst>
              <a:ext uri="{FF2B5EF4-FFF2-40B4-BE49-F238E27FC236}">
                <a16:creationId xmlns:a16="http://schemas.microsoft.com/office/drawing/2014/main" id="{3A4F4C4A-27C0-9C89-BEFB-942EF39E688A}"/>
              </a:ext>
            </a:extLst>
          </p:cNvPr>
          <p:cNvSpPr txBox="1">
            <a:spLocks/>
          </p:cNvSpPr>
          <p:nvPr/>
        </p:nvSpPr>
        <p:spPr>
          <a:xfrm>
            <a:off x="7036263" y="972659"/>
            <a:ext cx="4922836" cy="538609"/>
          </a:xfrm>
          <a:prstGeom prst="rect">
            <a:avLst/>
          </a:prstGeom>
          <a:noFill/>
        </p:spPr>
        <p:txBody>
          <a:bodyPr wrap="square" lIns="0" tIns="0" rIns="0" bIns="0" rtlCol="0" anchor="t">
            <a:spAutoFit/>
          </a:bodyPr>
          <a:lstStyle/>
          <a:p>
            <a:pPr algn="l" fontAlgn="base"/>
            <a:r>
              <a:rPr lang="en-GB" sz="1200" b="1">
                <a:solidFill>
                  <a:schemeClr val="tx2"/>
                </a:solidFill>
                <a:latin typeface="Century Gothic"/>
              </a:rPr>
              <a:t>Heated floor area vs. cooled floor area (residential + commercial), IEA Net Zero scenario </a:t>
            </a:r>
            <a:r>
              <a:rPr lang="en-GB" sz="1100">
                <a:solidFill>
                  <a:schemeClr val="bg2">
                    <a:lumMod val="50000"/>
                  </a:schemeClr>
                </a:solidFill>
                <a:latin typeface="Century Gothic"/>
              </a:rPr>
              <a:t>Billion M</a:t>
            </a:r>
            <a:r>
              <a:rPr lang="en-GB" sz="1100" baseline="30000">
                <a:solidFill>
                  <a:schemeClr val="bg2">
                    <a:lumMod val="50000"/>
                  </a:schemeClr>
                </a:solidFill>
                <a:latin typeface="Century Gothic"/>
              </a:rPr>
              <a:t>2</a:t>
            </a:r>
            <a:endParaRPr lang="en-GB" sz="1100">
              <a:solidFill>
                <a:schemeClr val="bg2">
                  <a:lumMod val="50000"/>
                </a:schemeClr>
              </a:solidFill>
              <a:latin typeface="Century Gothic"/>
            </a:endParaRPr>
          </a:p>
          <a:p>
            <a:pPr algn="l" fontAlgn="base"/>
            <a:endParaRPr lang="en-GB" sz="1100" b="1">
              <a:solidFill>
                <a:schemeClr val="tx2"/>
              </a:solidFill>
              <a:latin typeface="Century Gothic" panose="020B0502020202020204" pitchFamily="34" charset="0"/>
            </a:endParaRPr>
          </a:p>
        </p:txBody>
      </p:sp>
      <p:sp>
        <p:nvSpPr>
          <p:cNvPr id="56" name="Speech Bubble: Rectangle with Corners Rounded 55">
            <a:extLst>
              <a:ext uri="{FF2B5EF4-FFF2-40B4-BE49-F238E27FC236}">
                <a16:creationId xmlns:a16="http://schemas.microsoft.com/office/drawing/2014/main" id="{0AF9D25A-81D9-13A3-36C7-A68EC2FCC019}"/>
              </a:ext>
            </a:extLst>
          </p:cNvPr>
          <p:cNvSpPr/>
          <p:nvPr/>
        </p:nvSpPr>
        <p:spPr>
          <a:xfrm>
            <a:off x="7047345" y="2177261"/>
            <a:ext cx="4773352" cy="800235"/>
          </a:xfrm>
          <a:prstGeom prst="wedgeRoundRectCallout">
            <a:avLst>
              <a:gd name="adj1" fmla="val 19876"/>
              <a:gd name="adj2" fmla="val 67460"/>
              <a:gd name="adj3" fmla="val 16667"/>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GB" sz="1100" dirty="0">
                <a:solidFill>
                  <a:schemeClr val="tx1">
                    <a:lumMod val="85000"/>
                    <a:lumOff val="15000"/>
                  </a:schemeClr>
                </a:solidFill>
                <a:latin typeface="Century Gothic" panose="020B0502020202020204" pitchFamily="34" charset="0"/>
              </a:rPr>
              <a:t>Cooled floor area is growing at a higher rate than heated, driven by 1) </a:t>
            </a:r>
            <a:r>
              <a:rPr lang="en-GB" sz="1100" b="1" dirty="0">
                <a:solidFill>
                  <a:schemeClr val="tx1">
                    <a:lumMod val="85000"/>
                    <a:lumOff val="15000"/>
                  </a:schemeClr>
                </a:solidFill>
                <a:latin typeface="Century Gothic" panose="020B0502020202020204" pitchFamily="34" charset="0"/>
              </a:rPr>
              <a:t>GDP per capita growth</a:t>
            </a:r>
            <a:r>
              <a:rPr lang="en-GB" sz="1100" dirty="0">
                <a:solidFill>
                  <a:schemeClr val="tx1">
                    <a:lumMod val="85000"/>
                    <a:lumOff val="15000"/>
                  </a:schemeClr>
                </a:solidFill>
                <a:latin typeface="Century Gothic" panose="020B0502020202020204" pitchFamily="34" charset="0"/>
              </a:rPr>
              <a:t>; 2) </a:t>
            </a:r>
            <a:r>
              <a:rPr lang="en-GB" sz="1100" b="1" dirty="0">
                <a:solidFill>
                  <a:schemeClr val="tx1">
                    <a:lumMod val="85000"/>
                    <a:lumOff val="15000"/>
                  </a:schemeClr>
                </a:solidFill>
                <a:latin typeface="Century Gothic" panose="020B0502020202020204" pitchFamily="34" charset="0"/>
              </a:rPr>
              <a:t>increase in building floor area</a:t>
            </a:r>
            <a:r>
              <a:rPr lang="en-GB" sz="1100" dirty="0">
                <a:solidFill>
                  <a:schemeClr val="tx1">
                    <a:lumMod val="85000"/>
                    <a:lumOff val="15000"/>
                  </a:schemeClr>
                </a:solidFill>
                <a:latin typeface="Century Gothic" panose="020B0502020202020204" pitchFamily="34" charset="0"/>
              </a:rPr>
              <a:t>, particularly in developing economies; 3) </a:t>
            </a:r>
            <a:r>
              <a:rPr lang="en-GB" sz="1100" b="1" dirty="0">
                <a:solidFill>
                  <a:schemeClr val="tx1">
                    <a:lumMod val="85000"/>
                    <a:lumOff val="15000"/>
                  </a:schemeClr>
                </a:solidFill>
                <a:latin typeface="Century Gothic" panose="020B0502020202020204" pitchFamily="34" charset="0"/>
              </a:rPr>
              <a:t>warming climates</a:t>
            </a:r>
            <a:endParaRPr lang="en-GB" sz="1100" b="1" dirty="0">
              <a:ln>
                <a:noFill/>
              </a:ln>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79222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00AF5018-D5BF-5435-F8E2-17A21B63095D}"/>
              </a:ext>
            </a:extLst>
          </p:cNvPr>
          <p:cNvGraphicFramePr>
            <a:graphicFrameLocks noChangeAspect="1"/>
          </p:cNvGraphicFramePr>
          <p:nvPr>
            <p:custDataLst>
              <p:tags r:id="rId1"/>
            </p:custDataLst>
            <p:extLst>
              <p:ext uri="{D42A27DB-BD31-4B8C-83A1-F6EECF244321}">
                <p14:modId xmlns:p14="http://schemas.microsoft.com/office/powerpoint/2010/main" val="959485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26" name="think-cell data - do not delete" hidden="1">
                        <a:extLst>
                          <a:ext uri="{FF2B5EF4-FFF2-40B4-BE49-F238E27FC236}">
                            <a16:creationId xmlns:a16="http://schemas.microsoft.com/office/drawing/2014/main" id="{00AF5018-D5BF-5435-F8E2-17A21B63095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595299-2DFD-1E64-9D04-41DBCBF0BCEC}"/>
              </a:ext>
            </a:extLst>
          </p:cNvPr>
          <p:cNvSpPr>
            <a:spLocks noGrp="1"/>
          </p:cNvSpPr>
          <p:nvPr>
            <p:ph type="title"/>
          </p:nvPr>
        </p:nvSpPr>
        <p:spPr>
          <a:xfrm>
            <a:off x="382384" y="238919"/>
            <a:ext cx="11615652" cy="708715"/>
          </a:xfrm>
        </p:spPr>
        <p:txBody>
          <a:bodyPr vert="horz"/>
          <a:lstStyle/>
          <a:p>
            <a:r>
              <a:rPr lang="en-GB" sz="2000">
                <a:latin typeface="Century Gothic"/>
                <a:ea typeface="Verdana"/>
                <a:cs typeface="Inter"/>
              </a:rPr>
              <a:t>Passive techniques can reduce cooling energy consumption in buildings by 25–40% on average and many of these are very low-cost, such as painting roofs white and planting trees</a:t>
            </a:r>
          </a:p>
        </p:txBody>
      </p:sp>
      <p:sp>
        <p:nvSpPr>
          <p:cNvPr id="3" name="Slide Number Placeholder 2">
            <a:extLst>
              <a:ext uri="{FF2B5EF4-FFF2-40B4-BE49-F238E27FC236}">
                <a16:creationId xmlns:a16="http://schemas.microsoft.com/office/drawing/2014/main" id="{F6AF8715-F2E4-A7CC-B0A1-F1A84D0FDA25}"/>
              </a:ext>
            </a:extLst>
          </p:cNvPr>
          <p:cNvSpPr>
            <a:spLocks noGrp="1"/>
          </p:cNvSpPr>
          <p:nvPr>
            <p:ph type="sldNum" sz="quarter" idx="11"/>
          </p:nvPr>
        </p:nvSpPr>
        <p:spPr/>
        <p:txBody>
          <a:bodyPr/>
          <a:lstStyle/>
          <a:p>
            <a:fld id="{ABB6D191-819E-455F-BC39-F2381519C0C1}" type="slidenum">
              <a:rPr lang="en-US" noProof="0" smtClean="0"/>
              <a:t>24</a:t>
            </a:fld>
            <a:endParaRPr lang="en-US" noProof="0"/>
          </a:p>
        </p:txBody>
      </p:sp>
      <p:sp>
        <p:nvSpPr>
          <p:cNvPr id="4" name="Footer Placeholder 3">
            <a:extLst>
              <a:ext uri="{FF2B5EF4-FFF2-40B4-BE49-F238E27FC236}">
                <a16:creationId xmlns:a16="http://schemas.microsoft.com/office/drawing/2014/main" id="{00E489CE-AE11-4A8A-AFB4-F69EE84E64AE}"/>
              </a:ext>
            </a:extLst>
          </p:cNvPr>
          <p:cNvSpPr>
            <a:spLocks noGrp="1"/>
          </p:cNvSpPr>
          <p:nvPr>
            <p:ph type="ftr" sz="quarter" idx="12"/>
          </p:nvPr>
        </p:nvSpPr>
        <p:spPr>
          <a:xfrm>
            <a:off x="1479130" y="6339057"/>
            <a:ext cx="9620629" cy="606603"/>
          </a:xfrm>
        </p:spPr>
        <p:txBody>
          <a:bodyPr lIns="91440" tIns="45720" rIns="91440" bIns="45720" anchor="t"/>
          <a:lstStyle/>
          <a:p>
            <a:r>
              <a:rPr lang="en-GB" sz="800" dirty="0">
                <a:latin typeface="Century Gothic"/>
              </a:rPr>
              <a:t>Note: IRR analysis assumes a discount rate of 5% over 50 years. Based on an average single-family flat/house of 60–80 m2.</a:t>
            </a:r>
            <a:endParaRPr lang="en-US" sz="800" dirty="0"/>
          </a:p>
          <a:p>
            <a:r>
              <a:rPr lang="en-GB" sz="800" dirty="0">
                <a:latin typeface="Century Gothic"/>
              </a:rPr>
              <a:t>Source: </a:t>
            </a:r>
            <a:r>
              <a:rPr lang="en-GB" sz="800" dirty="0" err="1">
                <a:latin typeface="Century Gothic"/>
              </a:rPr>
              <a:t>Systemiq</a:t>
            </a:r>
            <a:r>
              <a:rPr lang="en-GB" sz="800" dirty="0">
                <a:latin typeface="Century Gothic"/>
              </a:rPr>
              <a:t> analysis for the ETC; Ahmed et al. (2023), </a:t>
            </a:r>
            <a:r>
              <a:rPr lang="en-GB" sz="800" i="1" dirty="0">
                <a:latin typeface="Century Gothic"/>
              </a:rPr>
              <a:t>The impact of window orientation, glazing, and window-to-wall ratio on the heating and cooling energy of an office building: The case of hot and semi-arid climate</a:t>
            </a:r>
            <a:r>
              <a:rPr lang="en-GB" sz="800" dirty="0">
                <a:latin typeface="Century Gothic"/>
              </a:rPr>
              <a:t>; Song et al. (2021), </a:t>
            </a:r>
            <a:r>
              <a:rPr lang="en-GB" sz="800" i="1" dirty="0">
                <a:latin typeface="Century Gothic"/>
              </a:rPr>
              <a:t>A review on conventional passive cooling methods applicable to arid and warm climates considering economic cost and efficiency analysis in resource-based cities.</a:t>
            </a:r>
            <a:endParaRPr lang="en-US" sz="800" i="1" dirty="0"/>
          </a:p>
        </p:txBody>
      </p:sp>
      <p:graphicFrame>
        <p:nvGraphicFramePr>
          <p:cNvPr id="35" name="Chart 34">
            <a:extLst>
              <a:ext uri="{FF2B5EF4-FFF2-40B4-BE49-F238E27FC236}">
                <a16:creationId xmlns:a16="http://schemas.microsoft.com/office/drawing/2014/main" id="{739787EF-B547-3945-37A5-CD254C46CF6B}"/>
              </a:ext>
            </a:extLst>
          </p:cNvPr>
          <p:cNvGraphicFramePr/>
          <p:nvPr>
            <p:custDataLst>
              <p:tags r:id="rId2"/>
            </p:custDataLst>
            <p:extLst>
              <p:ext uri="{D42A27DB-BD31-4B8C-83A1-F6EECF244321}">
                <p14:modId xmlns:p14="http://schemas.microsoft.com/office/powerpoint/2010/main" val="1029232008"/>
              </p:ext>
            </p:extLst>
          </p:nvPr>
        </p:nvGraphicFramePr>
        <p:xfrm>
          <a:off x="3984625" y="1812925"/>
          <a:ext cx="5424488" cy="4433888"/>
        </p:xfrm>
        <a:graphic>
          <a:graphicData uri="http://schemas.openxmlformats.org/drawingml/2006/chart">
            <c:chart xmlns:c="http://schemas.openxmlformats.org/drawingml/2006/chart" xmlns:r="http://schemas.openxmlformats.org/officeDocument/2006/relationships" r:id="rId27"/>
          </a:graphicData>
        </a:graphic>
      </p:graphicFrame>
      <p:sp>
        <p:nvSpPr>
          <p:cNvPr id="8"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gray">
          <a:xfrm>
            <a:off x="3967163" y="1624013"/>
            <a:ext cx="2016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0%</a:t>
            </a:r>
            <a:endParaRPr lang="en-GB" sz="1200" noProof="0">
              <a:cs typeface="Inter" panose="020B0604020202020204" charset="0"/>
            </a:endParaRPr>
          </a:p>
        </p:txBody>
      </p:sp>
      <p:sp>
        <p:nvSpPr>
          <p:cNvPr id="9"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gray">
          <a:xfrm>
            <a:off x="4449763"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10%</a:t>
            </a:r>
            <a:endParaRPr lang="en-GB" sz="1200" noProof="0">
              <a:cs typeface="Inter" panose="020B0604020202020204" charset="0"/>
            </a:endParaRPr>
          </a:p>
        </p:txBody>
      </p:sp>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5"/>
            </p:custDataLst>
          </p:nvPr>
        </p:nvSpPr>
        <p:spPr bwMode="gray">
          <a:xfrm>
            <a:off x="4976813"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20%</a:t>
            </a:r>
            <a:endParaRPr lang="en-GB" sz="1200" noProof="0">
              <a:cs typeface="Inter" panose="020B0604020202020204" charset="0"/>
            </a:endParaRPr>
          </a:p>
        </p:txBody>
      </p:sp>
      <p:sp>
        <p:nvSpPr>
          <p:cNvPr id="11" name="Text Placeholder 2">
            <a:extLst>
              <a:ext uri="{FF2B5EF4-FFF2-40B4-BE49-F238E27FC236}">
                <a16:creationId xmlns:a16="http://schemas.microsoft.com/office/drawing/2014/main" id="{B926D567-524F-4499-A030-E098F89DCD34}"/>
              </a:ext>
            </a:extLst>
          </p:cNvPr>
          <p:cNvSpPr>
            <a:spLocks noGrp="1"/>
          </p:cNvSpPr>
          <p:nvPr>
            <p:custDataLst>
              <p:tags r:id="rId6"/>
            </p:custDataLst>
          </p:nvPr>
        </p:nvSpPr>
        <p:spPr bwMode="gray">
          <a:xfrm>
            <a:off x="5502275"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30%</a:t>
            </a:r>
            <a:endParaRPr lang="en-GB" sz="1200" noProof="0">
              <a:cs typeface="Inter" panose="020B0604020202020204" charset="0"/>
            </a:endParaRPr>
          </a:p>
        </p:txBody>
      </p:sp>
      <p:sp>
        <p:nvSpPr>
          <p:cNvPr id="12" name="Text Placeholder 2">
            <a:extLst>
              <a:ext uri="{FF2B5EF4-FFF2-40B4-BE49-F238E27FC236}">
                <a16:creationId xmlns:a16="http://schemas.microsoft.com/office/drawing/2014/main" id="{B926D567-524F-4499-A030-E098F89DCD34}"/>
              </a:ext>
            </a:extLst>
          </p:cNvPr>
          <p:cNvSpPr>
            <a:spLocks noGrp="1"/>
          </p:cNvSpPr>
          <p:nvPr>
            <p:custDataLst>
              <p:tags r:id="rId7"/>
            </p:custDataLst>
          </p:nvPr>
        </p:nvSpPr>
        <p:spPr bwMode="gray">
          <a:xfrm>
            <a:off x="6027738"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noProof="0">
                <a:cs typeface="Inter" panose="020B0604020202020204" charset="0"/>
              </a:rPr>
              <a:t>40%</a:t>
            </a:r>
          </a:p>
        </p:txBody>
      </p:sp>
      <p:sp>
        <p:nvSpPr>
          <p:cNvPr id="13" name="Text Placeholder 2">
            <a:extLst>
              <a:ext uri="{FF2B5EF4-FFF2-40B4-BE49-F238E27FC236}">
                <a16:creationId xmlns:a16="http://schemas.microsoft.com/office/drawing/2014/main" id="{B926D567-524F-4499-A030-E098F89DCD34}"/>
              </a:ext>
            </a:extLst>
          </p:cNvPr>
          <p:cNvSpPr>
            <a:spLocks noGrp="1"/>
          </p:cNvSpPr>
          <p:nvPr>
            <p:custDataLst>
              <p:tags r:id="rId8"/>
            </p:custDataLst>
          </p:nvPr>
        </p:nvSpPr>
        <p:spPr bwMode="gray">
          <a:xfrm>
            <a:off x="6554788"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50%</a:t>
            </a:r>
            <a:endParaRPr lang="en-GB" sz="1200" noProof="0">
              <a:cs typeface="Inter" panose="020B0604020202020204" charset="0"/>
            </a:endParaRPr>
          </a:p>
        </p:txBody>
      </p:sp>
      <p:sp>
        <p:nvSpPr>
          <p:cNvPr id="15"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gray">
          <a:xfrm>
            <a:off x="7080250"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60%</a:t>
            </a:r>
            <a:endParaRPr lang="en-GB" sz="1200" noProof="0">
              <a:cs typeface="Inter" panose="020B0604020202020204" charset="0"/>
            </a:endParaRPr>
          </a:p>
        </p:txBody>
      </p:sp>
      <p:sp>
        <p:nvSpPr>
          <p:cNvPr id="16"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gray">
          <a:xfrm>
            <a:off x="7605713"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a:cs typeface="Inter" panose="020B0604020202020204" charset="0"/>
              </a:rPr>
              <a:t>70%</a:t>
            </a:r>
            <a:endParaRPr lang="en-GB" sz="1200" noProof="0">
              <a:cs typeface="Inter" panose="020B0604020202020204" charset="0"/>
            </a:endParaRPr>
          </a:p>
        </p:txBody>
      </p:sp>
      <p:sp>
        <p:nvSpPr>
          <p:cNvPr id="17"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gray">
          <a:xfrm>
            <a:off x="8131175"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80%</a:t>
            </a:r>
            <a:endParaRPr lang="en-GB" sz="1200" noProof="0">
              <a:cs typeface="Inter" panose="020B0604020202020204" charset="0"/>
            </a:endParaRPr>
          </a:p>
        </p:txBody>
      </p:sp>
      <p:sp>
        <p:nvSpPr>
          <p:cNvPr id="19"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gray">
          <a:xfrm>
            <a:off x="8658225" y="162401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90%</a:t>
            </a:r>
            <a:endParaRPr lang="en-GB" sz="1200" noProof="0">
              <a:cs typeface="Inter" panose="020B0604020202020204" charset="0"/>
            </a:endParaRPr>
          </a:p>
        </p:txBody>
      </p:sp>
      <p:sp>
        <p:nvSpPr>
          <p:cNvPr id="20"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9142413" y="1624013"/>
            <a:ext cx="3698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cs typeface="Inter" panose="020B0604020202020204" charset="0"/>
              </a:rPr>
              <a:t>100%</a:t>
            </a:r>
            <a:endParaRPr lang="en-GB" sz="1200" noProof="0">
              <a:cs typeface="Inter" panose="020B0604020202020204" charset="0"/>
            </a:endParaRPr>
          </a:p>
        </p:txBody>
      </p:sp>
      <p:sp>
        <p:nvSpPr>
          <p:cNvPr id="309" name="Text Placeholder 2">
            <a:extLst>
              <a:ext uri="{FF2B5EF4-FFF2-40B4-BE49-F238E27FC236}">
                <a16:creationId xmlns:a16="http://schemas.microsoft.com/office/drawing/2014/main" id="{A4193500-FDC5-F2C3-AFC3-6295FEDCFC18}"/>
              </a:ext>
            </a:extLst>
          </p:cNvPr>
          <p:cNvSpPr>
            <a:spLocks noGrp="1"/>
          </p:cNvSpPr>
          <p:nvPr>
            <p:custDataLst>
              <p:tags r:id="rId14"/>
            </p:custDataLst>
          </p:nvPr>
        </p:nvSpPr>
        <p:spPr bwMode="auto">
          <a:xfrm>
            <a:off x="2609850" y="2049463"/>
            <a:ext cx="1355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GB" altLang="en-US" sz="1200"/>
              <a:t>Natural ventilation</a:t>
            </a:r>
            <a:endParaRPr lang="en-GB" sz="1200" noProof="0"/>
          </a:p>
        </p:txBody>
      </p:sp>
      <p:sp>
        <p:nvSpPr>
          <p:cNvPr id="313" name="Text Placeholder 2">
            <a:extLst>
              <a:ext uri="{FF2B5EF4-FFF2-40B4-BE49-F238E27FC236}">
                <a16:creationId xmlns:a16="http://schemas.microsoft.com/office/drawing/2014/main" id="{61E2ACA6-895E-4CA5-CAA7-4BF222458289}"/>
              </a:ext>
            </a:extLst>
          </p:cNvPr>
          <p:cNvSpPr>
            <a:spLocks noGrp="1"/>
          </p:cNvSpPr>
          <p:nvPr>
            <p:custDataLst>
              <p:tags r:id="rId15"/>
            </p:custDataLst>
          </p:nvPr>
        </p:nvSpPr>
        <p:spPr bwMode="auto">
          <a:xfrm>
            <a:off x="2925763" y="2524125"/>
            <a:ext cx="10398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968AB4D-82DD-462E-89CD-42E9BFB041DF}" type="datetime'''''W''''''a''l''l'' ''i''''nsu''''l''''ati''o''n'''''''''''''">
              <a:rPr lang="en-GB" altLang="en-US" sz="1200" smtClean="0"/>
              <a:pPr marL="0" lvl="0" indent="0" algn="r">
                <a:spcBef>
                  <a:spcPct val="0"/>
                </a:spcBef>
                <a:spcAft>
                  <a:spcPct val="0"/>
                </a:spcAft>
                <a:buNone/>
              </a:pPr>
              <a:t>Wall insulation</a:t>
            </a:fld>
            <a:endParaRPr lang="en-GB" sz="1200" noProof="0"/>
          </a:p>
        </p:txBody>
      </p:sp>
      <p:sp>
        <p:nvSpPr>
          <p:cNvPr id="6" name="Text Placeholder 2">
            <a:extLst>
              <a:ext uri="{FF2B5EF4-FFF2-40B4-BE49-F238E27FC236}">
                <a16:creationId xmlns:a16="http://schemas.microsoft.com/office/drawing/2014/main" id="{4C09F17D-CABE-5CA5-C175-7090DABE57D6}"/>
              </a:ext>
            </a:extLst>
          </p:cNvPr>
          <p:cNvSpPr>
            <a:spLocks noGrp="1"/>
          </p:cNvSpPr>
          <p:nvPr>
            <p:custDataLst>
              <p:tags r:id="rId16"/>
            </p:custDataLst>
          </p:nvPr>
        </p:nvSpPr>
        <p:spPr bwMode="auto">
          <a:xfrm>
            <a:off x="1981200" y="2916238"/>
            <a:ext cx="198437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GB" altLang="en-US" sz="1200"/>
              <a:t>Reducing window to </a:t>
            </a:r>
          </a:p>
          <a:p>
            <a:pPr marL="0" lvl="0" indent="0" algn="r">
              <a:spcBef>
                <a:spcPct val="0"/>
              </a:spcBef>
              <a:spcAft>
                <a:spcPct val="0"/>
              </a:spcAft>
              <a:buNone/>
            </a:pPr>
            <a:r>
              <a:rPr lang="en-GB" altLang="en-US" sz="1200"/>
              <a:t>wall ratio from 100% to 25%</a:t>
            </a:r>
            <a:endParaRPr lang="en-GB" sz="1200" noProof="0"/>
          </a:p>
        </p:txBody>
      </p:sp>
      <p:sp>
        <p:nvSpPr>
          <p:cNvPr id="7" name="Text Placeholder 2">
            <a:extLst>
              <a:ext uri="{FF2B5EF4-FFF2-40B4-BE49-F238E27FC236}">
                <a16:creationId xmlns:a16="http://schemas.microsoft.com/office/drawing/2014/main" id="{D18611AD-7CBF-D660-223B-A68DB4DA356C}"/>
              </a:ext>
            </a:extLst>
          </p:cNvPr>
          <p:cNvSpPr>
            <a:spLocks noGrp="1"/>
          </p:cNvSpPr>
          <p:nvPr>
            <p:custDataLst>
              <p:tags r:id="rId17"/>
            </p:custDataLst>
          </p:nvPr>
        </p:nvSpPr>
        <p:spPr bwMode="auto">
          <a:xfrm>
            <a:off x="2754313" y="3471863"/>
            <a:ext cx="12112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BB75505-8047-4C0C-B2D4-150E5B576198}" type="datetime'E''xt''''e''''''''''''rna''''l ''''''sh''''''''a''''di''n''g'">
              <a:rPr lang="en-GB" altLang="en-US" sz="1200" smtClean="0"/>
              <a:pPr marL="0" lvl="0" indent="0" algn="r">
                <a:spcBef>
                  <a:spcPct val="0"/>
                </a:spcBef>
                <a:spcAft>
                  <a:spcPct val="0"/>
                </a:spcAft>
                <a:buNone/>
              </a:pPr>
              <a:t>External shading</a:t>
            </a:fld>
            <a:endParaRPr lang="en-GB" sz="1200" noProof="0"/>
          </a:p>
        </p:txBody>
      </p:sp>
      <p:sp>
        <p:nvSpPr>
          <p:cNvPr id="316" name="Text Placeholder 2">
            <a:extLst>
              <a:ext uri="{FF2B5EF4-FFF2-40B4-BE49-F238E27FC236}">
                <a16:creationId xmlns:a16="http://schemas.microsoft.com/office/drawing/2014/main" id="{72FFA599-3DDF-B847-6C5D-9F7797E3D375}"/>
              </a:ext>
            </a:extLst>
          </p:cNvPr>
          <p:cNvSpPr>
            <a:spLocks noGrp="1"/>
          </p:cNvSpPr>
          <p:nvPr>
            <p:custDataLst>
              <p:tags r:id="rId18"/>
            </p:custDataLst>
          </p:nvPr>
        </p:nvSpPr>
        <p:spPr bwMode="auto">
          <a:xfrm>
            <a:off x="2381250" y="3863975"/>
            <a:ext cx="158432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3985063-6EB6-4D90-86CB-D241375BE977}" type="datetime'D''o''uble-glazed sou''th-&#10;''''faci''ng'' w''i''''nd''''ows'''">
              <a:rPr lang="en-GB" altLang="en-US" sz="1200" smtClean="0"/>
              <a:pPr marL="0" lvl="0" indent="0" algn="r">
                <a:spcBef>
                  <a:spcPct val="0"/>
                </a:spcBef>
                <a:spcAft>
                  <a:spcPct val="0"/>
                </a:spcAft>
                <a:buNone/>
              </a:pPr>
              <a:t>Double-glazed south-
facing windows</a:t>
            </a:fld>
            <a:endParaRPr lang="en-GB" sz="1200" noProof="0"/>
          </a:p>
        </p:txBody>
      </p:sp>
      <p:sp>
        <p:nvSpPr>
          <p:cNvPr id="319" name="Text Placeholder 2">
            <a:extLst>
              <a:ext uri="{FF2B5EF4-FFF2-40B4-BE49-F238E27FC236}">
                <a16:creationId xmlns:a16="http://schemas.microsoft.com/office/drawing/2014/main" id="{0DB41E60-84B5-178D-FC98-58ABF250AC1F}"/>
              </a:ext>
            </a:extLst>
          </p:cNvPr>
          <p:cNvSpPr>
            <a:spLocks noGrp="1"/>
          </p:cNvSpPr>
          <p:nvPr>
            <p:custDataLst>
              <p:tags r:id="rId19"/>
            </p:custDataLst>
          </p:nvPr>
        </p:nvSpPr>
        <p:spPr bwMode="auto">
          <a:xfrm>
            <a:off x="2570163" y="4421188"/>
            <a:ext cx="1395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C669B6-38C1-4240-A49A-4D1177C73B4C}" type="datetime'''W''''hi''''''t''''e''''-pa''''i''n''t''ed'' ro''''o''f'">
              <a:rPr lang="en-GB" altLang="en-US" sz="1200" smtClean="0"/>
              <a:pPr marL="0" lvl="0" indent="0" algn="r">
                <a:spcBef>
                  <a:spcPct val="0"/>
                </a:spcBef>
                <a:spcAft>
                  <a:spcPct val="0"/>
                </a:spcAft>
                <a:buNone/>
              </a:pPr>
              <a:t>White-painted roof</a:t>
            </a:fld>
            <a:endParaRPr lang="en-GB" sz="1200" noProof="0"/>
          </a:p>
        </p:txBody>
      </p:sp>
      <p:sp>
        <p:nvSpPr>
          <p:cNvPr id="149" name="Text Placeholder 2">
            <a:extLst>
              <a:ext uri="{FF2B5EF4-FFF2-40B4-BE49-F238E27FC236}">
                <a16:creationId xmlns:a16="http://schemas.microsoft.com/office/drawing/2014/main" id="{1934ADDA-4A9F-528A-C5FF-BA3E053476CA}"/>
              </a:ext>
            </a:extLst>
          </p:cNvPr>
          <p:cNvSpPr>
            <a:spLocks noGrp="1"/>
          </p:cNvSpPr>
          <p:nvPr>
            <p:custDataLst>
              <p:tags r:id="rId20"/>
            </p:custDataLst>
          </p:nvPr>
        </p:nvSpPr>
        <p:spPr bwMode="auto">
          <a:xfrm>
            <a:off x="2595563" y="4813300"/>
            <a:ext cx="137001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GB" altLang="en-US" sz="1200"/>
              <a:t>Walls with thermal </a:t>
            </a:r>
          </a:p>
          <a:p>
            <a:pPr marL="0" lvl="0" indent="0" algn="r">
              <a:spcBef>
                <a:spcPct val="0"/>
              </a:spcBef>
              <a:spcAft>
                <a:spcPct val="0"/>
              </a:spcAft>
              <a:buNone/>
            </a:pPr>
            <a:r>
              <a:rPr lang="en-GB" sz="1200" noProof="0"/>
              <a:t>mass</a:t>
            </a:r>
          </a:p>
        </p:txBody>
      </p:sp>
      <p:sp>
        <p:nvSpPr>
          <p:cNvPr id="277" name="Text Placeholder 2">
            <a:extLst>
              <a:ext uri="{FF2B5EF4-FFF2-40B4-BE49-F238E27FC236}">
                <a16:creationId xmlns:a16="http://schemas.microsoft.com/office/drawing/2014/main" id="{BB4EBCFF-AA99-9850-3381-5E7A19B2FC82}"/>
              </a:ext>
            </a:extLst>
          </p:cNvPr>
          <p:cNvSpPr>
            <a:spLocks noGrp="1"/>
          </p:cNvSpPr>
          <p:nvPr>
            <p:custDataLst>
              <p:tags r:id="rId21"/>
            </p:custDataLst>
          </p:nvPr>
        </p:nvSpPr>
        <p:spPr bwMode="auto">
          <a:xfrm>
            <a:off x="2281238" y="5368925"/>
            <a:ext cx="16843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4566838-AB30-4D0A-A3F0-C791C137B2F9}" type="datetime'''''Creat''''in''''''g g''''r''''e''''''''en ''''spa''c''e '">
              <a:rPr lang="en-GB" altLang="en-US" sz="1200" smtClean="0"/>
              <a:pPr marL="0" lvl="0" indent="0" algn="r">
                <a:spcBef>
                  <a:spcPct val="0"/>
                </a:spcBef>
                <a:spcAft>
                  <a:spcPct val="0"/>
                </a:spcAft>
                <a:buNone/>
              </a:pPr>
              <a:t>Creating green space </a:t>
            </a:fld>
            <a:endParaRPr lang="en-GB" sz="1200" noProof="0"/>
          </a:p>
        </p:txBody>
      </p:sp>
      <p:sp>
        <p:nvSpPr>
          <p:cNvPr id="323" name="Text Placeholder 2">
            <a:extLst>
              <a:ext uri="{FF2B5EF4-FFF2-40B4-BE49-F238E27FC236}">
                <a16:creationId xmlns:a16="http://schemas.microsoft.com/office/drawing/2014/main" id="{25BB9317-B7E4-B99C-212F-0AD3766AF42C}"/>
              </a:ext>
            </a:extLst>
          </p:cNvPr>
          <p:cNvSpPr>
            <a:spLocks noGrp="1"/>
          </p:cNvSpPr>
          <p:nvPr>
            <p:custDataLst>
              <p:tags r:id="rId22"/>
            </p:custDataLst>
          </p:nvPr>
        </p:nvSpPr>
        <p:spPr bwMode="auto">
          <a:xfrm>
            <a:off x="2270125" y="5843588"/>
            <a:ext cx="16954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9B6FDB1-B869-4035-B3E8-18B134231DE0}" type="datetime'''''Ve''''''''geta''''ti''on''''-ba''''''''s''''ed w''''al''l'">
              <a:rPr lang="en-GB" altLang="en-US" sz="1200" smtClean="0"/>
              <a:pPr marL="0" lvl="0" indent="0" algn="r">
                <a:spcBef>
                  <a:spcPct val="0"/>
                </a:spcBef>
                <a:spcAft>
                  <a:spcPct val="0"/>
                </a:spcAft>
                <a:buNone/>
              </a:pPr>
              <a:t>Vegetation-based wall</a:t>
            </a:fld>
            <a:endParaRPr lang="en-GB" sz="1200" noProof="0"/>
          </a:p>
        </p:txBody>
      </p:sp>
      <p:sp>
        <p:nvSpPr>
          <p:cNvPr id="28" name="TextBox 27">
            <a:extLst>
              <a:ext uri="{FF2B5EF4-FFF2-40B4-BE49-F238E27FC236}">
                <a16:creationId xmlns:a16="http://schemas.microsoft.com/office/drawing/2014/main" id="{36D39698-F0FB-C413-21A8-3034080C63B8}"/>
              </a:ext>
            </a:extLst>
          </p:cNvPr>
          <p:cNvSpPr txBox="1">
            <a:spLocks/>
          </p:cNvSpPr>
          <p:nvPr/>
        </p:nvSpPr>
        <p:spPr>
          <a:xfrm>
            <a:off x="382384" y="952478"/>
            <a:ext cx="9996774" cy="400110"/>
          </a:xfrm>
          <a:prstGeom prst="rect">
            <a:avLst/>
          </a:prstGeom>
          <a:noFill/>
        </p:spPr>
        <p:txBody>
          <a:bodyPr wrap="square" lIns="0" tIns="0" rIns="0" bIns="0" rtlCol="0" anchor="t">
            <a:spAutoFit/>
          </a:bodyPr>
          <a:lstStyle/>
          <a:p>
            <a:pPr algn="l"/>
            <a:r>
              <a:rPr lang="en-GB" sz="1400" b="1">
                <a:solidFill>
                  <a:schemeClr val="tx2"/>
                </a:solidFill>
                <a:latin typeface="Century Gothic"/>
              </a:rPr>
              <a:t>Impact on annual cooling energy consumption of passive cooling techniques</a:t>
            </a:r>
          </a:p>
          <a:p>
            <a:r>
              <a:rPr lang="en-GB" sz="1200">
                <a:solidFill>
                  <a:schemeClr val="bg2">
                    <a:lumMod val="50000"/>
                  </a:schemeClr>
                </a:solidFill>
                <a:latin typeface="Century Gothic"/>
              </a:rPr>
              <a:t>%</a:t>
            </a:r>
            <a:endParaRPr lang="en-GB" sz="1200" baseline="30000">
              <a:solidFill>
                <a:schemeClr val="bg2">
                  <a:lumMod val="50000"/>
                </a:schemeClr>
              </a:solidFill>
              <a:latin typeface="Century Gothic" panose="020B0502020202020204" pitchFamily="34" charset="0"/>
            </a:endParaRPr>
          </a:p>
        </p:txBody>
      </p:sp>
      <p:cxnSp>
        <p:nvCxnSpPr>
          <p:cNvPr id="29" name="Straight Connector 28">
            <a:extLst>
              <a:ext uri="{FF2B5EF4-FFF2-40B4-BE49-F238E27FC236}">
                <a16:creationId xmlns:a16="http://schemas.microsoft.com/office/drawing/2014/main" id="{0C652C6D-BA84-B3B5-1EB1-12746281A6CB}"/>
              </a:ext>
            </a:extLst>
          </p:cNvPr>
          <p:cNvCxnSpPr>
            <a:cxnSpLocks/>
          </p:cNvCxnSpPr>
          <p:nvPr/>
        </p:nvCxnSpPr>
        <p:spPr>
          <a:xfrm>
            <a:off x="382384" y="1419984"/>
            <a:ext cx="114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5A19132B-9DBC-FC18-0864-8056269B9316}"/>
              </a:ext>
            </a:extLst>
          </p:cNvPr>
          <p:cNvCxnSpPr>
            <a:cxnSpLocks/>
          </p:cNvCxnSpPr>
          <p:nvPr/>
        </p:nvCxnSpPr>
        <p:spPr>
          <a:xfrm>
            <a:off x="556640" y="3741689"/>
            <a:ext cx="112629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6F71094-C3B6-CCD3-3928-3E0C478A7074}"/>
              </a:ext>
            </a:extLst>
          </p:cNvPr>
          <p:cNvCxnSpPr>
            <a:cxnSpLocks/>
          </p:cNvCxnSpPr>
          <p:nvPr/>
        </p:nvCxnSpPr>
        <p:spPr>
          <a:xfrm>
            <a:off x="382384" y="5216576"/>
            <a:ext cx="11437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87ED057C-1567-FDEA-3CA0-2902FE395CD4}"/>
              </a:ext>
            </a:extLst>
          </p:cNvPr>
          <p:cNvSpPr txBox="1">
            <a:spLocks/>
          </p:cNvSpPr>
          <p:nvPr/>
        </p:nvSpPr>
        <p:spPr>
          <a:xfrm>
            <a:off x="906665" y="2389244"/>
            <a:ext cx="140473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Building design</a:t>
            </a: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363" name="TextBox 362">
            <a:extLst>
              <a:ext uri="{FF2B5EF4-FFF2-40B4-BE49-F238E27FC236}">
                <a16:creationId xmlns:a16="http://schemas.microsoft.com/office/drawing/2014/main" id="{75C47353-3420-1DA6-C616-85361EA9285F}"/>
              </a:ext>
            </a:extLst>
          </p:cNvPr>
          <p:cNvSpPr txBox="1">
            <a:spLocks/>
          </p:cNvSpPr>
          <p:nvPr/>
        </p:nvSpPr>
        <p:spPr>
          <a:xfrm>
            <a:off x="897545" y="3927653"/>
            <a:ext cx="960235"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Material and colour choices</a:t>
            </a: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364" name="TextBox 363">
            <a:extLst>
              <a:ext uri="{FF2B5EF4-FFF2-40B4-BE49-F238E27FC236}">
                <a16:creationId xmlns:a16="http://schemas.microsoft.com/office/drawing/2014/main" id="{698D2E2A-1160-49E7-BA67-D8263258BC2F}"/>
              </a:ext>
            </a:extLst>
          </p:cNvPr>
          <p:cNvSpPr txBox="1">
            <a:spLocks/>
          </p:cNvSpPr>
          <p:nvPr/>
        </p:nvSpPr>
        <p:spPr>
          <a:xfrm>
            <a:off x="906305" y="5317227"/>
            <a:ext cx="1145088"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City design and site adaptation</a:t>
            </a:r>
            <a:endParaRPr kumimoji="0" lang="en-GB"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8D0C73CC-326F-1355-1253-B5D8F33EF808}"/>
              </a:ext>
            </a:extLst>
          </p:cNvPr>
          <p:cNvSpPr txBox="1">
            <a:spLocks/>
          </p:cNvSpPr>
          <p:nvPr/>
        </p:nvSpPr>
        <p:spPr>
          <a:xfrm>
            <a:off x="10132291" y="1502908"/>
            <a:ext cx="186574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Expected cost to developers </a:t>
            </a:r>
            <a:endParaRPr kumimoji="0" lang="en-GB"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C4984968-BEBA-69F2-8B1A-2FAD5F9C0338}"/>
              </a:ext>
            </a:extLst>
          </p:cNvPr>
          <p:cNvSpPr txBox="1">
            <a:spLocks/>
          </p:cNvSpPr>
          <p:nvPr/>
        </p:nvSpPr>
        <p:spPr>
          <a:xfrm>
            <a:off x="10398351" y="1968696"/>
            <a:ext cx="1372713" cy="369332"/>
          </a:xfrm>
          <a:prstGeom prst="rect">
            <a:avLst/>
          </a:prstGeom>
          <a:noFill/>
        </p:spPr>
        <p:txBody>
          <a:bodyPr wrap="square" lIns="0" tIns="0" rIns="0" bIns="0" rtlCol="0" anchor="t">
            <a:spAutoFit/>
          </a:bodyPr>
          <a:lstStyle/>
          <a:p>
            <a:pPr algn="ctr"/>
            <a:r>
              <a:rPr lang="en-GB" sz="1200" b="1">
                <a:ln>
                  <a:noFill/>
                </a:ln>
                <a:solidFill>
                  <a:schemeClr val="accent5">
                    <a:lumMod val="60000"/>
                    <a:lumOff val="40000"/>
                  </a:schemeClr>
                </a:solidFill>
                <a:latin typeface="Century Gothic"/>
              </a:rPr>
              <a:t>Low</a:t>
            </a:r>
            <a:r>
              <a:rPr lang="en-GB" sz="1200" b="1">
                <a:ln>
                  <a:noFill/>
                </a:ln>
                <a:solidFill>
                  <a:schemeClr val="accent5">
                    <a:lumMod val="40000"/>
                    <a:lumOff val="60000"/>
                  </a:schemeClr>
                </a:solidFill>
                <a:latin typeface="Century Gothic"/>
              </a:rPr>
              <a:t> </a:t>
            </a:r>
          </a:p>
          <a:p>
            <a:pPr algn="ctr"/>
            <a:r>
              <a:rPr lang="en-GB" sz="1200">
                <a:ln>
                  <a:noFill/>
                </a:ln>
                <a:solidFill>
                  <a:schemeClr val="tx1">
                    <a:lumMod val="85000"/>
                    <a:lumOff val="15000"/>
                  </a:schemeClr>
                </a:solidFill>
                <a:latin typeface="Century Gothic"/>
              </a:rPr>
              <a:t>$</a:t>
            </a:r>
            <a:r>
              <a:rPr lang="en-GB" sz="1200">
                <a:solidFill>
                  <a:schemeClr val="tx1">
                    <a:lumMod val="85000"/>
                    <a:lumOff val="15000"/>
                  </a:schemeClr>
                </a:solidFill>
                <a:latin typeface="Century Gothic"/>
              </a:rPr>
              <a:t>1,000–3,000</a:t>
            </a:r>
            <a:endParaRPr lang="en-GB" sz="1200">
              <a:ln>
                <a:noFill/>
              </a:ln>
              <a:solidFill>
                <a:schemeClr val="tx1">
                  <a:lumMod val="85000"/>
                  <a:lumOff val="15000"/>
                </a:schemeClr>
              </a:solidFill>
              <a:latin typeface="Century Gothic"/>
            </a:endParaRPr>
          </a:p>
        </p:txBody>
      </p:sp>
      <p:sp>
        <p:nvSpPr>
          <p:cNvPr id="52" name="TextBox 51">
            <a:extLst>
              <a:ext uri="{FF2B5EF4-FFF2-40B4-BE49-F238E27FC236}">
                <a16:creationId xmlns:a16="http://schemas.microsoft.com/office/drawing/2014/main" id="{B77B6314-3AD1-06C1-B737-789165E5B5BB}"/>
              </a:ext>
            </a:extLst>
          </p:cNvPr>
          <p:cNvSpPr txBox="1">
            <a:spLocks/>
          </p:cNvSpPr>
          <p:nvPr/>
        </p:nvSpPr>
        <p:spPr>
          <a:xfrm>
            <a:off x="10398351" y="2466407"/>
            <a:ext cx="1372712" cy="369332"/>
          </a:xfrm>
          <a:prstGeom prst="rect">
            <a:avLst/>
          </a:prstGeom>
          <a:noFill/>
        </p:spPr>
        <p:txBody>
          <a:bodyPr wrap="square" lIns="0" tIns="0" rIns="0" bIns="0" rtlCol="0" anchor="t">
            <a:spAutoFit/>
          </a:bodyPr>
          <a:lstStyle/>
          <a:p>
            <a:pPr algn="ctr"/>
            <a:r>
              <a:rPr lang="en-GB" sz="1200" b="1">
                <a:solidFill>
                  <a:schemeClr val="accent5">
                    <a:lumMod val="75000"/>
                  </a:schemeClr>
                </a:solidFill>
                <a:latin typeface="Century Gothic"/>
              </a:rPr>
              <a:t>Medium</a:t>
            </a:r>
          </a:p>
          <a:p>
            <a:pPr algn="ctr"/>
            <a:r>
              <a:rPr lang="it-IT" sz="1200">
                <a:ln>
                  <a:noFill/>
                </a:ln>
                <a:solidFill>
                  <a:schemeClr val="tx1">
                    <a:lumMod val="85000"/>
                    <a:lumOff val="15000"/>
                  </a:schemeClr>
                </a:solidFill>
                <a:latin typeface="Century Gothic"/>
              </a:rPr>
              <a:t>$</a:t>
            </a:r>
            <a:r>
              <a:rPr lang="it-IT" sz="1200">
                <a:solidFill>
                  <a:schemeClr val="tx1">
                    <a:lumMod val="85000"/>
                    <a:lumOff val="15000"/>
                  </a:schemeClr>
                </a:solidFill>
                <a:latin typeface="Century Gothic"/>
              </a:rPr>
              <a:t>1,500–4,500</a:t>
            </a:r>
            <a:r>
              <a:rPr lang="it-IT" sz="1200">
                <a:ln>
                  <a:noFill/>
                </a:ln>
                <a:solidFill>
                  <a:schemeClr val="tx1">
                    <a:lumMod val="85000"/>
                    <a:lumOff val="15000"/>
                  </a:schemeClr>
                </a:solidFill>
                <a:latin typeface="Century Gothic"/>
              </a:rPr>
              <a:t> </a:t>
            </a:r>
          </a:p>
        </p:txBody>
      </p:sp>
      <p:sp>
        <p:nvSpPr>
          <p:cNvPr id="53" name="TextBox 52">
            <a:extLst>
              <a:ext uri="{FF2B5EF4-FFF2-40B4-BE49-F238E27FC236}">
                <a16:creationId xmlns:a16="http://schemas.microsoft.com/office/drawing/2014/main" id="{88528ABD-9A86-94D9-A22A-FAFDE2C31636}"/>
              </a:ext>
            </a:extLst>
          </p:cNvPr>
          <p:cNvSpPr txBox="1">
            <a:spLocks/>
          </p:cNvSpPr>
          <p:nvPr/>
        </p:nvSpPr>
        <p:spPr>
          <a:xfrm>
            <a:off x="10466548" y="2922854"/>
            <a:ext cx="1233418" cy="369332"/>
          </a:xfrm>
          <a:prstGeom prst="rect">
            <a:avLst/>
          </a:prstGeom>
          <a:noFill/>
        </p:spPr>
        <p:txBody>
          <a:bodyPr wrap="square" lIns="0" tIns="0" rIns="0" bIns="0" rtlCol="0" anchor="t">
            <a:spAutoFit/>
          </a:bodyPr>
          <a:lstStyle/>
          <a:p>
            <a:pPr algn="ctr"/>
            <a:r>
              <a:rPr lang="en-GB" sz="1200" b="1">
                <a:ln>
                  <a:noFill/>
                </a:ln>
                <a:solidFill>
                  <a:schemeClr val="accent5">
                    <a:lumMod val="50000"/>
                  </a:schemeClr>
                </a:solidFill>
                <a:latin typeface="Century Gothic"/>
              </a:rPr>
              <a:t>High</a:t>
            </a:r>
          </a:p>
          <a:p>
            <a:pPr algn="ctr"/>
            <a:r>
              <a:rPr lang="en-GB" sz="1200">
                <a:ln>
                  <a:noFill/>
                </a:ln>
                <a:solidFill>
                  <a:schemeClr val="tx1">
                    <a:lumMod val="85000"/>
                    <a:lumOff val="15000"/>
                  </a:schemeClr>
                </a:solidFill>
                <a:latin typeface="Century Gothic"/>
              </a:rPr>
              <a:t>$</a:t>
            </a:r>
            <a:r>
              <a:rPr lang="en-GB" sz="1200">
                <a:solidFill>
                  <a:schemeClr val="tx1">
                    <a:lumMod val="85000"/>
                    <a:lumOff val="15000"/>
                  </a:schemeClr>
                </a:solidFill>
                <a:latin typeface="Century Gothic"/>
              </a:rPr>
              <a:t>10,000–30,000</a:t>
            </a:r>
            <a:endParaRPr lang="en-GB" sz="1200">
              <a:ln>
                <a:noFill/>
              </a:ln>
              <a:solidFill>
                <a:schemeClr val="tx1">
                  <a:lumMod val="85000"/>
                  <a:lumOff val="15000"/>
                </a:schemeClr>
              </a:solidFill>
              <a:latin typeface="Century Gothic"/>
            </a:endParaRPr>
          </a:p>
        </p:txBody>
      </p:sp>
      <p:sp>
        <p:nvSpPr>
          <p:cNvPr id="54" name="TextBox 53">
            <a:extLst>
              <a:ext uri="{FF2B5EF4-FFF2-40B4-BE49-F238E27FC236}">
                <a16:creationId xmlns:a16="http://schemas.microsoft.com/office/drawing/2014/main" id="{B86D1E9E-09FE-3373-6D08-183455EEBD91}"/>
              </a:ext>
            </a:extLst>
          </p:cNvPr>
          <p:cNvSpPr txBox="1">
            <a:spLocks/>
          </p:cNvSpPr>
          <p:nvPr/>
        </p:nvSpPr>
        <p:spPr>
          <a:xfrm>
            <a:off x="10498776" y="3371235"/>
            <a:ext cx="1201190" cy="369332"/>
          </a:xfrm>
          <a:prstGeom prst="rect">
            <a:avLst/>
          </a:prstGeom>
          <a:noFill/>
        </p:spPr>
        <p:txBody>
          <a:bodyPr wrap="square" lIns="0" tIns="0" rIns="0" bIns="0" rtlCol="0" anchor="t">
            <a:spAutoFit/>
          </a:bodyPr>
          <a:lstStyle/>
          <a:p>
            <a:pPr algn="ctr"/>
            <a:r>
              <a:rPr lang="en-GB" sz="1200" b="1">
                <a:ln>
                  <a:noFill/>
                </a:ln>
                <a:solidFill>
                  <a:schemeClr val="accent5">
                    <a:lumMod val="75000"/>
                  </a:schemeClr>
                </a:solidFill>
                <a:latin typeface="Century Gothic"/>
              </a:rPr>
              <a:t>Medium</a:t>
            </a:r>
          </a:p>
          <a:p>
            <a:pPr algn="ctr"/>
            <a:r>
              <a:rPr lang="en-GB" sz="1200">
                <a:solidFill>
                  <a:schemeClr val="tx1">
                    <a:lumMod val="85000"/>
                    <a:lumOff val="15000"/>
                  </a:schemeClr>
                </a:solidFill>
                <a:latin typeface="Century Gothic"/>
              </a:rPr>
              <a:t>$2,000–7,000</a:t>
            </a:r>
            <a:endParaRPr lang="en-GB" sz="1200">
              <a:ln>
                <a:noFill/>
              </a:ln>
              <a:solidFill>
                <a:schemeClr val="tx1">
                  <a:lumMod val="85000"/>
                  <a:lumOff val="15000"/>
                </a:schemeClr>
              </a:solidFill>
              <a:latin typeface="Century Gothic"/>
            </a:endParaRPr>
          </a:p>
        </p:txBody>
      </p:sp>
      <p:sp>
        <p:nvSpPr>
          <p:cNvPr id="55" name="TextBox 54">
            <a:extLst>
              <a:ext uri="{FF2B5EF4-FFF2-40B4-BE49-F238E27FC236}">
                <a16:creationId xmlns:a16="http://schemas.microsoft.com/office/drawing/2014/main" id="{0A58094A-E515-F336-4E68-0D2A17899EEB}"/>
              </a:ext>
            </a:extLst>
          </p:cNvPr>
          <p:cNvSpPr txBox="1">
            <a:spLocks/>
          </p:cNvSpPr>
          <p:nvPr/>
        </p:nvSpPr>
        <p:spPr>
          <a:xfrm>
            <a:off x="10398351" y="3808198"/>
            <a:ext cx="1372713" cy="369332"/>
          </a:xfrm>
          <a:prstGeom prst="rect">
            <a:avLst/>
          </a:prstGeom>
          <a:noFill/>
        </p:spPr>
        <p:txBody>
          <a:bodyPr wrap="square" lIns="0" tIns="0" rIns="0" bIns="0" rtlCol="0" anchor="t">
            <a:spAutoFit/>
          </a:bodyPr>
          <a:lstStyle/>
          <a:p>
            <a:pPr algn="ctr"/>
            <a:r>
              <a:rPr lang="en-GB" sz="1200" b="1">
                <a:ln>
                  <a:noFill/>
                </a:ln>
                <a:solidFill>
                  <a:schemeClr val="accent5">
                    <a:lumMod val="75000"/>
                  </a:schemeClr>
                </a:solidFill>
                <a:latin typeface="Century Gothic"/>
              </a:rPr>
              <a:t>Medium</a:t>
            </a:r>
          </a:p>
          <a:p>
            <a:pPr algn="ctr"/>
            <a:r>
              <a:rPr lang="en-GB" sz="1200">
                <a:ln>
                  <a:noFill/>
                </a:ln>
                <a:solidFill>
                  <a:schemeClr val="tx1">
                    <a:lumMod val="85000"/>
                    <a:lumOff val="15000"/>
                  </a:schemeClr>
                </a:solidFill>
                <a:latin typeface="Century Gothic"/>
              </a:rPr>
              <a:t> $</a:t>
            </a:r>
            <a:r>
              <a:rPr lang="en-GB" sz="1200">
                <a:solidFill>
                  <a:schemeClr val="tx1">
                    <a:lumMod val="85000"/>
                    <a:lumOff val="15000"/>
                  </a:schemeClr>
                </a:solidFill>
                <a:latin typeface="Century Gothic"/>
              </a:rPr>
              <a:t>5,000–10,000</a:t>
            </a:r>
            <a:endParaRPr lang="en-GB" sz="1200">
              <a:ln>
                <a:noFill/>
              </a:ln>
              <a:solidFill>
                <a:schemeClr val="tx1">
                  <a:lumMod val="85000"/>
                  <a:lumOff val="15000"/>
                </a:schemeClr>
              </a:solidFill>
              <a:latin typeface="Century Gothic" panose="020B0502020202020204" pitchFamily="34" charset="0"/>
            </a:endParaRPr>
          </a:p>
        </p:txBody>
      </p:sp>
      <p:sp>
        <p:nvSpPr>
          <p:cNvPr id="56" name="TextBox 55">
            <a:extLst>
              <a:ext uri="{FF2B5EF4-FFF2-40B4-BE49-F238E27FC236}">
                <a16:creationId xmlns:a16="http://schemas.microsoft.com/office/drawing/2014/main" id="{5EBEF757-57D8-6F92-F4C9-E10D83A4EA0E}"/>
              </a:ext>
            </a:extLst>
          </p:cNvPr>
          <p:cNvSpPr txBox="1">
            <a:spLocks/>
          </p:cNvSpPr>
          <p:nvPr/>
        </p:nvSpPr>
        <p:spPr>
          <a:xfrm>
            <a:off x="10595892" y="4242688"/>
            <a:ext cx="977630" cy="369332"/>
          </a:xfrm>
          <a:prstGeom prst="rect">
            <a:avLst/>
          </a:prstGeom>
          <a:noFill/>
        </p:spPr>
        <p:txBody>
          <a:bodyPr wrap="square" lIns="0" tIns="0" rIns="0" bIns="0" rtlCol="0" anchor="t">
            <a:spAutoFit/>
          </a:bodyPr>
          <a:lstStyle/>
          <a:p>
            <a:pPr algn="ctr"/>
            <a:r>
              <a:rPr lang="en-GB" sz="1200" b="1">
                <a:ln>
                  <a:noFill/>
                </a:ln>
                <a:solidFill>
                  <a:schemeClr val="accent5">
                    <a:lumMod val="60000"/>
                    <a:lumOff val="40000"/>
                  </a:schemeClr>
                </a:solidFill>
                <a:latin typeface="Century Gothic"/>
              </a:rPr>
              <a:t>Low</a:t>
            </a:r>
          </a:p>
          <a:p>
            <a:pPr algn="ctr"/>
            <a:r>
              <a:rPr lang="en-GB" sz="1200">
                <a:solidFill>
                  <a:schemeClr val="tx1">
                    <a:lumMod val="85000"/>
                    <a:lumOff val="15000"/>
                  </a:schemeClr>
                </a:solidFill>
                <a:latin typeface="Century Gothic"/>
              </a:rPr>
              <a:t>$500–2,000</a:t>
            </a:r>
            <a:endParaRPr lang="en-GB" sz="1200">
              <a:ln>
                <a:noFill/>
              </a:ln>
              <a:solidFill>
                <a:schemeClr val="tx1">
                  <a:lumMod val="85000"/>
                  <a:lumOff val="15000"/>
                </a:schemeClr>
              </a:solidFill>
              <a:latin typeface="Century Gothic" panose="020B0502020202020204" pitchFamily="34" charset="0"/>
            </a:endParaRPr>
          </a:p>
        </p:txBody>
      </p:sp>
      <p:sp>
        <p:nvSpPr>
          <p:cNvPr id="57" name="TextBox 56">
            <a:extLst>
              <a:ext uri="{FF2B5EF4-FFF2-40B4-BE49-F238E27FC236}">
                <a16:creationId xmlns:a16="http://schemas.microsoft.com/office/drawing/2014/main" id="{F3CA7537-0538-3B5F-9A06-B59700963B07}"/>
              </a:ext>
            </a:extLst>
          </p:cNvPr>
          <p:cNvSpPr txBox="1">
            <a:spLocks/>
          </p:cNvSpPr>
          <p:nvPr/>
        </p:nvSpPr>
        <p:spPr>
          <a:xfrm>
            <a:off x="10430522" y="4793007"/>
            <a:ext cx="1308370" cy="369332"/>
          </a:xfrm>
          <a:prstGeom prst="rect">
            <a:avLst/>
          </a:prstGeom>
          <a:noFill/>
        </p:spPr>
        <p:txBody>
          <a:bodyPr wrap="square" lIns="0" tIns="0" rIns="0" bIns="0" rtlCol="0" anchor="t">
            <a:spAutoFit/>
          </a:bodyPr>
          <a:lstStyle/>
          <a:p>
            <a:pPr algn="ctr"/>
            <a:r>
              <a:rPr lang="en-GB" sz="1200" b="1">
                <a:ln>
                  <a:noFill/>
                </a:ln>
                <a:solidFill>
                  <a:schemeClr val="accent5">
                    <a:lumMod val="50000"/>
                  </a:schemeClr>
                </a:solidFill>
                <a:latin typeface="Century Gothic"/>
              </a:rPr>
              <a:t>High</a:t>
            </a:r>
          </a:p>
          <a:p>
            <a:pPr algn="ctr"/>
            <a:r>
              <a:rPr lang="it-IT" sz="1200">
                <a:ln>
                  <a:noFill/>
                </a:ln>
                <a:solidFill>
                  <a:schemeClr val="tx1">
                    <a:lumMod val="85000"/>
                    <a:lumOff val="15000"/>
                  </a:schemeClr>
                </a:solidFill>
                <a:latin typeface="Century Gothic"/>
              </a:rPr>
              <a:t>$</a:t>
            </a:r>
            <a:r>
              <a:rPr lang="it-IT" sz="1200">
                <a:solidFill>
                  <a:schemeClr val="tx1">
                    <a:lumMod val="85000"/>
                    <a:lumOff val="15000"/>
                  </a:schemeClr>
                </a:solidFill>
                <a:latin typeface="Century Gothic"/>
              </a:rPr>
              <a:t>10,000–30,000</a:t>
            </a:r>
            <a:endParaRPr lang="it-IT" sz="1200">
              <a:ln>
                <a:noFill/>
              </a:ln>
              <a:solidFill>
                <a:schemeClr val="tx1">
                  <a:lumMod val="85000"/>
                  <a:lumOff val="15000"/>
                </a:schemeClr>
              </a:solidFill>
              <a:latin typeface="Century Gothic"/>
            </a:endParaRPr>
          </a:p>
        </p:txBody>
      </p:sp>
      <p:sp>
        <p:nvSpPr>
          <p:cNvPr id="58" name="TextBox 57">
            <a:extLst>
              <a:ext uri="{FF2B5EF4-FFF2-40B4-BE49-F238E27FC236}">
                <a16:creationId xmlns:a16="http://schemas.microsoft.com/office/drawing/2014/main" id="{3C4F9BF3-1626-5BBD-5729-0DEB75DB5CC2}"/>
              </a:ext>
            </a:extLst>
          </p:cNvPr>
          <p:cNvSpPr txBox="1">
            <a:spLocks/>
          </p:cNvSpPr>
          <p:nvPr/>
        </p:nvSpPr>
        <p:spPr>
          <a:xfrm>
            <a:off x="10498776" y="5314804"/>
            <a:ext cx="1171862" cy="369332"/>
          </a:xfrm>
          <a:prstGeom prst="rect">
            <a:avLst/>
          </a:prstGeom>
          <a:noFill/>
        </p:spPr>
        <p:txBody>
          <a:bodyPr wrap="square" lIns="0" tIns="0" rIns="0" bIns="0" rtlCol="0" anchor="t">
            <a:spAutoFit/>
          </a:bodyPr>
          <a:lstStyle/>
          <a:p>
            <a:pPr algn="ctr"/>
            <a:r>
              <a:rPr lang="en-GB" sz="1200" b="1">
                <a:ln>
                  <a:noFill/>
                </a:ln>
                <a:solidFill>
                  <a:schemeClr val="accent5">
                    <a:lumMod val="75000"/>
                  </a:schemeClr>
                </a:solidFill>
                <a:latin typeface="Century Gothic"/>
              </a:rPr>
              <a:t>Medium</a:t>
            </a:r>
          </a:p>
          <a:p>
            <a:pPr algn="ctr"/>
            <a:r>
              <a:rPr lang="en-GB" sz="1200">
                <a:ln>
                  <a:noFill/>
                </a:ln>
                <a:solidFill>
                  <a:schemeClr val="tx1">
                    <a:lumMod val="85000"/>
                    <a:lumOff val="15000"/>
                  </a:schemeClr>
                </a:solidFill>
                <a:latin typeface="Century Gothic"/>
              </a:rPr>
              <a:t>$</a:t>
            </a:r>
            <a:r>
              <a:rPr lang="en-GB" sz="1200">
                <a:solidFill>
                  <a:schemeClr val="tx1">
                    <a:lumMod val="85000"/>
                    <a:lumOff val="15000"/>
                  </a:schemeClr>
                </a:solidFill>
                <a:latin typeface="Century Gothic"/>
              </a:rPr>
              <a:t>2,000–10</a:t>
            </a:r>
            <a:r>
              <a:rPr lang="en-GB" sz="1200">
                <a:ln>
                  <a:noFill/>
                </a:ln>
                <a:solidFill>
                  <a:schemeClr val="tx1">
                    <a:lumMod val="85000"/>
                    <a:lumOff val="15000"/>
                  </a:schemeClr>
                </a:solidFill>
                <a:latin typeface="Century Gothic"/>
              </a:rPr>
              <a:t>,</a:t>
            </a:r>
            <a:r>
              <a:rPr lang="en-GB" sz="1200">
                <a:solidFill>
                  <a:schemeClr val="tx1">
                    <a:lumMod val="85000"/>
                    <a:lumOff val="15000"/>
                  </a:schemeClr>
                </a:solidFill>
                <a:latin typeface="Century Gothic"/>
              </a:rPr>
              <a:t>000</a:t>
            </a:r>
            <a:endParaRPr lang="en-GB" sz="1200">
              <a:ln>
                <a:noFill/>
              </a:ln>
              <a:solidFill>
                <a:schemeClr val="tx1">
                  <a:lumMod val="85000"/>
                  <a:lumOff val="15000"/>
                </a:schemeClr>
              </a:solidFill>
              <a:latin typeface="Century Gothic"/>
            </a:endParaRPr>
          </a:p>
        </p:txBody>
      </p:sp>
      <p:sp>
        <p:nvSpPr>
          <p:cNvPr id="59" name="TextBox 58">
            <a:extLst>
              <a:ext uri="{FF2B5EF4-FFF2-40B4-BE49-F238E27FC236}">
                <a16:creationId xmlns:a16="http://schemas.microsoft.com/office/drawing/2014/main" id="{06D5B0BA-AD14-49ED-08FA-A9BC2208F85C}"/>
              </a:ext>
            </a:extLst>
          </p:cNvPr>
          <p:cNvSpPr txBox="1">
            <a:spLocks/>
          </p:cNvSpPr>
          <p:nvPr/>
        </p:nvSpPr>
        <p:spPr>
          <a:xfrm>
            <a:off x="10452409" y="5749292"/>
            <a:ext cx="1264596" cy="369332"/>
          </a:xfrm>
          <a:prstGeom prst="rect">
            <a:avLst/>
          </a:prstGeom>
          <a:noFill/>
        </p:spPr>
        <p:txBody>
          <a:bodyPr wrap="square" lIns="0" tIns="0" rIns="0" bIns="0" rtlCol="0" anchor="t">
            <a:spAutoFit/>
          </a:bodyPr>
          <a:lstStyle/>
          <a:p>
            <a:pPr algn="ctr"/>
            <a:r>
              <a:rPr lang="en-GB" sz="1200" b="1">
                <a:ln>
                  <a:noFill/>
                </a:ln>
                <a:solidFill>
                  <a:schemeClr val="accent5">
                    <a:lumMod val="50000"/>
                  </a:schemeClr>
                </a:solidFill>
                <a:latin typeface="Century Gothic"/>
              </a:rPr>
              <a:t>High</a:t>
            </a:r>
          </a:p>
          <a:p>
            <a:pPr algn="ctr"/>
            <a:r>
              <a:rPr lang="en-GB" sz="1200">
                <a:ln>
                  <a:noFill/>
                </a:ln>
                <a:solidFill>
                  <a:schemeClr val="tx1">
                    <a:lumMod val="85000"/>
                    <a:lumOff val="15000"/>
                  </a:schemeClr>
                </a:solidFill>
                <a:latin typeface="Century Gothic"/>
              </a:rPr>
              <a:t>$</a:t>
            </a:r>
            <a:r>
              <a:rPr lang="en-GB" sz="1200">
                <a:solidFill>
                  <a:schemeClr val="tx1">
                    <a:lumMod val="85000"/>
                    <a:lumOff val="15000"/>
                  </a:schemeClr>
                </a:solidFill>
                <a:latin typeface="Century Gothic"/>
              </a:rPr>
              <a:t>10,000–30,000</a:t>
            </a:r>
            <a:endParaRPr lang="en-GB" sz="1200">
              <a:ln>
                <a:noFill/>
              </a:ln>
              <a:solidFill>
                <a:schemeClr val="tx1">
                  <a:lumMod val="85000"/>
                  <a:lumOff val="15000"/>
                </a:schemeClr>
              </a:solidFill>
              <a:latin typeface="Century Gothic"/>
            </a:endParaRPr>
          </a:p>
        </p:txBody>
      </p:sp>
      <p:sp>
        <p:nvSpPr>
          <p:cNvPr id="14" name="Speech Bubble: Rectangle with Corners Rounded 13">
            <a:extLst>
              <a:ext uri="{FF2B5EF4-FFF2-40B4-BE49-F238E27FC236}">
                <a16:creationId xmlns:a16="http://schemas.microsoft.com/office/drawing/2014/main" id="{488F634B-0859-7994-BC13-19C7C52833E2}"/>
              </a:ext>
            </a:extLst>
          </p:cNvPr>
          <p:cNvSpPr/>
          <p:nvPr/>
        </p:nvSpPr>
        <p:spPr>
          <a:xfrm>
            <a:off x="7998858" y="2389244"/>
            <a:ext cx="2380300" cy="3022911"/>
          </a:xfrm>
          <a:prstGeom prst="wedgeRoundRectCallout">
            <a:avLst>
              <a:gd name="adj1" fmla="val -64342"/>
              <a:gd name="adj2" fmla="val 4040"/>
              <a:gd name="adj3" fmla="val 16667"/>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600"/>
              </a:spcAft>
            </a:pPr>
            <a:r>
              <a:rPr lang="en-GB" sz="1200" b="1">
                <a:ln>
                  <a:noFill/>
                </a:ln>
                <a:solidFill>
                  <a:schemeClr val="tx1">
                    <a:lumMod val="85000"/>
                    <a:lumOff val="15000"/>
                  </a:schemeClr>
                </a:solidFill>
                <a:latin typeface="Century Gothic" panose="020B0502020202020204" pitchFamily="34" charset="0"/>
              </a:rPr>
              <a:t>The cost and impact of passive cooling techniques varies massively depending on: </a:t>
            </a:r>
          </a:p>
          <a:p>
            <a:pPr marL="342900" indent="-342900" algn="l">
              <a:spcAft>
                <a:spcPts val="600"/>
              </a:spcAft>
              <a:buAutoNum type="arabicParenR"/>
            </a:pPr>
            <a:r>
              <a:rPr lang="en-GB" sz="1200">
                <a:solidFill>
                  <a:schemeClr val="tx1">
                    <a:lumMod val="85000"/>
                    <a:lumOff val="15000"/>
                  </a:schemeClr>
                </a:solidFill>
                <a:latin typeface="Century Gothic" panose="020B0502020202020204" pitchFamily="34" charset="0"/>
              </a:rPr>
              <a:t>Climate</a:t>
            </a:r>
          </a:p>
          <a:p>
            <a:pPr marL="342900" indent="-342900" algn="l">
              <a:spcAft>
                <a:spcPts val="600"/>
              </a:spcAft>
              <a:buAutoNum type="arabicParenR"/>
            </a:pPr>
            <a:r>
              <a:rPr lang="en-GB" sz="1200">
                <a:solidFill>
                  <a:schemeClr val="tx1">
                    <a:lumMod val="85000"/>
                    <a:lumOff val="15000"/>
                  </a:schemeClr>
                </a:solidFill>
                <a:latin typeface="Century Gothic" panose="020B0502020202020204" pitchFamily="34" charset="0"/>
              </a:rPr>
              <a:t>Labour and material costs in different countries </a:t>
            </a:r>
          </a:p>
          <a:p>
            <a:pPr marL="342900" indent="-342900" algn="l">
              <a:spcAft>
                <a:spcPts val="600"/>
              </a:spcAft>
              <a:buAutoNum type="arabicParenR"/>
            </a:pPr>
            <a:r>
              <a:rPr lang="en-GB" sz="1200">
                <a:ln>
                  <a:noFill/>
                </a:ln>
                <a:solidFill>
                  <a:schemeClr val="tx1">
                    <a:lumMod val="85000"/>
                    <a:lumOff val="15000"/>
                  </a:schemeClr>
                </a:solidFill>
                <a:latin typeface="Century Gothic" panose="020B0502020202020204" pitchFamily="34" charset="0"/>
              </a:rPr>
              <a:t>Extent of technique deployed (e.g., external shading can range from trees and retractable awnings to concrete structures)  </a:t>
            </a:r>
          </a:p>
        </p:txBody>
      </p:sp>
    </p:spTree>
    <p:extLst>
      <p:ext uri="{BB962C8B-B14F-4D97-AF65-F5344CB8AC3E}">
        <p14:creationId xmlns:p14="http://schemas.microsoft.com/office/powerpoint/2010/main" val="73045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87A7B53-930C-8BA5-9342-6E0F709C01C7}"/>
              </a:ext>
            </a:extLst>
          </p:cNvPr>
          <p:cNvGraphicFramePr>
            <a:graphicFrameLocks noChangeAspect="1"/>
          </p:cNvGraphicFramePr>
          <p:nvPr>
            <p:custDataLst>
              <p:tags r:id="rId1"/>
            </p:custDataLst>
            <p:extLst>
              <p:ext uri="{D42A27DB-BD31-4B8C-83A1-F6EECF244321}">
                <p14:modId xmlns:p14="http://schemas.microsoft.com/office/powerpoint/2010/main" val="2976157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4" progId="TCLayout.ActiveDocument.1">
                  <p:embed/>
                </p:oleObj>
              </mc:Choice>
              <mc:Fallback>
                <p:oleObj name="think-cell Slide" r:id="rId28" imgW="395" imgH="394" progId="TCLayout.ActiveDocument.1">
                  <p:embed/>
                  <p:pic>
                    <p:nvPicPr>
                      <p:cNvPr id="9" name="think-cell data - do not delete" hidden="1">
                        <a:extLst>
                          <a:ext uri="{FF2B5EF4-FFF2-40B4-BE49-F238E27FC236}">
                            <a16:creationId xmlns:a16="http://schemas.microsoft.com/office/drawing/2014/main" id="{A87A7B53-930C-8BA5-9342-6E0F709C01C7}"/>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F4F1B6-AD99-5F14-D4DB-3681DD632C67}"/>
              </a:ext>
            </a:extLst>
          </p:cNvPr>
          <p:cNvSpPr>
            <a:spLocks noGrp="1"/>
          </p:cNvSpPr>
          <p:nvPr>
            <p:ph type="title"/>
          </p:nvPr>
        </p:nvSpPr>
        <p:spPr>
          <a:xfrm>
            <a:off x="477634" y="465138"/>
            <a:ext cx="11809616" cy="708715"/>
          </a:xfrm>
        </p:spPr>
        <p:txBody>
          <a:bodyPr vert="horz"/>
          <a:lstStyle/>
          <a:p>
            <a:r>
              <a:rPr lang="en-GB" sz="2000"/>
              <a:t>Improving the technical efficiency of AC and deploying passive cooling techniques in new buildings could more than offset the increase in electricity demand - but relies on strong policies </a:t>
            </a:r>
          </a:p>
        </p:txBody>
      </p:sp>
      <p:sp>
        <p:nvSpPr>
          <p:cNvPr id="3" name="Slide Number Placeholder 2">
            <a:extLst>
              <a:ext uri="{FF2B5EF4-FFF2-40B4-BE49-F238E27FC236}">
                <a16:creationId xmlns:a16="http://schemas.microsoft.com/office/drawing/2014/main" id="{36A4E9F9-6EF9-5A77-C7D0-EE0B26841A35}"/>
              </a:ext>
            </a:extLst>
          </p:cNvPr>
          <p:cNvSpPr>
            <a:spLocks noGrp="1"/>
          </p:cNvSpPr>
          <p:nvPr>
            <p:ph type="sldNum" sz="quarter" idx="11"/>
          </p:nvPr>
        </p:nvSpPr>
        <p:spPr/>
        <p:txBody>
          <a:bodyPr/>
          <a:lstStyle/>
          <a:p>
            <a:fld id="{ABB6D191-819E-455F-BC39-F2381519C0C1}" type="slidenum">
              <a:rPr lang="en-US" noProof="0" smtClean="0"/>
              <a:t>25</a:t>
            </a:fld>
            <a:endParaRPr lang="en-US" noProof="0"/>
          </a:p>
        </p:txBody>
      </p:sp>
      <p:sp>
        <p:nvSpPr>
          <p:cNvPr id="4" name="Footer Placeholder 3">
            <a:extLst>
              <a:ext uri="{FF2B5EF4-FFF2-40B4-BE49-F238E27FC236}">
                <a16:creationId xmlns:a16="http://schemas.microsoft.com/office/drawing/2014/main" id="{0533E9EB-BFD4-83C3-3309-39F3A490C224}"/>
              </a:ext>
            </a:extLst>
          </p:cNvPr>
          <p:cNvSpPr>
            <a:spLocks noGrp="1"/>
          </p:cNvSpPr>
          <p:nvPr>
            <p:ph type="ftr" sz="quarter" idx="12"/>
          </p:nvPr>
        </p:nvSpPr>
        <p:spPr>
          <a:xfrm>
            <a:off x="1446000" y="6418261"/>
            <a:ext cx="9675845" cy="295485"/>
          </a:xfrm>
        </p:spPr>
        <p:txBody>
          <a:bodyPr lIns="91440" tIns="45720" rIns="91440" bIns="45720" anchor="t"/>
          <a:lstStyle/>
          <a:p>
            <a:r>
              <a:rPr lang="en-GB">
                <a:latin typeface="Century Gothic"/>
              </a:rPr>
              <a:t>Source: </a:t>
            </a:r>
            <a:r>
              <a:rPr lang="en-GB" err="1">
                <a:latin typeface="Century Gothic"/>
              </a:rPr>
              <a:t>Systemiq</a:t>
            </a:r>
            <a:r>
              <a:rPr lang="en-GB">
                <a:latin typeface="Century Gothic"/>
              </a:rPr>
              <a:t> analysis for the ETC; IEA (2021), </a:t>
            </a:r>
            <a:r>
              <a:rPr lang="en-GB" i="1">
                <a:latin typeface="Century Gothic"/>
              </a:rPr>
              <a:t>Net Zero by 2050.</a:t>
            </a:r>
            <a:endParaRPr lang="en-US"/>
          </a:p>
        </p:txBody>
      </p:sp>
      <p:sp>
        <p:nvSpPr>
          <p:cNvPr id="12" name="TextBox 11">
            <a:extLst>
              <a:ext uri="{FF2B5EF4-FFF2-40B4-BE49-F238E27FC236}">
                <a16:creationId xmlns:a16="http://schemas.microsoft.com/office/drawing/2014/main" id="{DB089CAF-1E42-A653-EC55-87625B3F49B6}"/>
              </a:ext>
            </a:extLst>
          </p:cNvPr>
          <p:cNvSpPr txBox="1">
            <a:spLocks/>
          </p:cNvSpPr>
          <p:nvPr/>
        </p:nvSpPr>
        <p:spPr>
          <a:xfrm>
            <a:off x="382383" y="1230253"/>
            <a:ext cx="8191704" cy="400110"/>
          </a:xfrm>
          <a:prstGeom prst="rect">
            <a:avLst/>
          </a:prstGeom>
          <a:noFill/>
        </p:spPr>
        <p:txBody>
          <a:bodyPr wrap="square" lIns="0" tIns="0" rIns="0" bIns="0" rtlCol="0">
            <a:spAutoFit/>
          </a:bodyPr>
          <a:lstStyle/>
          <a:p>
            <a:pPr fontAlgn="base"/>
            <a:r>
              <a:rPr lang="en-GB" sz="1400" b="1">
                <a:solidFill>
                  <a:schemeClr val="tx2"/>
                </a:solidFill>
                <a:latin typeface="Century Gothic" panose="020B0502020202020204" pitchFamily="34" charset="0"/>
              </a:rPr>
              <a:t>Global electricity consumption from cooling, 2020 to 2050</a:t>
            </a:r>
          </a:p>
          <a:p>
            <a:pPr algn="l" fontAlgn="base"/>
            <a:r>
              <a:rPr lang="en-GB" sz="1200">
                <a:solidFill>
                  <a:schemeClr val="bg2">
                    <a:lumMod val="50000"/>
                  </a:schemeClr>
                </a:solidFill>
                <a:latin typeface="Century Gothic" panose="020B0502020202020204" pitchFamily="34" charset="0"/>
              </a:rPr>
              <a:t>Annual TWh</a:t>
            </a:r>
          </a:p>
        </p:txBody>
      </p:sp>
      <p:cxnSp>
        <p:nvCxnSpPr>
          <p:cNvPr id="13" name="Straight Connector 12">
            <a:extLst>
              <a:ext uri="{FF2B5EF4-FFF2-40B4-BE49-F238E27FC236}">
                <a16:creationId xmlns:a16="http://schemas.microsoft.com/office/drawing/2014/main" id="{6A51234B-7238-D8F2-93F5-98EF1C0B50D5}"/>
              </a:ext>
            </a:extLst>
          </p:cNvPr>
          <p:cNvCxnSpPr>
            <a:cxnSpLocks/>
          </p:cNvCxnSpPr>
          <p:nvPr/>
        </p:nvCxnSpPr>
        <p:spPr>
          <a:xfrm>
            <a:off x="382383" y="1697776"/>
            <a:ext cx="11437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AB1AB5-70D7-04FA-D8EF-0B6388F1A393}"/>
              </a:ext>
            </a:extLst>
          </p:cNvPr>
          <p:cNvCxnSpPr/>
          <p:nvPr>
            <p:custDataLst>
              <p:tags r:id="rId2"/>
            </p:custDataLst>
          </p:nvPr>
        </p:nvCxnSpPr>
        <p:spPr bwMode="auto">
          <a:xfrm>
            <a:off x="2368551" y="4414838"/>
            <a:ext cx="80327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A3670E9-A1CB-10E9-3A6B-BCB8F6480A56}"/>
              </a:ext>
            </a:extLst>
          </p:cNvPr>
          <p:cNvCxnSpPr/>
          <p:nvPr>
            <p:custDataLst>
              <p:tags r:id="rId3"/>
            </p:custDataLst>
          </p:nvPr>
        </p:nvCxnSpPr>
        <p:spPr bwMode="auto">
          <a:xfrm>
            <a:off x="4178301" y="2524125"/>
            <a:ext cx="80327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1E0242B-AD71-298A-8858-8A86D40997AD}"/>
              </a:ext>
            </a:extLst>
          </p:cNvPr>
          <p:cNvCxnSpPr/>
          <p:nvPr>
            <p:custDataLst>
              <p:tags r:id="rId4"/>
            </p:custDataLst>
          </p:nvPr>
        </p:nvCxnSpPr>
        <p:spPr bwMode="auto">
          <a:xfrm>
            <a:off x="5988051" y="2524125"/>
            <a:ext cx="80327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7F3A90FB-E794-D0A8-484B-CE8A11DAB95D}"/>
              </a:ext>
            </a:extLst>
          </p:cNvPr>
          <p:cNvCxnSpPr/>
          <p:nvPr>
            <p:custDataLst>
              <p:tags r:id="rId5"/>
            </p:custDataLst>
          </p:nvPr>
        </p:nvCxnSpPr>
        <p:spPr bwMode="auto">
          <a:xfrm>
            <a:off x="7797801" y="4121150"/>
            <a:ext cx="80327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7A02B7E-26B4-38F1-41CD-D0C6ADB5FADF}"/>
              </a:ext>
            </a:extLst>
          </p:cNvPr>
          <p:cNvCxnSpPr/>
          <p:nvPr>
            <p:custDataLst>
              <p:tags r:id="rId6"/>
            </p:custDataLst>
          </p:nvPr>
        </p:nvCxnSpPr>
        <p:spPr bwMode="auto">
          <a:xfrm>
            <a:off x="9607551" y="4960938"/>
            <a:ext cx="80327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6" name="Chart 55">
            <a:extLst>
              <a:ext uri="{FF2B5EF4-FFF2-40B4-BE49-F238E27FC236}">
                <a16:creationId xmlns:a16="http://schemas.microsoft.com/office/drawing/2014/main" id="{24C9CCDC-06C0-D22E-A165-FEE46D3F0295}"/>
              </a:ext>
            </a:extLst>
          </p:cNvPr>
          <p:cNvGraphicFramePr/>
          <p:nvPr>
            <p:custDataLst>
              <p:tags r:id="rId7"/>
            </p:custDataLst>
            <p:extLst>
              <p:ext uri="{D42A27DB-BD31-4B8C-83A1-F6EECF244321}">
                <p14:modId xmlns:p14="http://schemas.microsoft.com/office/powerpoint/2010/main" val="117136229"/>
              </p:ext>
            </p:extLst>
          </p:nvPr>
        </p:nvGraphicFramePr>
        <p:xfrm>
          <a:off x="314325" y="1828800"/>
          <a:ext cx="11587163" cy="4071938"/>
        </p:xfrm>
        <a:graphic>
          <a:graphicData uri="http://schemas.openxmlformats.org/drawingml/2006/chart">
            <c:chart xmlns:c="http://schemas.openxmlformats.org/drawingml/2006/chart" xmlns:r="http://schemas.openxmlformats.org/officeDocument/2006/relationships" r:id="rId30"/>
          </a:graphicData>
        </a:graphic>
      </p:graphicFrame>
      <p:cxnSp>
        <p:nvCxnSpPr>
          <p:cNvPr id="10" name="Straight Connector 9">
            <a:extLst>
              <a:ext uri="{FF2B5EF4-FFF2-40B4-BE49-F238E27FC236}">
                <a16:creationId xmlns:a16="http://schemas.microsoft.com/office/drawing/2014/main" id="{A969EC85-BA48-40B4-B007-8EE359FF4976}"/>
              </a:ext>
            </a:extLst>
          </p:cNvPr>
          <p:cNvCxnSpPr>
            <a:cxnSpLocks/>
          </p:cNvCxnSpPr>
          <p:nvPr>
            <p:custDataLst>
              <p:tags r:id="rId8"/>
            </p:custDataLst>
          </p:nvPr>
        </p:nvCxnSpPr>
        <p:spPr bwMode="auto">
          <a:xfrm flipH="1">
            <a:off x="1822451" y="2524125"/>
            <a:ext cx="13493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89511BC-3BFF-B4FD-CC24-DB25C9C4D2DB}"/>
              </a:ext>
            </a:extLst>
          </p:cNvPr>
          <p:cNvCxnSpPr/>
          <p:nvPr>
            <p:custDataLst>
              <p:tags r:id="rId9"/>
            </p:custDataLst>
          </p:nvPr>
        </p:nvCxnSpPr>
        <p:spPr bwMode="auto">
          <a:xfrm flipV="1">
            <a:off x="1865313" y="2520950"/>
            <a:ext cx="0" cy="17033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92C7BE4-0484-6276-8234-B69D7E47532B}"/>
              </a:ext>
            </a:extLst>
          </p:cNvPr>
          <p:cNvCxnSpPr/>
          <p:nvPr>
            <p:custDataLst>
              <p:tags r:id="rId10"/>
            </p:custDataLst>
          </p:nvPr>
        </p:nvCxnSpPr>
        <p:spPr bwMode="auto">
          <a:xfrm>
            <a:off x="7797801" y="2524125"/>
            <a:ext cx="315912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505C8E3-6470-39EB-4415-B792BF2152CF}"/>
              </a:ext>
            </a:extLst>
          </p:cNvPr>
          <p:cNvCxnSpPr/>
          <p:nvPr>
            <p:custDataLst>
              <p:tags r:id="rId11"/>
            </p:custDataLst>
          </p:nvPr>
        </p:nvCxnSpPr>
        <p:spPr bwMode="auto">
          <a:xfrm>
            <a:off x="10914063" y="2520950"/>
            <a:ext cx="0" cy="22494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auto">
          <a:xfrm>
            <a:off x="1165225" y="5768975"/>
            <a:ext cx="140017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4F478E-25D5-4E38-AC98-DFA03022280A}" type="datetime'Elect''ricity'' ''consumpti''o''''''n, 20''''2''2'''''''''''''">
              <a:rPr lang="en-GB" altLang="en-US" sz="1200" smtClean="0"/>
              <a:pPr marL="0" lvl="0" indent="0" algn="ctr">
                <a:spcBef>
                  <a:spcPct val="0"/>
                </a:spcBef>
                <a:spcAft>
                  <a:spcPct val="0"/>
                </a:spcAft>
                <a:buNone/>
              </a:pPr>
              <a:t>Electricity consumption, 2022</a:t>
            </a:fld>
            <a:endParaRPr lang="en-GB" sz="1200" noProof="0"/>
          </a:p>
        </p:txBody>
      </p:sp>
      <p:sp>
        <p:nvSpPr>
          <p:cNvPr id="23"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auto">
          <a:xfrm>
            <a:off x="3057525" y="5768975"/>
            <a:ext cx="123666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0F4210C-5786-4D81-AF55-0EB8184499C3}" type="datetime'''''''Inc''''reas''ed d''e''''mand ''''''''t''o 2''0''50'">
              <a:rPr lang="en-GB" altLang="en-US" sz="1200" smtClean="0"/>
              <a:pPr marL="0" lvl="0" indent="0" algn="ctr">
                <a:spcBef>
                  <a:spcPct val="0"/>
                </a:spcBef>
                <a:spcAft>
                  <a:spcPct val="0"/>
                </a:spcAft>
                <a:buNone/>
              </a:pPr>
              <a:t>Increased demand to 2050</a:t>
            </a:fld>
            <a:endParaRPr lang="en-GB" sz="1200" noProof="0"/>
          </a:p>
        </p:txBody>
      </p:sp>
      <p:sp>
        <p:nvSpPr>
          <p:cNvPr id="19" name="Text Placeholder 2">
            <a:extLst>
              <a:ext uri="{FF2B5EF4-FFF2-40B4-BE49-F238E27FC236}">
                <a16:creationId xmlns:a16="http://schemas.microsoft.com/office/drawing/2014/main" id="{A29AAA8F-9121-0786-D199-CE5EAFB3E6B1}"/>
              </a:ext>
            </a:extLst>
          </p:cNvPr>
          <p:cNvSpPr>
            <a:spLocks noGrp="1"/>
          </p:cNvSpPr>
          <p:nvPr>
            <p:custDataLst>
              <p:tags r:id="rId14"/>
            </p:custDataLst>
          </p:nvPr>
        </p:nvSpPr>
        <p:spPr bwMode="auto">
          <a:xfrm>
            <a:off x="4713289" y="5768977"/>
            <a:ext cx="1543049" cy="221918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lgn="ctr">
              <a:buNone/>
            </a:pPr>
            <a:r>
              <a:rPr lang="en-GB" sz="1200" dirty="0">
                <a:latin typeface="Century Gothic"/>
                <a:ea typeface="Verdana"/>
                <a:cs typeface="Inter"/>
              </a:rPr>
              <a:t>Electricity consumption in </a:t>
            </a:r>
            <a:endParaRPr lang="en-GB" dirty="0">
              <a:ea typeface="Verdana"/>
              <a:cs typeface="Inter"/>
            </a:endParaRPr>
          </a:p>
          <a:p>
            <a:pPr marL="179705" indent="-179705" algn="ctr">
              <a:buNone/>
            </a:pPr>
            <a:r>
              <a:rPr lang="en-GB" sz="1200" dirty="0">
                <a:latin typeface="Century Gothic"/>
                <a:ea typeface="Verdana"/>
                <a:cs typeface="Inter"/>
              </a:rPr>
              <a:t>2050, holding today's </a:t>
            </a:r>
            <a:endParaRPr lang="en-GB">
              <a:ea typeface="Verdana"/>
              <a:cs typeface="Inter"/>
            </a:endParaRPr>
          </a:p>
          <a:p>
            <a:pPr marL="179705" indent="-179705" algn="ctr">
              <a:buNone/>
            </a:pPr>
            <a:r>
              <a:rPr lang="en-GB" sz="1200" dirty="0">
                <a:latin typeface="Century Gothic"/>
                <a:ea typeface="Verdana"/>
                <a:cs typeface="Inter"/>
              </a:rPr>
              <a:t>technical and building</a:t>
            </a:r>
            <a:endParaRPr lang="en-GB" dirty="0">
              <a:ea typeface="Verdana"/>
              <a:cs typeface="Inter"/>
            </a:endParaRPr>
          </a:p>
          <a:p>
            <a:pPr marL="0" indent="0" algn="ctr">
              <a:spcBef>
                <a:spcPct val="0"/>
              </a:spcBef>
              <a:spcAft>
                <a:spcPct val="0"/>
              </a:spcAft>
              <a:buNone/>
            </a:pPr>
            <a:r>
              <a:rPr lang="en-GB" sz="1200" dirty="0">
                <a:latin typeface="Century Gothic"/>
                <a:ea typeface="Verdana"/>
                <a:cs typeface="Inter"/>
              </a:rPr>
              <a:t>efficiency constant</a:t>
            </a:r>
            <a:endParaRPr lang="en-GB" dirty="0">
              <a:ea typeface="Verdana"/>
              <a:cs typeface="Inter"/>
            </a:endParaRPr>
          </a:p>
        </p:txBody>
      </p:sp>
      <p:sp>
        <p:nvSpPr>
          <p:cNvPr id="35" name="Text Placeholder 2">
            <a:extLst>
              <a:ext uri="{FF2B5EF4-FFF2-40B4-BE49-F238E27FC236}">
                <a16:creationId xmlns:a16="http://schemas.microsoft.com/office/drawing/2014/main" id="{368FE5E9-1849-6241-08E8-1D179F0206BA}"/>
              </a:ext>
            </a:extLst>
          </p:cNvPr>
          <p:cNvSpPr>
            <a:spLocks noGrp="1"/>
          </p:cNvSpPr>
          <p:nvPr>
            <p:custDataLst>
              <p:tags r:id="rId15"/>
            </p:custDataLst>
          </p:nvPr>
        </p:nvSpPr>
        <p:spPr bwMode="auto">
          <a:xfrm>
            <a:off x="6548438" y="5768975"/>
            <a:ext cx="149225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DF5E561-1FF8-4D29-84BC-603E8C40A770}" type="datetime'''Tech''''nic''al ef''f''icien''''cy'''''' i''mpr''ovemen''ts'">
              <a:rPr lang="en-GB" altLang="en-US" sz="1200" smtClean="0"/>
              <a:pPr marL="0" lvl="0" indent="0" algn="ctr">
                <a:spcBef>
                  <a:spcPct val="0"/>
                </a:spcBef>
                <a:spcAft>
                  <a:spcPct val="0"/>
                </a:spcAft>
                <a:buNone/>
              </a:pPr>
              <a:t>Technical efficiency improvements</a:t>
            </a:fld>
            <a:endParaRPr lang="en-GB" sz="1200" noProof="0"/>
          </a:p>
        </p:txBody>
      </p:sp>
      <p:sp>
        <p:nvSpPr>
          <p:cNvPr id="92" name="Text Placeholder 2">
            <a:extLst>
              <a:ext uri="{FF2B5EF4-FFF2-40B4-BE49-F238E27FC236}">
                <a16:creationId xmlns:a16="http://schemas.microsoft.com/office/drawing/2014/main" id="{745CBDC9-9117-CEF6-4E4D-E9E11B44CF5C}"/>
              </a:ext>
            </a:extLst>
          </p:cNvPr>
          <p:cNvSpPr>
            <a:spLocks noGrp="1"/>
          </p:cNvSpPr>
          <p:nvPr>
            <p:custDataLst>
              <p:tags r:id="rId16"/>
            </p:custDataLst>
          </p:nvPr>
        </p:nvSpPr>
        <p:spPr bwMode="auto">
          <a:xfrm>
            <a:off x="8334375" y="5768975"/>
            <a:ext cx="1541463"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lgn="ctr">
              <a:buNone/>
            </a:pPr>
            <a:r>
              <a:rPr lang="en-US" sz="1200">
                <a:latin typeface="Century Gothic"/>
              </a:rPr>
              <a:t>Better new</a:t>
            </a:r>
            <a:endParaRPr lang="en-US"/>
          </a:p>
          <a:p>
            <a:pPr marL="179705" indent="-179705" algn="ctr">
              <a:buNone/>
            </a:pPr>
            <a:r>
              <a:rPr lang="en-US" sz="1200">
                <a:latin typeface="Century Gothic"/>
              </a:rPr>
              <a:t>buildings, retrofit for</a:t>
            </a:r>
            <a:endParaRPr lang="en-US"/>
          </a:p>
          <a:p>
            <a:pPr marL="179705" indent="-179705" algn="ctr">
              <a:buNone/>
            </a:pPr>
            <a:r>
              <a:rPr lang="en-US" sz="1200">
                <a:latin typeface="Century Gothic"/>
              </a:rPr>
              <a:t>passive cooling, and</a:t>
            </a:r>
            <a:endParaRPr lang="en-US"/>
          </a:p>
          <a:p>
            <a:pPr marL="0" indent="0" algn="ctr">
              <a:spcBef>
                <a:spcPct val="0"/>
              </a:spcBef>
              <a:spcAft>
                <a:spcPct val="0"/>
              </a:spcAft>
              <a:buNone/>
            </a:pPr>
            <a:r>
              <a:rPr lang="en-US" sz="1200" dirty="0" err="1">
                <a:latin typeface="Century Gothic"/>
                <a:ea typeface="Verdana"/>
                <a:cs typeface="Inter"/>
              </a:rPr>
              <a:t>behavioural</a:t>
            </a:r>
            <a:r>
              <a:rPr lang="en-US" sz="1200" dirty="0">
                <a:latin typeface="Century Gothic"/>
                <a:ea typeface="Verdana"/>
                <a:cs typeface="Inter"/>
              </a:rPr>
              <a:t> choices</a:t>
            </a:r>
            <a:endParaRPr lang="en-GB" dirty="0">
              <a:ea typeface="Verdana"/>
              <a:cs typeface="Inter"/>
            </a:endParaRPr>
          </a:p>
        </p:txBody>
      </p:sp>
      <p:sp>
        <p:nvSpPr>
          <p:cNvPr id="24"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auto">
          <a:xfrm>
            <a:off x="10213975" y="5768975"/>
            <a:ext cx="140017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lgn="ctr">
              <a:buNone/>
            </a:pPr>
            <a:r>
              <a:rPr lang="en-GB" sz="1200">
                <a:latin typeface="Century Gothic"/>
              </a:rPr>
              <a:t>Electricity</a:t>
            </a:r>
            <a:endParaRPr lang="en-US"/>
          </a:p>
          <a:p>
            <a:pPr marL="179705" indent="-179705" algn="ctr">
              <a:buNone/>
            </a:pPr>
            <a:r>
              <a:rPr lang="en-GB" sz="1200">
                <a:latin typeface="Century Gothic"/>
              </a:rPr>
              <a:t>consumption,</a:t>
            </a:r>
            <a:endParaRPr lang="en-GB"/>
          </a:p>
          <a:p>
            <a:pPr marL="179705" indent="-179705" algn="ctr">
              <a:buNone/>
            </a:pPr>
            <a:r>
              <a:rPr lang="en-GB" sz="1200">
                <a:latin typeface="Century Gothic"/>
              </a:rPr>
              <a:t>2050 - lower</a:t>
            </a:r>
            <a:endParaRPr lang="en-GB"/>
          </a:p>
          <a:p>
            <a:pPr marL="0" lvl="0" indent="0" algn="ctr">
              <a:spcBef>
                <a:spcPct val="0"/>
              </a:spcBef>
              <a:spcAft>
                <a:spcPct val="0"/>
              </a:spcAft>
              <a:buNone/>
            </a:pPr>
            <a:r>
              <a:rPr lang="en-GB" sz="1200" dirty="0">
                <a:latin typeface="Century Gothic"/>
              </a:rPr>
              <a:t>bound</a:t>
            </a:r>
            <a:endParaRPr lang="en-GB" dirty="0"/>
          </a:p>
        </p:txBody>
      </p:sp>
      <p:sp>
        <p:nvSpPr>
          <p:cNvPr id="27"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gray">
          <a:xfrm>
            <a:off x="7058025" y="4146550"/>
            <a:ext cx="474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-2,600</a:t>
            </a:r>
            <a:endParaRPr lang="en-GB" sz="1200" noProof="0"/>
          </a:p>
        </p:txBody>
      </p:sp>
      <p:sp>
        <p:nvSpPr>
          <p:cNvPr id="73" name="Text Placeholder 2">
            <a:extLst>
              <a:ext uri="{FF2B5EF4-FFF2-40B4-BE49-F238E27FC236}">
                <a16:creationId xmlns:a16="http://schemas.microsoft.com/office/drawing/2014/main" id="{02E4DD40-6297-8478-D3C7-54DA67EC0460}"/>
              </a:ext>
            </a:extLst>
          </p:cNvPr>
          <p:cNvSpPr>
            <a:spLocks noGrp="1"/>
          </p:cNvSpPr>
          <p:nvPr>
            <p:custDataLst>
              <p:tags r:id="rId19"/>
            </p:custDataLst>
          </p:nvPr>
        </p:nvSpPr>
        <p:spPr bwMode="gray">
          <a:xfrm>
            <a:off x="8867775" y="4986338"/>
            <a:ext cx="474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-1,400</a:t>
            </a:r>
            <a:endParaRPr lang="en-GB" sz="1200" noProof="0">
              <a:cs typeface="Inter" panose="020B0604020202020204" charset="0"/>
            </a:endParaRPr>
          </a:p>
        </p:txBody>
      </p:sp>
      <p:sp>
        <p:nvSpPr>
          <p:cNvPr id="6"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gray">
          <a:xfrm>
            <a:off x="1654175" y="4224338"/>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2,100</a:t>
            </a:r>
            <a:endParaRPr lang="en-GB" sz="1200" noProof="0"/>
          </a:p>
        </p:txBody>
      </p:sp>
      <p:sp>
        <p:nvSpPr>
          <p:cNvPr id="28"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gray">
          <a:xfrm>
            <a:off x="3463925" y="2333625"/>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3,100</a:t>
            </a:r>
            <a:endParaRPr lang="en-GB" sz="1200" noProof="0"/>
          </a:p>
        </p:txBody>
      </p:sp>
      <p:sp>
        <p:nvSpPr>
          <p:cNvPr id="38"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gray">
          <a:xfrm>
            <a:off x="5273675" y="2333625"/>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5,200</a:t>
            </a:r>
            <a:endParaRPr lang="en-GB" sz="1200" noProof="0"/>
          </a:p>
        </p:txBody>
      </p:sp>
      <p:sp>
        <p:nvSpPr>
          <p:cNvPr id="50" name="Text Placeholder 2">
            <a:extLst>
              <a:ext uri="{FF2B5EF4-FFF2-40B4-BE49-F238E27FC236}">
                <a16:creationId xmlns:a16="http://schemas.microsoft.com/office/drawing/2014/main" id="{B926D567-524F-4499-A030-E098F89DCD34}"/>
              </a:ext>
            </a:extLst>
          </p:cNvPr>
          <p:cNvSpPr>
            <a:spLocks noGrp="1"/>
          </p:cNvSpPr>
          <p:nvPr>
            <p:custDataLst>
              <p:tags r:id="rId23"/>
            </p:custDataLst>
          </p:nvPr>
        </p:nvSpPr>
        <p:spPr bwMode="gray">
          <a:xfrm>
            <a:off x="10702925" y="4770438"/>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1,200</a:t>
            </a:r>
            <a:endParaRPr lang="en-GB" sz="1200" noProof="0"/>
          </a:p>
        </p:txBody>
      </p:sp>
      <p:sp>
        <p:nvSpPr>
          <p:cNvPr id="7" name="Text Placeholder 2">
            <a:extLst>
              <a:ext uri="{FF2B5EF4-FFF2-40B4-BE49-F238E27FC236}">
                <a16:creationId xmlns:a16="http://schemas.microsoft.com/office/drawing/2014/main" id="{B926D567-524F-4499-A030-E098F89DCD34}"/>
              </a:ext>
            </a:extLst>
          </p:cNvPr>
          <p:cNvSpPr>
            <a:spLocks noGrp="1"/>
          </p:cNvSpPr>
          <p:nvPr>
            <p:custDataLst>
              <p:tags r:id="rId24"/>
            </p:custDataLst>
          </p:nvPr>
        </p:nvSpPr>
        <p:spPr bwMode="auto">
          <a:xfrm>
            <a:off x="1652588" y="3298825"/>
            <a:ext cx="425450"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t>x</a:t>
            </a:r>
            <a:r>
              <a:rPr lang="en-GB" altLang="en-US" sz="1200" b="1">
                <a:effectLst/>
              </a:rPr>
              <a:t>2.5</a:t>
            </a:r>
            <a:endParaRPr lang="en-GB" sz="1200" b="1" noProof="0"/>
          </a:p>
        </p:txBody>
      </p:sp>
      <p:sp>
        <p:nvSpPr>
          <p:cNvPr id="29" name="Text Placeholder 2">
            <a:extLst>
              <a:ext uri="{FF2B5EF4-FFF2-40B4-BE49-F238E27FC236}">
                <a16:creationId xmlns:a16="http://schemas.microsoft.com/office/drawing/2014/main" id="{B926D567-524F-4499-A030-E098F89DCD34}"/>
              </a:ext>
            </a:extLst>
          </p:cNvPr>
          <p:cNvSpPr>
            <a:spLocks noGrp="1"/>
          </p:cNvSpPr>
          <p:nvPr>
            <p:custDataLst>
              <p:tags r:id="rId25"/>
            </p:custDataLst>
          </p:nvPr>
        </p:nvSpPr>
        <p:spPr bwMode="auto">
          <a:xfrm>
            <a:off x="10655300" y="3486150"/>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b="1" noProof="0"/>
              <a:t>-75%</a:t>
            </a:r>
          </a:p>
        </p:txBody>
      </p:sp>
    </p:spTree>
    <p:extLst>
      <p:ext uri="{BB962C8B-B14F-4D97-AF65-F5344CB8AC3E}">
        <p14:creationId xmlns:p14="http://schemas.microsoft.com/office/powerpoint/2010/main" val="80690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DBBBE88-F09F-AE9A-803D-2E05D3C30443}"/>
              </a:ext>
            </a:extLst>
          </p:cNvPr>
          <p:cNvGraphicFramePr>
            <a:graphicFrameLocks noChangeAspect="1"/>
          </p:cNvGraphicFramePr>
          <p:nvPr>
            <p:custDataLst>
              <p:tags r:id="rId1"/>
            </p:custDataLst>
            <p:extLst>
              <p:ext uri="{D42A27DB-BD31-4B8C-83A1-F6EECF244321}">
                <p14:modId xmlns:p14="http://schemas.microsoft.com/office/powerpoint/2010/main" val="1083765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1DBBBE88-F09F-AE9A-803D-2E05D3C304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211D9D43-3A20-4B88-7F38-F13BFE3C3C86}"/>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93E197C2-71EE-5B55-DE27-05FB33FA3FCA}"/>
              </a:ext>
            </a:extLst>
          </p:cNvPr>
          <p:cNvSpPr>
            <a:spLocks noGrp="1"/>
          </p:cNvSpPr>
          <p:nvPr>
            <p:ph type="sldNum" sz="quarter" idx="12"/>
          </p:nvPr>
        </p:nvSpPr>
        <p:spPr/>
        <p:txBody>
          <a:bodyPr/>
          <a:lstStyle/>
          <a:p>
            <a:fld id="{ABB6D191-819E-455F-BC39-F2381519C0C1}" type="slidenum">
              <a:rPr lang="en-US" noProof="0" smtClean="0"/>
              <a:t>26</a:t>
            </a:fld>
            <a:endParaRPr lang="en-US" noProof="0"/>
          </a:p>
        </p:txBody>
      </p:sp>
      <p:sp>
        <p:nvSpPr>
          <p:cNvPr id="4" name="Title 3">
            <a:extLst>
              <a:ext uri="{FF2B5EF4-FFF2-40B4-BE49-F238E27FC236}">
                <a16:creationId xmlns:a16="http://schemas.microsoft.com/office/drawing/2014/main" id="{642ECD86-C611-AACE-F155-CE33C0D8EA08}"/>
              </a:ext>
            </a:extLst>
          </p:cNvPr>
          <p:cNvSpPr>
            <a:spLocks noGrp="1"/>
          </p:cNvSpPr>
          <p:nvPr>
            <p:ph type="ctrTitle"/>
          </p:nvPr>
        </p:nvSpPr>
        <p:spPr/>
        <p:txBody>
          <a:bodyPr vert="horz"/>
          <a:lstStyle/>
          <a:p>
            <a:r>
              <a:rPr lang="en-GB"/>
              <a:t>Cooking </a:t>
            </a:r>
          </a:p>
        </p:txBody>
      </p:sp>
    </p:spTree>
    <p:extLst>
      <p:ext uri="{BB962C8B-B14F-4D97-AF65-F5344CB8AC3E}">
        <p14:creationId xmlns:p14="http://schemas.microsoft.com/office/powerpoint/2010/main" val="3902856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3DAC2588-832C-461C-329D-51FAD7A3837A}"/>
              </a:ext>
            </a:extLst>
          </p:cNvPr>
          <p:cNvGraphicFramePr>
            <a:graphicFrameLocks noChangeAspect="1"/>
          </p:cNvGraphicFramePr>
          <p:nvPr>
            <p:custDataLst>
              <p:tags r:id="rId1"/>
            </p:custDataLst>
            <p:extLst>
              <p:ext uri="{D42A27DB-BD31-4B8C-83A1-F6EECF244321}">
                <p14:modId xmlns:p14="http://schemas.microsoft.com/office/powerpoint/2010/main" val="400507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17" name="think-cell data - do not delete" hidden="1">
                        <a:extLst>
                          <a:ext uri="{FF2B5EF4-FFF2-40B4-BE49-F238E27FC236}">
                            <a16:creationId xmlns:a16="http://schemas.microsoft.com/office/drawing/2014/main" id="{3DAC2588-832C-461C-329D-51FAD7A3837A}"/>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B754D-5DF0-20EE-A237-42844C7D3AFB}"/>
              </a:ext>
            </a:extLst>
          </p:cNvPr>
          <p:cNvSpPr>
            <a:spLocks noGrp="1"/>
          </p:cNvSpPr>
          <p:nvPr>
            <p:ph type="title"/>
          </p:nvPr>
        </p:nvSpPr>
        <p:spPr>
          <a:xfrm>
            <a:off x="370478" y="322263"/>
            <a:ext cx="11438313" cy="708715"/>
          </a:xfrm>
        </p:spPr>
        <p:txBody>
          <a:bodyPr vert="horz"/>
          <a:lstStyle/>
          <a:p>
            <a:r>
              <a:rPr lang="en-GB" sz="2000"/>
              <a:t>High-carbon cooking fuels are also the least efficient; electric induction hobs are by far the most efficient cooking technology </a:t>
            </a:r>
          </a:p>
        </p:txBody>
      </p:sp>
      <p:sp>
        <p:nvSpPr>
          <p:cNvPr id="3" name="Slide Number Placeholder 2">
            <a:extLst>
              <a:ext uri="{FF2B5EF4-FFF2-40B4-BE49-F238E27FC236}">
                <a16:creationId xmlns:a16="http://schemas.microsoft.com/office/drawing/2014/main" id="{0C1E9F81-10EF-7226-251A-A963B7254AFF}"/>
              </a:ext>
            </a:extLst>
          </p:cNvPr>
          <p:cNvSpPr>
            <a:spLocks noGrp="1"/>
          </p:cNvSpPr>
          <p:nvPr>
            <p:ph type="sldNum" sz="quarter" idx="11"/>
          </p:nvPr>
        </p:nvSpPr>
        <p:spPr/>
        <p:txBody>
          <a:bodyPr/>
          <a:lstStyle/>
          <a:p>
            <a:fld id="{ABB6D191-819E-455F-BC39-F2381519C0C1}" type="slidenum">
              <a:rPr lang="en-US" noProof="0" smtClean="0"/>
              <a:t>27</a:t>
            </a:fld>
            <a:endParaRPr lang="en-US" noProof="0"/>
          </a:p>
        </p:txBody>
      </p:sp>
      <p:graphicFrame>
        <p:nvGraphicFramePr>
          <p:cNvPr id="12" name="Chart 11">
            <a:extLst>
              <a:ext uri="{FF2B5EF4-FFF2-40B4-BE49-F238E27FC236}">
                <a16:creationId xmlns:a16="http://schemas.microsoft.com/office/drawing/2014/main" id="{BB37868E-B8C9-FB90-3584-3AD0A749F65F}"/>
              </a:ext>
            </a:extLst>
          </p:cNvPr>
          <p:cNvGraphicFramePr/>
          <p:nvPr>
            <p:custDataLst>
              <p:tags r:id="rId2"/>
            </p:custDataLst>
            <p:extLst>
              <p:ext uri="{D42A27DB-BD31-4B8C-83A1-F6EECF244321}">
                <p14:modId xmlns:p14="http://schemas.microsoft.com/office/powerpoint/2010/main" val="3410997785"/>
              </p:ext>
            </p:extLst>
          </p:nvPr>
        </p:nvGraphicFramePr>
        <p:xfrm>
          <a:off x="2562225" y="1700213"/>
          <a:ext cx="9607550" cy="4578350"/>
        </p:xfrm>
        <a:graphic>
          <a:graphicData uri="http://schemas.openxmlformats.org/drawingml/2006/chart">
            <c:chart xmlns:c="http://schemas.openxmlformats.org/drawingml/2006/chart" xmlns:r="http://schemas.openxmlformats.org/officeDocument/2006/relationships" r:id="rId17"/>
          </a:graphicData>
        </a:graphic>
      </p:graphicFrame>
      <p:sp>
        <p:nvSpPr>
          <p:cNvPr id="34"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auto">
          <a:xfrm>
            <a:off x="501650" y="1987550"/>
            <a:ext cx="2193925"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r>
              <a:rPr lang="en-GB" altLang="en-US" sz="1400">
                <a:effectLst/>
              </a:rPr>
              <a:t>Traditional use of biomass</a:t>
            </a:r>
          </a:p>
          <a:p>
            <a:pPr marL="0" lvl="0" indent="0" algn="r">
              <a:spcBef>
                <a:spcPct val="0"/>
              </a:spcBef>
              <a:spcAft>
                <a:spcPct val="0"/>
              </a:spcAft>
              <a:buNone/>
            </a:pPr>
            <a:r>
              <a:rPr lang="en-GB" sz="1400" noProof="0"/>
              <a:t>(TUOB) and coal </a:t>
            </a:r>
          </a:p>
        </p:txBody>
      </p:sp>
      <p:sp>
        <p:nvSpPr>
          <p:cNvPr id="35"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auto">
          <a:xfrm>
            <a:off x="850900" y="2882900"/>
            <a:ext cx="1844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6800C7D-82C0-48F5-BBDC-CA4946D93EB9}" type="datetime'''''I''m''''''p''r''ov''''ed ''''co''''o''kst''''ov''es'''">
              <a:rPr lang="en-GB" altLang="en-US" sz="1400" smtClean="0">
                <a:effectLst/>
              </a:rPr>
              <a:pPr marL="0" lvl="0" indent="0" algn="r">
                <a:spcBef>
                  <a:spcPct val="0"/>
                </a:spcBef>
                <a:spcAft>
                  <a:spcPct val="0"/>
                </a:spcAft>
                <a:buNone/>
              </a:pPr>
              <a:t>Improved cookstoves</a:t>
            </a:fld>
            <a:endParaRPr lang="en-GB" sz="1400" noProof="0"/>
          </a:p>
        </p:txBody>
      </p:sp>
      <p:sp>
        <p:nvSpPr>
          <p:cNvPr id="36" name="Text Placeholder 2">
            <a:extLst>
              <a:ext uri="{FF2B5EF4-FFF2-40B4-BE49-F238E27FC236}">
                <a16:creationId xmlns:a16="http://schemas.microsoft.com/office/drawing/2014/main" id="{B926D567-524F-4499-A030-E098F89DCD34}"/>
              </a:ext>
            </a:extLst>
          </p:cNvPr>
          <p:cNvSpPr>
            <a:spLocks noGrp="1"/>
          </p:cNvSpPr>
          <p:nvPr>
            <p:custDataLst>
              <p:tags r:id="rId5"/>
            </p:custDataLst>
          </p:nvPr>
        </p:nvSpPr>
        <p:spPr bwMode="auto">
          <a:xfrm>
            <a:off x="230188" y="3679825"/>
            <a:ext cx="24653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4B55B32-77CA-4BF5-88DA-E6E4CC994211}" type="datetime'Natural'' g''as,'' L''PG'''' a''''n''''''''d b''''i''o''ga''s'">
              <a:rPr lang="en-US" altLang="en-US" sz="1400" smtClean="0">
                <a:effectLst/>
              </a:rPr>
              <a:pPr marL="0" lvl="0" indent="0" algn="r">
                <a:spcBef>
                  <a:spcPct val="0"/>
                </a:spcBef>
                <a:spcAft>
                  <a:spcPct val="0"/>
                </a:spcAft>
                <a:buNone/>
              </a:pPr>
              <a:t>Natural gas, LPG and biogas</a:t>
            </a:fld>
            <a:endParaRPr lang="en-GB" sz="1400" noProof="0"/>
          </a:p>
        </p:txBody>
      </p:sp>
      <p:sp>
        <p:nvSpPr>
          <p:cNvPr id="37" name="Text Placeholder 2">
            <a:extLst>
              <a:ext uri="{FF2B5EF4-FFF2-40B4-BE49-F238E27FC236}">
                <a16:creationId xmlns:a16="http://schemas.microsoft.com/office/drawing/2014/main" id="{B926D567-524F-4499-A030-E098F89DCD34}"/>
              </a:ext>
            </a:extLst>
          </p:cNvPr>
          <p:cNvSpPr>
            <a:spLocks noGrp="1"/>
          </p:cNvSpPr>
          <p:nvPr>
            <p:custDataLst>
              <p:tags r:id="rId6"/>
            </p:custDataLst>
          </p:nvPr>
        </p:nvSpPr>
        <p:spPr bwMode="auto">
          <a:xfrm>
            <a:off x="1030288" y="4478338"/>
            <a:ext cx="16652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0FE17FF-50A2-4C37-B4B1-D3C3E462DD3F}" type="datetime'''E''le''ctr''i''c'''''' ''c''''''''on''d''u''''c''ti''v''''e'">
              <a:rPr lang="en-GB" altLang="en-US" sz="1400" smtClean="0">
                <a:effectLst/>
              </a:rPr>
              <a:pPr marL="0" lvl="0" indent="0" algn="r">
                <a:spcBef>
                  <a:spcPct val="0"/>
                </a:spcBef>
                <a:spcAft>
                  <a:spcPct val="0"/>
                </a:spcAft>
                <a:buNone/>
              </a:pPr>
              <a:t>Electric conductive</a:t>
            </a:fld>
            <a:endParaRPr lang="en-GB" sz="1400" noProof="0"/>
          </a:p>
        </p:txBody>
      </p:sp>
      <p:sp>
        <p:nvSpPr>
          <p:cNvPr id="42" name="Text Placeholder 2">
            <a:extLst>
              <a:ext uri="{FF2B5EF4-FFF2-40B4-BE49-F238E27FC236}">
                <a16:creationId xmlns:a16="http://schemas.microsoft.com/office/drawing/2014/main" id="{B926D567-524F-4499-A030-E098F89DCD34}"/>
              </a:ext>
            </a:extLst>
          </p:cNvPr>
          <p:cNvSpPr>
            <a:spLocks noGrp="1"/>
          </p:cNvSpPr>
          <p:nvPr>
            <p:custDataLst>
              <p:tags r:id="rId7"/>
            </p:custDataLst>
          </p:nvPr>
        </p:nvSpPr>
        <p:spPr bwMode="auto">
          <a:xfrm>
            <a:off x="1884363" y="5275263"/>
            <a:ext cx="8112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C42645B-CA03-4EE0-A802-BCD76827FB25}" type="datetime'''''''In''''d''u''''c''''''''ti''''''o''''''''''''n'''">
              <a:rPr lang="en-GB" altLang="en-US" sz="1400" smtClean="0">
                <a:effectLst/>
              </a:rPr>
              <a:pPr marL="0" lvl="0" indent="0" algn="r">
                <a:spcBef>
                  <a:spcPct val="0"/>
                </a:spcBef>
                <a:spcAft>
                  <a:spcPct val="0"/>
                </a:spcAft>
                <a:buNone/>
              </a:pPr>
              <a:t>Induction</a:t>
            </a:fld>
            <a:endParaRPr lang="en-GB" sz="1400" noProof="0"/>
          </a:p>
        </p:txBody>
      </p:sp>
      <p:sp>
        <p:nvSpPr>
          <p:cNvPr id="104" name="Text Placeholder 2">
            <a:extLst>
              <a:ext uri="{FF2B5EF4-FFF2-40B4-BE49-F238E27FC236}">
                <a16:creationId xmlns:a16="http://schemas.microsoft.com/office/drawing/2014/main" id="{C3F9D72E-DB15-353A-FC48-B4B2AD039A0F}"/>
              </a:ext>
            </a:extLst>
          </p:cNvPr>
          <p:cNvSpPr>
            <a:spLocks noGrp="1"/>
          </p:cNvSpPr>
          <p:nvPr>
            <p:custDataLst>
              <p:tags r:id="rId8"/>
            </p:custDataLst>
          </p:nvPr>
        </p:nvSpPr>
        <p:spPr bwMode="gray">
          <a:xfrm>
            <a:off x="4640263" y="2084388"/>
            <a:ext cx="2476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BFBB6E9-358E-410C-80E6-749FA61B08E1}" type="datetime'2''''''''''''''''''''''''''''''''''''0'''''''''''''''''">
              <a:rPr lang="en-GB" altLang="en-US" sz="1400" smtClean="0"/>
              <a:pPr marL="0" lvl="0" indent="0">
                <a:spcBef>
                  <a:spcPct val="0"/>
                </a:spcBef>
                <a:spcAft>
                  <a:spcPct val="0"/>
                </a:spcAft>
                <a:buNone/>
              </a:pPr>
              <a:t>20</a:t>
            </a:fld>
            <a:endParaRPr lang="en-GB" sz="1400" noProof="0">
              <a:cs typeface="Inter" panose="020B0604020202020204" charset="0"/>
            </a:endParaRPr>
          </a:p>
        </p:txBody>
      </p:sp>
      <p:sp>
        <p:nvSpPr>
          <p:cNvPr id="23"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gray">
          <a:xfrm>
            <a:off x="7342188" y="2882900"/>
            <a:ext cx="2476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748B84E-AB6B-442D-8194-1FFC900B3160}" type="datetime'''''''''''''''''''''''''''''''''''''''''''''''''50'">
              <a:rPr lang="en-GB" altLang="en-US" sz="1400" smtClean="0">
                <a:effectLst/>
              </a:rPr>
              <a:pPr marL="0" lvl="0" indent="0">
                <a:spcBef>
                  <a:spcPct val="0"/>
                </a:spcBef>
                <a:spcAft>
                  <a:spcPct val="0"/>
                </a:spcAft>
                <a:buNone/>
              </a:pPr>
              <a:t>50</a:t>
            </a:fld>
            <a:endParaRPr lang="en-GB" sz="1400" noProof="0"/>
          </a:p>
        </p:txBody>
      </p:sp>
      <p:sp>
        <p:nvSpPr>
          <p:cNvPr id="38"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gray">
          <a:xfrm>
            <a:off x="8242300" y="3679825"/>
            <a:ext cx="2476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5EB637F-1DD6-499C-8839-96FA228536AC}" type="datetime'''''''''''''''''''''''''''''''6''0'''">
              <a:rPr lang="en-GB" altLang="en-US" sz="1400" smtClean="0">
                <a:effectLst/>
              </a:rPr>
              <a:pPr marL="0" lvl="0" indent="0">
                <a:spcBef>
                  <a:spcPct val="0"/>
                </a:spcBef>
                <a:spcAft>
                  <a:spcPct val="0"/>
                </a:spcAft>
                <a:buNone/>
              </a:pPr>
              <a:t>60</a:t>
            </a:fld>
            <a:endParaRPr lang="en-GB" sz="1400" noProof="0"/>
          </a:p>
        </p:txBody>
      </p:sp>
      <p:sp>
        <p:nvSpPr>
          <p:cNvPr id="40"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gray">
          <a:xfrm>
            <a:off x="10044113" y="4478338"/>
            <a:ext cx="2476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ABDEEF5-2753-43D9-A784-257B45ED17BE}" type="datetime'''''8''''''''''''''''''''''''''''''''0'">
              <a:rPr lang="en-GB" altLang="en-US" sz="1400" smtClean="0"/>
              <a:pPr marL="0" lvl="0" indent="0">
                <a:spcBef>
                  <a:spcPct val="0"/>
                </a:spcBef>
                <a:spcAft>
                  <a:spcPct val="0"/>
                </a:spcAft>
                <a:buNone/>
              </a:pPr>
              <a:t>80</a:t>
            </a:fld>
            <a:endParaRPr lang="en-GB" sz="1400" noProof="0"/>
          </a:p>
        </p:txBody>
      </p:sp>
      <p:sp>
        <p:nvSpPr>
          <p:cNvPr id="41"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gray">
          <a:xfrm>
            <a:off x="10945813" y="5275263"/>
            <a:ext cx="2476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240F86E-49A4-4176-B9D3-33CC3D4AE13D}" type="datetime'''''''''''''''''''''9''''''''''0'''">
              <a:rPr lang="en-GB" altLang="en-US" sz="1400" smtClean="0"/>
              <a:pPr marL="0" lvl="0" indent="0">
                <a:spcBef>
                  <a:spcPct val="0"/>
                </a:spcBef>
                <a:spcAft>
                  <a:spcPct val="0"/>
                </a:spcAft>
                <a:buNone/>
              </a:pPr>
              <a:t>90</a:t>
            </a:fld>
            <a:endParaRPr lang="en-GB" sz="1400" noProof="0"/>
          </a:p>
        </p:txBody>
      </p:sp>
      <p:sp>
        <p:nvSpPr>
          <p:cNvPr id="113" name="TextBox 112">
            <a:extLst>
              <a:ext uri="{FF2B5EF4-FFF2-40B4-BE49-F238E27FC236}">
                <a16:creationId xmlns:a16="http://schemas.microsoft.com/office/drawing/2014/main" id="{1F072069-F6BD-C638-D42A-4CD09E150EBB}"/>
              </a:ext>
            </a:extLst>
          </p:cNvPr>
          <p:cNvSpPr txBox="1"/>
          <p:nvPr/>
        </p:nvSpPr>
        <p:spPr>
          <a:xfrm>
            <a:off x="3373437" y="2061032"/>
            <a:ext cx="447675" cy="215444"/>
          </a:xfrm>
          <a:prstGeom prst="rect">
            <a:avLst/>
          </a:prstGeom>
          <a:noFill/>
        </p:spPr>
        <p:txBody>
          <a:bodyPr wrap="square" lIns="0" tIns="0" rIns="0" bIns="0" rtlCol="0">
            <a:spAutoFit/>
          </a:bodyPr>
          <a:lstStyle/>
          <a:p>
            <a:pPr algn="l"/>
            <a:r>
              <a:rPr lang="en-GB" sz="1400">
                <a:latin typeface="Century Gothic" panose="020B0502020202020204" pitchFamily="34" charset="0"/>
              </a:rPr>
              <a:t>10</a:t>
            </a:r>
          </a:p>
        </p:txBody>
      </p:sp>
      <p:sp>
        <p:nvSpPr>
          <p:cNvPr id="116" name="TextBox 115">
            <a:extLst>
              <a:ext uri="{FF2B5EF4-FFF2-40B4-BE49-F238E27FC236}">
                <a16:creationId xmlns:a16="http://schemas.microsoft.com/office/drawing/2014/main" id="{54B7B685-210D-9FE9-592B-2DE062F0CACB}"/>
              </a:ext>
            </a:extLst>
          </p:cNvPr>
          <p:cNvSpPr txBox="1"/>
          <p:nvPr/>
        </p:nvSpPr>
        <p:spPr>
          <a:xfrm>
            <a:off x="4316413" y="2871222"/>
            <a:ext cx="447675" cy="215444"/>
          </a:xfrm>
          <a:prstGeom prst="rect">
            <a:avLst/>
          </a:prstGeom>
          <a:noFill/>
        </p:spPr>
        <p:txBody>
          <a:bodyPr wrap="square" lIns="0" tIns="0" rIns="0" bIns="0" rtlCol="0">
            <a:spAutoFit/>
          </a:bodyPr>
          <a:lstStyle/>
          <a:p>
            <a:pPr algn="l"/>
            <a:r>
              <a:rPr lang="en-GB" sz="1400">
                <a:latin typeface="Century Gothic" panose="020B0502020202020204" pitchFamily="34" charset="0"/>
              </a:rPr>
              <a:t>20</a:t>
            </a:r>
          </a:p>
        </p:txBody>
      </p:sp>
      <p:sp>
        <p:nvSpPr>
          <p:cNvPr id="117" name="TextBox 116">
            <a:extLst>
              <a:ext uri="{FF2B5EF4-FFF2-40B4-BE49-F238E27FC236}">
                <a16:creationId xmlns:a16="http://schemas.microsoft.com/office/drawing/2014/main" id="{3B4DCB8C-0DC4-699E-5D07-385083BB1CB4}"/>
              </a:ext>
            </a:extLst>
          </p:cNvPr>
          <p:cNvSpPr txBox="1"/>
          <p:nvPr/>
        </p:nvSpPr>
        <p:spPr>
          <a:xfrm>
            <a:off x="6096000" y="3656469"/>
            <a:ext cx="447675" cy="215444"/>
          </a:xfrm>
          <a:prstGeom prst="rect">
            <a:avLst/>
          </a:prstGeom>
          <a:noFill/>
        </p:spPr>
        <p:txBody>
          <a:bodyPr wrap="square" lIns="0" tIns="0" rIns="0" bIns="0" rtlCol="0">
            <a:spAutoFit/>
          </a:bodyPr>
          <a:lstStyle/>
          <a:p>
            <a:pPr algn="l"/>
            <a:r>
              <a:rPr lang="en-GB" sz="1400">
                <a:latin typeface="Century Gothic" panose="020B0502020202020204" pitchFamily="34" charset="0"/>
              </a:rPr>
              <a:t>40</a:t>
            </a:r>
          </a:p>
        </p:txBody>
      </p:sp>
      <p:sp>
        <p:nvSpPr>
          <p:cNvPr id="118" name="TextBox 117">
            <a:extLst>
              <a:ext uri="{FF2B5EF4-FFF2-40B4-BE49-F238E27FC236}">
                <a16:creationId xmlns:a16="http://schemas.microsoft.com/office/drawing/2014/main" id="{FF400486-0372-8DF6-D54E-CF02AEE85F0B}"/>
              </a:ext>
            </a:extLst>
          </p:cNvPr>
          <p:cNvSpPr txBox="1"/>
          <p:nvPr/>
        </p:nvSpPr>
        <p:spPr>
          <a:xfrm>
            <a:off x="8796338" y="4478338"/>
            <a:ext cx="447675" cy="215444"/>
          </a:xfrm>
          <a:prstGeom prst="rect">
            <a:avLst/>
          </a:prstGeom>
          <a:noFill/>
        </p:spPr>
        <p:txBody>
          <a:bodyPr wrap="square" lIns="0" tIns="0" rIns="0" bIns="0" rtlCol="0">
            <a:spAutoFit/>
          </a:bodyPr>
          <a:lstStyle/>
          <a:p>
            <a:pPr algn="l"/>
            <a:r>
              <a:rPr lang="en-GB" sz="1400">
                <a:latin typeface="Century Gothic" panose="020B0502020202020204" pitchFamily="34" charset="0"/>
              </a:rPr>
              <a:t>70</a:t>
            </a:r>
          </a:p>
        </p:txBody>
      </p:sp>
      <p:sp>
        <p:nvSpPr>
          <p:cNvPr id="119" name="TextBox 118">
            <a:extLst>
              <a:ext uri="{FF2B5EF4-FFF2-40B4-BE49-F238E27FC236}">
                <a16:creationId xmlns:a16="http://schemas.microsoft.com/office/drawing/2014/main" id="{CC074A00-CF76-77C2-991B-D80951596203}"/>
              </a:ext>
            </a:extLst>
          </p:cNvPr>
          <p:cNvSpPr txBox="1"/>
          <p:nvPr/>
        </p:nvSpPr>
        <p:spPr>
          <a:xfrm>
            <a:off x="9642475" y="5251907"/>
            <a:ext cx="447675" cy="215444"/>
          </a:xfrm>
          <a:prstGeom prst="rect">
            <a:avLst/>
          </a:prstGeom>
          <a:noFill/>
        </p:spPr>
        <p:txBody>
          <a:bodyPr wrap="square" lIns="0" tIns="0" rIns="0" bIns="0" rtlCol="0">
            <a:spAutoFit/>
          </a:bodyPr>
          <a:lstStyle/>
          <a:p>
            <a:pPr algn="l"/>
            <a:r>
              <a:rPr lang="en-GB" sz="1400">
                <a:latin typeface="Century Gothic" panose="020B0502020202020204" pitchFamily="34" charset="0"/>
              </a:rPr>
              <a:t>80</a:t>
            </a:r>
          </a:p>
        </p:txBody>
      </p:sp>
      <p:sp>
        <p:nvSpPr>
          <p:cNvPr id="121" name="TextBox 120">
            <a:extLst>
              <a:ext uri="{FF2B5EF4-FFF2-40B4-BE49-F238E27FC236}">
                <a16:creationId xmlns:a16="http://schemas.microsoft.com/office/drawing/2014/main" id="{70BF11D1-1610-E169-1B17-068C17B2F766}"/>
              </a:ext>
            </a:extLst>
          </p:cNvPr>
          <p:cNvSpPr txBox="1">
            <a:spLocks/>
          </p:cNvSpPr>
          <p:nvPr/>
        </p:nvSpPr>
        <p:spPr>
          <a:xfrm>
            <a:off x="382384" y="1141396"/>
            <a:ext cx="8191704" cy="400110"/>
          </a:xfrm>
          <a:prstGeom prst="rect">
            <a:avLst/>
          </a:prstGeom>
          <a:noFill/>
        </p:spPr>
        <p:txBody>
          <a:bodyPr wrap="square" lIns="0" tIns="0" rIns="0" bIns="0" rtlCol="0">
            <a:spAutoFit/>
          </a:bodyPr>
          <a:lstStyle/>
          <a:p>
            <a:pPr fontAlgn="base"/>
            <a:r>
              <a:rPr lang="en-GB" sz="1400" b="1">
                <a:solidFill>
                  <a:schemeClr val="tx2"/>
                </a:solidFill>
                <a:latin typeface="Century Gothic" panose="020B0502020202020204" pitchFamily="34" charset="0"/>
              </a:rPr>
              <a:t>Energy efficiency of cooking fuels and technologies </a:t>
            </a:r>
          </a:p>
          <a:p>
            <a:pPr algn="l" fontAlgn="base"/>
            <a:r>
              <a:rPr lang="en-GB" sz="1200">
                <a:solidFill>
                  <a:schemeClr val="bg2">
                    <a:lumMod val="50000"/>
                  </a:schemeClr>
                </a:solidFill>
                <a:latin typeface="Century Gothic" panose="020B0502020202020204" pitchFamily="34" charset="0"/>
              </a:rPr>
              <a:t>%</a:t>
            </a:r>
          </a:p>
        </p:txBody>
      </p:sp>
      <p:cxnSp>
        <p:nvCxnSpPr>
          <p:cNvPr id="122" name="Straight Connector 121">
            <a:extLst>
              <a:ext uri="{FF2B5EF4-FFF2-40B4-BE49-F238E27FC236}">
                <a16:creationId xmlns:a16="http://schemas.microsoft.com/office/drawing/2014/main" id="{9AFA28B9-2A1A-81D9-093C-F9EE2DD10AD3}"/>
              </a:ext>
            </a:extLst>
          </p:cNvPr>
          <p:cNvCxnSpPr>
            <a:cxnSpLocks/>
          </p:cNvCxnSpPr>
          <p:nvPr/>
        </p:nvCxnSpPr>
        <p:spPr>
          <a:xfrm>
            <a:off x="382384" y="1608919"/>
            <a:ext cx="11437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F31DAB7C-9308-F5A1-9B8F-6A5CD451258F}"/>
              </a:ext>
            </a:extLst>
          </p:cNvPr>
          <p:cNvSpPr/>
          <p:nvPr/>
        </p:nvSpPr>
        <p:spPr>
          <a:xfrm>
            <a:off x="7998373" y="1763693"/>
            <a:ext cx="3821212" cy="1322973"/>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i="1">
                <a:ln>
                  <a:noFill/>
                </a:ln>
                <a:solidFill>
                  <a:schemeClr val="tx1">
                    <a:lumMod val="85000"/>
                    <a:lumOff val="15000"/>
                  </a:schemeClr>
                </a:solidFill>
                <a:latin typeface="Century Gothic" panose="020B0502020202020204" pitchFamily="34" charset="0"/>
              </a:rPr>
              <a:t>In hot countries with a cooling need, the impact of low efficiency TUOB and gas on electricity use is further exacerbated by increased fan or AC electricity needs to offset the heat produced </a:t>
            </a:r>
          </a:p>
        </p:txBody>
      </p:sp>
      <p:sp>
        <p:nvSpPr>
          <p:cNvPr id="13" name="Footer Placeholder 3">
            <a:extLst>
              <a:ext uri="{FF2B5EF4-FFF2-40B4-BE49-F238E27FC236}">
                <a16:creationId xmlns:a16="http://schemas.microsoft.com/office/drawing/2014/main" id="{91F75A48-88C1-9925-327D-3A47BB4AF56D}"/>
              </a:ext>
            </a:extLst>
          </p:cNvPr>
          <p:cNvSpPr>
            <a:spLocks noGrp="1"/>
          </p:cNvSpPr>
          <p:nvPr>
            <p:ph type="ftr" sz="quarter" idx="12"/>
          </p:nvPr>
        </p:nvSpPr>
        <p:spPr>
          <a:xfrm>
            <a:off x="1446000" y="6418261"/>
            <a:ext cx="9675845" cy="295485"/>
          </a:xfrm>
        </p:spPr>
        <p:txBody>
          <a:bodyPr lIns="91440" tIns="45720" rIns="91440" bIns="45720" anchor="t"/>
          <a:lstStyle/>
          <a:p>
            <a:r>
              <a:rPr lang="en-GB">
                <a:latin typeface="Century Gothic"/>
              </a:rPr>
              <a:t>Note: LPG = Liquefied petroleum gas. </a:t>
            </a:r>
          </a:p>
          <a:p>
            <a:r>
              <a:rPr lang="en-GB">
                <a:latin typeface="Century Gothic"/>
              </a:rPr>
              <a:t>Source: </a:t>
            </a:r>
            <a:r>
              <a:rPr lang="en-GB" err="1">
                <a:latin typeface="Century Gothic"/>
              </a:rPr>
              <a:t>Systemiq</a:t>
            </a:r>
            <a:r>
              <a:rPr lang="en-GB">
                <a:latin typeface="Century Gothic"/>
              </a:rPr>
              <a:t> analysis for the ETC; IEA (2023), </a:t>
            </a:r>
            <a:r>
              <a:rPr lang="en-GB" i="1">
                <a:latin typeface="Century Gothic"/>
              </a:rPr>
              <a:t>A Vision for Clean Cooking Access for All.</a:t>
            </a:r>
            <a:endParaRPr lang="en-US">
              <a:latin typeface="Century Gothic"/>
            </a:endParaRPr>
          </a:p>
        </p:txBody>
      </p:sp>
    </p:spTree>
    <p:extLst>
      <p:ext uri="{BB962C8B-B14F-4D97-AF65-F5344CB8AC3E}">
        <p14:creationId xmlns:p14="http://schemas.microsoft.com/office/powerpoint/2010/main" val="1568733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851D945-FE0B-96B1-5F66-2C074267A986}"/>
              </a:ext>
            </a:extLst>
          </p:cNvPr>
          <p:cNvGraphicFramePr>
            <a:graphicFrameLocks noChangeAspect="1"/>
          </p:cNvGraphicFramePr>
          <p:nvPr>
            <p:custDataLst>
              <p:tags r:id="rId1"/>
            </p:custDataLst>
            <p:extLst>
              <p:ext uri="{D42A27DB-BD31-4B8C-83A1-F6EECF244321}">
                <p14:modId xmlns:p14="http://schemas.microsoft.com/office/powerpoint/2010/main" val="3931094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395" imgH="394" progId="TCLayout.ActiveDocument.1">
                  <p:embed/>
                </p:oleObj>
              </mc:Choice>
              <mc:Fallback>
                <p:oleObj name="think-cell Slide" r:id="rId42" imgW="395" imgH="394" progId="TCLayout.ActiveDocument.1">
                  <p:embed/>
                  <p:pic>
                    <p:nvPicPr>
                      <p:cNvPr id="12" name="think-cell data - do not delete" hidden="1">
                        <a:extLst>
                          <a:ext uri="{FF2B5EF4-FFF2-40B4-BE49-F238E27FC236}">
                            <a16:creationId xmlns:a16="http://schemas.microsoft.com/office/drawing/2014/main" id="{F851D945-FE0B-96B1-5F66-2C074267A986}"/>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E4BB71-8E16-86D7-39A4-337CBD47805F}"/>
              </a:ext>
            </a:extLst>
          </p:cNvPr>
          <p:cNvSpPr>
            <a:spLocks noGrp="1"/>
          </p:cNvSpPr>
          <p:nvPr>
            <p:ph type="title"/>
          </p:nvPr>
        </p:nvSpPr>
        <p:spPr>
          <a:xfrm>
            <a:off x="333223" y="376033"/>
            <a:ext cx="11520691" cy="708715"/>
          </a:xfrm>
        </p:spPr>
        <p:txBody>
          <a:bodyPr vert="horz"/>
          <a:lstStyle/>
          <a:p>
            <a:r>
              <a:rPr lang="en-GB" sz="2000"/>
              <a:t>The transition from inefficient biomass to electric cooking will more than halve final energy demand for cooking, but this could increase electricity demand 7-fold relative to today</a:t>
            </a:r>
          </a:p>
        </p:txBody>
      </p:sp>
      <p:sp>
        <p:nvSpPr>
          <p:cNvPr id="3" name="Slide Number Placeholder 2">
            <a:extLst>
              <a:ext uri="{FF2B5EF4-FFF2-40B4-BE49-F238E27FC236}">
                <a16:creationId xmlns:a16="http://schemas.microsoft.com/office/drawing/2014/main" id="{D26B43F4-4CCD-FA51-E6C6-DBC5B3FCEA03}"/>
              </a:ext>
            </a:extLst>
          </p:cNvPr>
          <p:cNvSpPr>
            <a:spLocks noGrp="1"/>
          </p:cNvSpPr>
          <p:nvPr>
            <p:ph type="sldNum" sz="quarter" idx="11"/>
          </p:nvPr>
        </p:nvSpPr>
        <p:spPr/>
        <p:txBody>
          <a:bodyPr/>
          <a:lstStyle/>
          <a:p>
            <a:fld id="{ABB6D191-819E-455F-BC39-F2381519C0C1}" type="slidenum">
              <a:rPr lang="en-US" noProof="0" smtClean="0"/>
              <a:t>28</a:t>
            </a:fld>
            <a:endParaRPr lang="en-US" noProof="0"/>
          </a:p>
        </p:txBody>
      </p:sp>
      <p:graphicFrame>
        <p:nvGraphicFramePr>
          <p:cNvPr id="10" name="Chart 9">
            <a:extLst>
              <a:ext uri="{FF2B5EF4-FFF2-40B4-BE49-F238E27FC236}">
                <a16:creationId xmlns:a16="http://schemas.microsoft.com/office/drawing/2014/main" id="{4F41F29C-93FE-2630-1826-6744523B4AFB}"/>
              </a:ext>
            </a:extLst>
          </p:cNvPr>
          <p:cNvGraphicFramePr/>
          <p:nvPr>
            <p:custDataLst>
              <p:tags r:id="rId2"/>
            </p:custDataLst>
            <p:extLst>
              <p:ext uri="{D42A27DB-BD31-4B8C-83A1-F6EECF244321}">
                <p14:modId xmlns:p14="http://schemas.microsoft.com/office/powerpoint/2010/main" val="3143049287"/>
              </p:ext>
            </p:extLst>
          </p:nvPr>
        </p:nvGraphicFramePr>
        <p:xfrm>
          <a:off x="300038" y="1924050"/>
          <a:ext cx="11603037" cy="3894138"/>
        </p:xfrm>
        <a:graphic>
          <a:graphicData uri="http://schemas.openxmlformats.org/drawingml/2006/chart">
            <c:chart xmlns:c="http://schemas.openxmlformats.org/drawingml/2006/chart" xmlns:r="http://schemas.openxmlformats.org/officeDocument/2006/relationships" r:id="rId44"/>
          </a:graphicData>
        </a:graphic>
      </p:graphicFrame>
      <p:cxnSp>
        <p:nvCxnSpPr>
          <p:cNvPr id="244" name="Straight Connector 243">
            <a:extLst>
              <a:ext uri="{FF2B5EF4-FFF2-40B4-BE49-F238E27FC236}">
                <a16:creationId xmlns:a16="http://schemas.microsoft.com/office/drawing/2014/main" id="{BBE54F08-31B6-9AC7-36AB-BC9D5377CE01}"/>
              </a:ext>
            </a:extLst>
          </p:cNvPr>
          <p:cNvCxnSpPr>
            <a:cxnSpLocks/>
          </p:cNvCxnSpPr>
          <p:nvPr>
            <p:custDataLst>
              <p:tags r:id="rId3"/>
            </p:custDataLst>
          </p:nvPr>
        </p:nvCxnSpPr>
        <p:spPr bwMode="auto">
          <a:xfrm flipH="1">
            <a:off x="1768475" y="2006600"/>
            <a:ext cx="21082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2EAFAA3-4B3B-D76F-DC78-9BBC6C7946D9}"/>
              </a:ext>
            </a:extLst>
          </p:cNvPr>
          <p:cNvCxnSpPr/>
          <p:nvPr>
            <p:custDataLst>
              <p:tags r:id="rId4"/>
            </p:custDataLst>
          </p:nvPr>
        </p:nvCxnSpPr>
        <p:spPr bwMode="auto">
          <a:xfrm flipV="1">
            <a:off x="1811338" y="2003425"/>
            <a:ext cx="0" cy="10556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F52BD80-86FB-7EA0-610A-044B1D016F78}"/>
              </a:ext>
            </a:extLst>
          </p:cNvPr>
          <p:cNvCxnSpPr/>
          <p:nvPr>
            <p:custDataLst>
              <p:tags r:id="rId5"/>
            </p:custDataLst>
          </p:nvPr>
        </p:nvCxnSpPr>
        <p:spPr bwMode="auto">
          <a:xfrm>
            <a:off x="8328025" y="4675188"/>
            <a:ext cx="6762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C73815D-4559-CEBF-4FAB-6DED3EA9EA34}"/>
              </a:ext>
            </a:extLst>
          </p:cNvPr>
          <p:cNvCxnSpPr>
            <a:cxnSpLocks/>
          </p:cNvCxnSpPr>
          <p:nvPr>
            <p:custDataLst>
              <p:tags r:id="rId6"/>
            </p:custDataLst>
          </p:nvPr>
        </p:nvCxnSpPr>
        <p:spPr bwMode="auto">
          <a:xfrm flipH="1">
            <a:off x="8918575" y="4789488"/>
            <a:ext cx="677863"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DD33A5DD-8905-FDB4-256D-8AA3268F6755}"/>
              </a:ext>
            </a:extLst>
          </p:cNvPr>
          <p:cNvCxnSpPr>
            <a:cxnSpLocks/>
          </p:cNvCxnSpPr>
          <p:nvPr>
            <p:custDataLst>
              <p:tags r:id="rId7"/>
            </p:custDataLst>
          </p:nvPr>
        </p:nvCxnSpPr>
        <p:spPr bwMode="auto">
          <a:xfrm>
            <a:off x="8961438" y="4672013"/>
            <a:ext cx="0" cy="1206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2E48D38-9E6D-E397-5ABF-F9CB358A6C3D}"/>
              </a:ext>
            </a:extLst>
          </p:cNvPr>
          <p:cNvCxnSpPr/>
          <p:nvPr>
            <p:custDataLst>
              <p:tags r:id="rId8"/>
            </p:custDataLst>
          </p:nvPr>
        </p:nvCxnSpPr>
        <p:spPr bwMode="auto">
          <a:xfrm>
            <a:off x="5468939" y="2006600"/>
            <a:ext cx="6762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B2202CAC-D3B5-4650-4FFC-ECAC7945F1C3}"/>
              </a:ext>
            </a:extLst>
          </p:cNvPr>
          <p:cNvCxnSpPr>
            <a:cxnSpLocks/>
          </p:cNvCxnSpPr>
          <p:nvPr>
            <p:custDataLst>
              <p:tags r:id="rId9"/>
            </p:custDataLst>
          </p:nvPr>
        </p:nvCxnSpPr>
        <p:spPr bwMode="auto">
          <a:xfrm flipH="1">
            <a:off x="6059489" y="4530725"/>
            <a:ext cx="677863"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7031DC77-879F-C6E4-28B6-DF9F07C3E781}"/>
              </a:ext>
            </a:extLst>
          </p:cNvPr>
          <p:cNvCxnSpPr>
            <a:cxnSpLocks/>
          </p:cNvCxnSpPr>
          <p:nvPr>
            <p:custDataLst>
              <p:tags r:id="rId10"/>
            </p:custDataLst>
          </p:nvPr>
        </p:nvCxnSpPr>
        <p:spPr bwMode="auto">
          <a:xfrm>
            <a:off x="6102350" y="2003425"/>
            <a:ext cx="0" cy="25304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0"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gray">
          <a:xfrm>
            <a:off x="1663700" y="551815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solidFill>
                  <a:schemeClr val="bg1"/>
                </a:solidFill>
                <a:effectLst/>
              </a:rPr>
              <a:t>550</a:t>
            </a:r>
            <a:endParaRPr lang="en-GB" sz="1200" noProof="0">
              <a:solidFill>
                <a:schemeClr val="bg1"/>
              </a:solidFill>
            </a:endParaRPr>
          </a:p>
        </p:txBody>
      </p:sp>
      <p:sp>
        <p:nvSpPr>
          <p:cNvPr id="100"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auto">
          <a:xfrm>
            <a:off x="1636713" y="5786438"/>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9403369-871F-45FE-A2B7-840EC0469C33}" type="datetime'''2''''''''''0''''''''''''''''2''''''''''''''2'''">
              <a:rPr lang="en-GB" altLang="en-US" sz="1200" smtClean="0">
                <a:effectLst/>
              </a:rPr>
              <a:pPr marL="0" lvl="0" indent="0" algn="ctr">
                <a:spcBef>
                  <a:spcPct val="0"/>
                </a:spcBef>
                <a:spcAft>
                  <a:spcPct val="0"/>
                </a:spcAft>
                <a:buNone/>
              </a:pPr>
              <a:t>2022</a:t>
            </a:fld>
            <a:endParaRPr lang="en-GB" sz="1200" noProof="0"/>
          </a:p>
        </p:txBody>
      </p:sp>
      <p:sp>
        <p:nvSpPr>
          <p:cNvPr id="44"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4524375" y="5449888"/>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solidFill>
                  <a:schemeClr val="bg1"/>
                </a:solidFill>
                <a:effectLst/>
              </a:rPr>
              <a:t>850</a:t>
            </a:r>
            <a:endParaRPr lang="en-GB" sz="1200" noProof="0">
              <a:solidFill>
                <a:schemeClr val="bg1"/>
              </a:solidFill>
            </a:endParaRPr>
          </a:p>
        </p:txBody>
      </p:sp>
      <p:sp>
        <p:nvSpPr>
          <p:cNvPr id="102"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auto">
          <a:xfrm>
            <a:off x="3902075" y="5786438"/>
            <a:ext cx="15398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lgn="ctr">
              <a:buNone/>
            </a:pPr>
            <a:r>
              <a:rPr lang="en-GB" sz="1200" dirty="0">
                <a:latin typeface="Century Gothic"/>
              </a:rPr>
              <a:t>2050 - increase in</a:t>
            </a:r>
            <a:endParaRPr lang="en-US" dirty="0"/>
          </a:p>
          <a:p>
            <a:pPr marL="179705" indent="-179705" algn="ctr">
              <a:buNone/>
            </a:pPr>
            <a:r>
              <a:rPr lang="en-GB" sz="1200" dirty="0">
                <a:latin typeface="Century Gothic"/>
                <a:ea typeface="Verdana"/>
                <a:cs typeface="Inter"/>
              </a:rPr>
              <a:t>demand and holding</a:t>
            </a:r>
            <a:endParaRPr lang="en-GB" dirty="0">
              <a:ea typeface="Verdana"/>
              <a:cs typeface="Inter"/>
            </a:endParaRPr>
          </a:p>
          <a:p>
            <a:pPr marL="0" indent="0" algn="ctr">
              <a:spcBef>
                <a:spcPct val="0"/>
              </a:spcBef>
              <a:spcAft>
                <a:spcPct val="0"/>
              </a:spcAft>
              <a:buNone/>
            </a:pPr>
            <a:r>
              <a:rPr lang="en-GB" sz="1200" dirty="0">
                <a:latin typeface="Century Gothic"/>
              </a:rPr>
              <a:t>technology mix constant</a:t>
            </a:r>
            <a:endParaRPr lang="en-GB" dirty="0"/>
          </a:p>
        </p:txBody>
      </p:sp>
      <p:sp>
        <p:nvSpPr>
          <p:cNvPr id="52"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7319963" y="5072063"/>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solidFill>
                  <a:schemeClr val="bg1"/>
                </a:solidFill>
                <a:effectLst/>
              </a:rPr>
              <a:t>4,000</a:t>
            </a:r>
            <a:endParaRPr lang="en-GB" sz="1200" noProof="0">
              <a:solidFill>
                <a:schemeClr val="bg1"/>
              </a:solidFill>
            </a:endParaRPr>
          </a:p>
        </p:txBody>
      </p:sp>
      <p:sp>
        <p:nvSpPr>
          <p:cNvPr id="117" name="Text Placeholder 2">
            <a:extLst>
              <a:ext uri="{FF2B5EF4-FFF2-40B4-BE49-F238E27FC236}">
                <a16:creationId xmlns:a16="http://schemas.microsoft.com/office/drawing/2014/main" id="{5447F110-1AA2-DD2E-2ACC-EA4D94B4A0F3}"/>
              </a:ext>
            </a:extLst>
          </p:cNvPr>
          <p:cNvSpPr>
            <a:spLocks noGrp="1"/>
          </p:cNvSpPr>
          <p:nvPr>
            <p:custDataLst>
              <p:tags r:id="rId16"/>
            </p:custDataLst>
          </p:nvPr>
        </p:nvSpPr>
        <p:spPr bwMode="auto">
          <a:xfrm>
            <a:off x="6375400" y="5786438"/>
            <a:ext cx="23114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1200" dirty="0">
                <a:latin typeface="Century Gothic"/>
              </a:rPr>
              <a:t>2050 - with</a:t>
            </a:r>
            <a:endParaRPr lang="en-US"/>
          </a:p>
          <a:p>
            <a:pPr algn="ctr">
              <a:buNone/>
            </a:pPr>
            <a:r>
              <a:rPr lang="en-GB" sz="1200" dirty="0">
                <a:latin typeface="Century Gothic"/>
              </a:rPr>
              <a:t>transition to electric</a:t>
            </a:r>
            <a:endParaRPr lang="en-GB"/>
          </a:p>
          <a:p>
            <a:pPr marL="0" lvl="0" indent="0" algn="ctr">
              <a:spcBef>
                <a:spcPct val="0"/>
              </a:spcBef>
              <a:spcAft>
                <a:spcPct val="0"/>
              </a:spcAft>
              <a:buNone/>
            </a:pPr>
            <a:r>
              <a:rPr lang="en-GB" sz="1200" dirty="0">
                <a:latin typeface="Century Gothic"/>
              </a:rPr>
              <a:t>technologies</a:t>
            </a:r>
            <a:endParaRPr lang="en-GB" dirty="0"/>
          </a:p>
        </p:txBody>
      </p:sp>
      <p:sp>
        <p:nvSpPr>
          <p:cNvPr id="60"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gray">
          <a:xfrm>
            <a:off x="10179050" y="5129213"/>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solidFill>
                  <a:schemeClr val="bg1"/>
                </a:solidFill>
                <a:effectLst/>
              </a:rPr>
              <a:t>3,500</a:t>
            </a:r>
            <a:endParaRPr lang="en-GB" sz="1200" noProof="0">
              <a:solidFill>
                <a:schemeClr val="bg1"/>
              </a:solidFill>
            </a:endParaRPr>
          </a:p>
        </p:txBody>
      </p:sp>
      <p:sp>
        <p:nvSpPr>
          <p:cNvPr id="120" name="Text Placeholder 2">
            <a:extLst>
              <a:ext uri="{FF2B5EF4-FFF2-40B4-BE49-F238E27FC236}">
                <a16:creationId xmlns:a16="http://schemas.microsoft.com/office/drawing/2014/main" id="{B7BDCE21-D4A3-2371-F48A-E6CC7CA6B12D}"/>
              </a:ext>
            </a:extLst>
          </p:cNvPr>
          <p:cNvSpPr>
            <a:spLocks noGrp="1"/>
          </p:cNvSpPr>
          <p:nvPr>
            <p:custDataLst>
              <p:tags r:id="rId18"/>
            </p:custDataLst>
          </p:nvPr>
        </p:nvSpPr>
        <p:spPr bwMode="auto">
          <a:xfrm>
            <a:off x="9234488" y="5786438"/>
            <a:ext cx="2311400"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lgn="ctr">
              <a:buNone/>
            </a:pPr>
            <a:r>
              <a:rPr lang="en-US" sz="1200" dirty="0">
                <a:latin typeface="Century Gothic"/>
                <a:ea typeface="Verdana"/>
                <a:cs typeface="Inter"/>
              </a:rPr>
              <a:t>2050 - with transition to electric</a:t>
            </a:r>
            <a:endParaRPr lang="en-US" dirty="0">
              <a:ea typeface="Verdana"/>
              <a:cs typeface="Inter"/>
            </a:endParaRPr>
          </a:p>
          <a:p>
            <a:pPr marL="179705" indent="-179705" algn="ctr">
              <a:buNone/>
            </a:pPr>
            <a:r>
              <a:rPr lang="en-US" sz="1200" dirty="0">
                <a:latin typeface="Century Gothic"/>
                <a:ea typeface="Verdana"/>
                <a:cs typeface="Inter"/>
              </a:rPr>
              <a:t>technologies and efficiency</a:t>
            </a:r>
            <a:endParaRPr lang="en-US" dirty="0">
              <a:ea typeface="Verdana"/>
              <a:cs typeface="Inter"/>
            </a:endParaRPr>
          </a:p>
          <a:p>
            <a:pPr marL="0" lvl="0" indent="0" algn="ctr">
              <a:spcBef>
                <a:spcPct val="0"/>
              </a:spcBef>
              <a:spcAft>
                <a:spcPct val="0"/>
              </a:spcAft>
              <a:buNone/>
            </a:pPr>
            <a:r>
              <a:rPr lang="en-US" sz="1200" dirty="0">
                <a:latin typeface="Century Gothic"/>
              </a:rPr>
              <a:t>improvements</a:t>
            </a:r>
            <a:endParaRPr lang="en-GB" dirty="0"/>
          </a:p>
        </p:txBody>
      </p:sp>
      <p:sp>
        <p:nvSpPr>
          <p:cNvPr id="107"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gray">
          <a:xfrm>
            <a:off x="1557338" y="3059113"/>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10,200</a:t>
            </a:r>
            <a:endParaRPr lang="en-GB" sz="1200" noProof="0"/>
          </a:p>
        </p:txBody>
      </p:sp>
      <p:sp>
        <p:nvSpPr>
          <p:cNvPr id="108"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gray">
          <a:xfrm>
            <a:off x="4418012" y="1816100"/>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15,300</a:t>
            </a:r>
            <a:endParaRPr lang="en-GB" sz="1200" noProof="0"/>
          </a:p>
        </p:txBody>
      </p:sp>
      <p:sp>
        <p:nvSpPr>
          <p:cNvPr id="109"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gray">
          <a:xfrm>
            <a:off x="7319963" y="4340225"/>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4,900</a:t>
            </a:r>
            <a:endParaRPr lang="en-GB" sz="1200" noProof="0"/>
          </a:p>
        </p:txBody>
      </p:sp>
      <p:sp>
        <p:nvSpPr>
          <p:cNvPr id="160" name="Text Placeholder 2">
            <a:extLst>
              <a:ext uri="{FF2B5EF4-FFF2-40B4-BE49-F238E27FC236}">
                <a16:creationId xmlns:a16="http://schemas.microsoft.com/office/drawing/2014/main" id="{2B7CA388-18D6-829D-7A30-4D8130D1C719}"/>
              </a:ext>
            </a:extLst>
          </p:cNvPr>
          <p:cNvSpPr>
            <a:spLocks noGrp="1"/>
          </p:cNvSpPr>
          <p:nvPr>
            <p:custDataLst>
              <p:tags r:id="rId22"/>
            </p:custDataLst>
          </p:nvPr>
        </p:nvSpPr>
        <p:spPr bwMode="gray">
          <a:xfrm>
            <a:off x="10179050" y="4462463"/>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4,400</a:t>
            </a:r>
            <a:endParaRPr lang="en-GB" sz="1200" noProof="0">
              <a:cs typeface="Inter" panose="020B0604020202020204" charset="0"/>
            </a:endParaRPr>
          </a:p>
        </p:txBody>
      </p:sp>
      <p:sp>
        <p:nvSpPr>
          <p:cNvPr id="241" name="Text Placeholder 2">
            <a:extLst>
              <a:ext uri="{FF2B5EF4-FFF2-40B4-BE49-F238E27FC236}">
                <a16:creationId xmlns:a16="http://schemas.microsoft.com/office/drawing/2014/main" id="{B926D567-524F-4499-A030-E098F89DCD34}"/>
              </a:ext>
            </a:extLst>
          </p:cNvPr>
          <p:cNvSpPr>
            <a:spLocks noGrp="1"/>
          </p:cNvSpPr>
          <p:nvPr>
            <p:custDataLst>
              <p:tags r:id="rId23"/>
            </p:custDataLst>
          </p:nvPr>
        </p:nvSpPr>
        <p:spPr bwMode="auto">
          <a:xfrm>
            <a:off x="1531938" y="2457450"/>
            <a:ext cx="560388"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b="1" noProof="0"/>
              <a:t>+50%</a:t>
            </a:r>
          </a:p>
        </p:txBody>
      </p:sp>
      <p:sp>
        <p:nvSpPr>
          <p:cNvPr id="34" name="Text Placeholder 2">
            <a:extLst>
              <a:ext uri="{FF2B5EF4-FFF2-40B4-BE49-F238E27FC236}">
                <a16:creationId xmlns:a16="http://schemas.microsoft.com/office/drawing/2014/main" id="{B926D567-524F-4499-A030-E098F89DCD34}"/>
              </a:ext>
            </a:extLst>
          </p:cNvPr>
          <p:cNvSpPr>
            <a:spLocks noGrp="1"/>
          </p:cNvSpPr>
          <p:nvPr>
            <p:custDataLst>
              <p:tags r:id="rId24"/>
            </p:custDataLst>
          </p:nvPr>
        </p:nvSpPr>
        <p:spPr bwMode="auto">
          <a:xfrm>
            <a:off x="9051925" y="4614863"/>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b="1" noProof="0"/>
              <a:t>-15%</a:t>
            </a:r>
          </a:p>
        </p:txBody>
      </p:sp>
      <p:sp>
        <p:nvSpPr>
          <p:cNvPr id="49" name="Text Placeholder 2">
            <a:extLst>
              <a:ext uri="{FF2B5EF4-FFF2-40B4-BE49-F238E27FC236}">
                <a16:creationId xmlns:a16="http://schemas.microsoft.com/office/drawing/2014/main" id="{B926D567-524F-4499-A030-E098F89DCD34}"/>
              </a:ext>
            </a:extLst>
          </p:cNvPr>
          <p:cNvSpPr>
            <a:spLocks noGrp="1"/>
          </p:cNvSpPr>
          <p:nvPr>
            <p:custDataLst>
              <p:tags r:id="rId25"/>
            </p:custDataLst>
          </p:nvPr>
        </p:nvSpPr>
        <p:spPr bwMode="auto">
          <a:xfrm>
            <a:off x="5843588" y="3108325"/>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b="1" noProof="0"/>
              <a:t>-70%</a:t>
            </a:r>
          </a:p>
        </p:txBody>
      </p:sp>
      <p:sp>
        <p:nvSpPr>
          <p:cNvPr id="196" name="Rectangle 195">
            <a:extLst>
              <a:ext uri="{FF2B5EF4-FFF2-40B4-BE49-F238E27FC236}">
                <a16:creationId xmlns:a16="http://schemas.microsoft.com/office/drawing/2014/main" id="{2F5F7DF9-3CD8-8A06-DBFC-6B4336EA7C24}"/>
              </a:ext>
            </a:extLst>
          </p:cNvPr>
          <p:cNvSpPr/>
          <p:nvPr>
            <p:custDataLst>
              <p:tags r:id="rId26"/>
            </p:custDataLst>
          </p:nvPr>
        </p:nvSpPr>
        <p:spPr bwMode="auto">
          <a:xfrm>
            <a:off x="10379075" y="2084388"/>
            <a:ext cx="214313" cy="160338"/>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97" name="Rectangle 196">
            <a:extLst>
              <a:ext uri="{FF2B5EF4-FFF2-40B4-BE49-F238E27FC236}">
                <a16:creationId xmlns:a16="http://schemas.microsoft.com/office/drawing/2014/main" id="{3251A376-FF60-AF08-CB2A-30694717DAAD}"/>
              </a:ext>
            </a:extLst>
          </p:cNvPr>
          <p:cNvSpPr/>
          <p:nvPr>
            <p:custDataLst>
              <p:tags r:id="rId27"/>
            </p:custDataLst>
          </p:nvPr>
        </p:nvSpPr>
        <p:spPr bwMode="auto">
          <a:xfrm>
            <a:off x="10379075" y="2308225"/>
            <a:ext cx="214313" cy="160338"/>
          </a:xfrm>
          <a:prstGeom prst="rect">
            <a:avLst/>
          </a:prstGeom>
          <a:solidFill>
            <a:srgbClr val="000000"/>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98" name="Rectangle 197">
            <a:extLst>
              <a:ext uri="{FF2B5EF4-FFF2-40B4-BE49-F238E27FC236}">
                <a16:creationId xmlns:a16="http://schemas.microsoft.com/office/drawing/2014/main" id="{FF47E214-B752-1491-A4BA-979180489198}"/>
              </a:ext>
            </a:extLst>
          </p:cNvPr>
          <p:cNvSpPr/>
          <p:nvPr>
            <p:custDataLst>
              <p:tags r:id="rId28"/>
            </p:custDataLst>
          </p:nvPr>
        </p:nvSpPr>
        <p:spPr bwMode="auto">
          <a:xfrm>
            <a:off x="10379075" y="2532063"/>
            <a:ext cx="214313" cy="160338"/>
          </a:xfrm>
          <a:prstGeom prst="rect">
            <a:avLst/>
          </a:prstGeom>
          <a:solidFill>
            <a:srgbClr val="969696"/>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99" name="Rectangle 198">
            <a:extLst>
              <a:ext uri="{FF2B5EF4-FFF2-40B4-BE49-F238E27FC236}">
                <a16:creationId xmlns:a16="http://schemas.microsoft.com/office/drawing/2014/main" id="{FEC1BCFE-927D-68F7-2EE7-E7C399B03066}"/>
              </a:ext>
            </a:extLst>
          </p:cNvPr>
          <p:cNvSpPr/>
          <p:nvPr>
            <p:custDataLst>
              <p:tags r:id="rId29"/>
            </p:custDataLst>
          </p:nvPr>
        </p:nvSpPr>
        <p:spPr bwMode="auto">
          <a:xfrm>
            <a:off x="10379075" y="2755900"/>
            <a:ext cx="214313" cy="160338"/>
          </a:xfrm>
          <a:prstGeom prst="rect">
            <a:avLst/>
          </a:prstGeom>
          <a:solidFill>
            <a:schemeClr val="accent5"/>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0" name="Rectangle 199">
            <a:extLst>
              <a:ext uri="{FF2B5EF4-FFF2-40B4-BE49-F238E27FC236}">
                <a16:creationId xmlns:a16="http://schemas.microsoft.com/office/drawing/2014/main" id="{8F5969C2-162D-B563-CE62-4E7984699853}"/>
              </a:ext>
            </a:extLst>
          </p:cNvPr>
          <p:cNvSpPr/>
          <p:nvPr>
            <p:custDataLst>
              <p:tags r:id="rId30"/>
            </p:custDataLst>
          </p:nvPr>
        </p:nvSpPr>
        <p:spPr bwMode="auto">
          <a:xfrm>
            <a:off x="10379075" y="2979738"/>
            <a:ext cx="214313" cy="160338"/>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2" name="Rectangle 201">
            <a:extLst>
              <a:ext uri="{FF2B5EF4-FFF2-40B4-BE49-F238E27FC236}">
                <a16:creationId xmlns:a16="http://schemas.microsoft.com/office/drawing/2014/main" id="{C763230B-B10E-58E3-80C6-9FD0312CDE59}"/>
              </a:ext>
            </a:extLst>
          </p:cNvPr>
          <p:cNvSpPr/>
          <p:nvPr>
            <p:custDataLst>
              <p:tags r:id="rId31"/>
            </p:custDataLst>
          </p:nvPr>
        </p:nvSpPr>
        <p:spPr bwMode="auto">
          <a:xfrm>
            <a:off x="10379075" y="3203575"/>
            <a:ext cx="214313" cy="160338"/>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 name="Rectangle 8">
            <a:extLst>
              <a:ext uri="{FF2B5EF4-FFF2-40B4-BE49-F238E27FC236}">
                <a16:creationId xmlns:a16="http://schemas.microsoft.com/office/drawing/2014/main" id="{C9138104-8563-2A6A-3CBE-E3532457CE90}"/>
              </a:ext>
            </a:extLst>
          </p:cNvPr>
          <p:cNvSpPr/>
          <p:nvPr>
            <p:custDataLst>
              <p:tags r:id="rId32"/>
            </p:custDataLst>
          </p:nvPr>
        </p:nvSpPr>
        <p:spPr bwMode="auto">
          <a:xfrm>
            <a:off x="10379075" y="1860550"/>
            <a:ext cx="214313" cy="160338"/>
          </a:xfrm>
          <a:prstGeom prst="rect">
            <a:avLst/>
          </a:prstGeom>
          <a:solidFill>
            <a:srgbClr val="007770"/>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73" name="Text Placeholder 2">
            <a:extLst>
              <a:ext uri="{FF2B5EF4-FFF2-40B4-BE49-F238E27FC236}">
                <a16:creationId xmlns:a16="http://schemas.microsoft.com/office/drawing/2014/main" id="{0704835C-4196-176B-9EA5-8C0661B33982}"/>
              </a:ext>
            </a:extLst>
          </p:cNvPr>
          <p:cNvSpPr>
            <a:spLocks noGrp="1"/>
          </p:cNvSpPr>
          <p:nvPr>
            <p:custDataLst>
              <p:tags r:id="rId33"/>
            </p:custDataLst>
          </p:nvPr>
        </p:nvSpPr>
        <p:spPr bwMode="auto">
          <a:xfrm>
            <a:off x="10644188" y="2092325"/>
            <a:ext cx="3841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E0D673-6686-438E-8143-948339AA8EC6}" type="datetime'''''''''T''''''''''''''U''''O''''''''''B'''">
              <a:rPr lang="en-GB" altLang="en-US" sz="1200" smtClean="0">
                <a:cs typeface="Inter" panose="020B0604020202020204" charset="0"/>
              </a:rPr>
              <a:pPr marL="0" lvl="0" indent="0">
                <a:spcBef>
                  <a:spcPct val="0"/>
                </a:spcBef>
                <a:spcAft>
                  <a:spcPct val="0"/>
                </a:spcAft>
                <a:buNone/>
              </a:pPr>
              <a:t>TUOB</a:t>
            </a:fld>
            <a:endParaRPr lang="en-GB" sz="1200" noProof="0">
              <a:cs typeface="Inter" panose="020B0604020202020204" charset="0"/>
            </a:endParaRPr>
          </a:p>
        </p:txBody>
      </p:sp>
      <p:sp>
        <p:nvSpPr>
          <p:cNvPr id="104" name="Text Placeholder 2">
            <a:extLst>
              <a:ext uri="{FF2B5EF4-FFF2-40B4-BE49-F238E27FC236}">
                <a16:creationId xmlns:a16="http://schemas.microsoft.com/office/drawing/2014/main" id="{B926D567-524F-4499-A030-E098F89DCD34}"/>
              </a:ext>
            </a:extLst>
          </p:cNvPr>
          <p:cNvSpPr>
            <a:spLocks noGrp="1"/>
          </p:cNvSpPr>
          <p:nvPr>
            <p:custDataLst>
              <p:tags r:id="rId34"/>
            </p:custDataLst>
          </p:nvPr>
        </p:nvSpPr>
        <p:spPr bwMode="auto">
          <a:xfrm>
            <a:off x="10644188" y="2316163"/>
            <a:ext cx="3587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84F7926-15BC-4325-928A-EA6BE2A4152F}" type="datetime'C''''''''''''''''o''''''''''''''''''''''''''a''''l'''">
              <a:rPr lang="en-GB" altLang="en-US" sz="1200" smtClean="0">
                <a:cs typeface="Inter" panose="020B0604020202020204" charset="0"/>
              </a:rPr>
              <a:pPr marL="0" lvl="0" indent="0">
                <a:spcBef>
                  <a:spcPct val="0"/>
                </a:spcBef>
                <a:spcAft>
                  <a:spcPct val="0"/>
                </a:spcAft>
                <a:buNone/>
              </a:pPr>
              <a:t>Coal</a:t>
            </a:fld>
            <a:endParaRPr lang="en-GB" sz="1200" noProof="0">
              <a:cs typeface="Inter" panose="020B0604020202020204" charset="0"/>
            </a:endParaRPr>
          </a:p>
        </p:txBody>
      </p:sp>
      <p:sp>
        <p:nvSpPr>
          <p:cNvPr id="105" name="Text Placeholder 2">
            <a:extLst>
              <a:ext uri="{FF2B5EF4-FFF2-40B4-BE49-F238E27FC236}">
                <a16:creationId xmlns:a16="http://schemas.microsoft.com/office/drawing/2014/main" id="{B926D567-524F-4499-A030-E098F89DCD34}"/>
              </a:ext>
            </a:extLst>
          </p:cNvPr>
          <p:cNvSpPr>
            <a:spLocks noGrp="1"/>
          </p:cNvSpPr>
          <p:nvPr>
            <p:custDataLst>
              <p:tags r:id="rId35"/>
            </p:custDataLst>
          </p:nvPr>
        </p:nvSpPr>
        <p:spPr bwMode="auto">
          <a:xfrm>
            <a:off x="10644188" y="2540000"/>
            <a:ext cx="192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CCCE070-D449-446B-B7AC-4CA63B4A37CB}" type="datetime'''''''''''''''''''''''''''''''''''''''''Oi''''''''''''l'">
              <a:rPr lang="en-GB" altLang="en-US" sz="1200" smtClean="0">
                <a:cs typeface="Inter" panose="020B0604020202020204" charset="0"/>
              </a:rPr>
              <a:pPr marL="0" lvl="0" indent="0">
                <a:spcBef>
                  <a:spcPct val="0"/>
                </a:spcBef>
                <a:spcAft>
                  <a:spcPct val="0"/>
                </a:spcAft>
                <a:buNone/>
              </a:pPr>
              <a:t>Oil</a:t>
            </a:fld>
            <a:endParaRPr lang="en-GB" sz="1200" noProof="0">
              <a:cs typeface="Inter" panose="020B0604020202020204" charset="0"/>
            </a:endParaRPr>
          </a:p>
        </p:txBody>
      </p:sp>
      <p:sp>
        <p:nvSpPr>
          <p:cNvPr id="106" name="Text Placeholder 2">
            <a:extLst>
              <a:ext uri="{FF2B5EF4-FFF2-40B4-BE49-F238E27FC236}">
                <a16:creationId xmlns:a16="http://schemas.microsoft.com/office/drawing/2014/main" id="{B926D567-524F-4499-A030-E098F89DCD34}"/>
              </a:ext>
            </a:extLst>
          </p:cNvPr>
          <p:cNvSpPr>
            <a:spLocks noGrp="1"/>
          </p:cNvSpPr>
          <p:nvPr>
            <p:custDataLst>
              <p:tags r:id="rId36"/>
            </p:custDataLst>
          </p:nvPr>
        </p:nvSpPr>
        <p:spPr bwMode="auto">
          <a:xfrm>
            <a:off x="10644188" y="2763838"/>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3602D17-2DAB-4B5A-AFD2-F9B2D8504322}" type="datetime'''G''''''''''a''''''''''''s'''''''''">
              <a:rPr lang="en-GB" altLang="en-US" sz="1200" smtClean="0"/>
              <a:pPr marL="0" lvl="0" indent="0">
                <a:spcBef>
                  <a:spcPct val="0"/>
                </a:spcBef>
                <a:spcAft>
                  <a:spcPct val="0"/>
                </a:spcAft>
                <a:buNone/>
              </a:pPr>
              <a:t>Gas</a:t>
            </a:fld>
            <a:endParaRPr lang="en-GB" sz="1200" noProof="0"/>
          </a:p>
        </p:txBody>
      </p:sp>
      <p:sp>
        <p:nvSpPr>
          <p:cNvPr id="125" name="Text Placeholder 2">
            <a:extLst>
              <a:ext uri="{FF2B5EF4-FFF2-40B4-BE49-F238E27FC236}">
                <a16:creationId xmlns:a16="http://schemas.microsoft.com/office/drawing/2014/main" id="{11B8E728-4969-E3FB-E6BC-E3D301D73C1F}"/>
              </a:ext>
            </a:extLst>
          </p:cNvPr>
          <p:cNvSpPr>
            <a:spLocks noGrp="1"/>
          </p:cNvSpPr>
          <p:nvPr>
            <p:custDataLst>
              <p:tags r:id="rId37"/>
            </p:custDataLst>
          </p:nvPr>
        </p:nvSpPr>
        <p:spPr bwMode="auto">
          <a:xfrm>
            <a:off x="10644188" y="2987675"/>
            <a:ext cx="6985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A0A840F-D9E4-4143-A4AB-C8C68B6FCCC5}" type="datetime'''El''''''''e''''''''''c''tri''''c''''''i''''''''''''ty'''''''">
              <a:rPr lang="en-GB" altLang="en-US" sz="1200" smtClean="0">
                <a:cs typeface="Inter" panose="020B0604020202020204" charset="0"/>
              </a:rPr>
              <a:pPr marL="0" lvl="0" indent="0">
                <a:spcBef>
                  <a:spcPct val="0"/>
                </a:spcBef>
                <a:spcAft>
                  <a:spcPct val="0"/>
                </a:spcAft>
                <a:buNone/>
              </a:pPr>
              <a:t>Electricity</a:t>
            </a:fld>
            <a:endParaRPr lang="en-GB" sz="1200" noProof="0">
              <a:cs typeface="Inter" panose="020B0604020202020204" charset="0"/>
            </a:endParaRPr>
          </a:p>
        </p:txBody>
      </p:sp>
      <p:sp>
        <p:nvSpPr>
          <p:cNvPr id="127" name="Text Placeholder 2">
            <a:extLst>
              <a:ext uri="{FF2B5EF4-FFF2-40B4-BE49-F238E27FC236}">
                <a16:creationId xmlns:a16="http://schemas.microsoft.com/office/drawing/2014/main" id="{CB8BB6FF-416A-BC90-C776-11952AB24F59}"/>
              </a:ext>
            </a:extLst>
          </p:cNvPr>
          <p:cNvSpPr>
            <a:spLocks noGrp="1"/>
          </p:cNvSpPr>
          <p:nvPr>
            <p:custDataLst>
              <p:tags r:id="rId38"/>
            </p:custDataLst>
          </p:nvPr>
        </p:nvSpPr>
        <p:spPr bwMode="auto">
          <a:xfrm>
            <a:off x="10644188" y="3211513"/>
            <a:ext cx="9048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C4D7B93-AE66-4545-8225-924B06447215}" type="datetime'''''''''''''''''''R''''e''''n''''''''ewabl''''''e''s'">
              <a:rPr lang="en-GB" altLang="en-US" sz="1200" smtClean="0">
                <a:cs typeface="Inter" panose="020B0604020202020204" charset="0"/>
              </a:rPr>
              <a:pPr marL="0" lvl="0" indent="0">
                <a:spcBef>
                  <a:spcPct val="0"/>
                </a:spcBef>
                <a:spcAft>
                  <a:spcPct val="0"/>
                </a:spcAft>
                <a:buNone/>
              </a:pPr>
              <a:t>Renewables</a:t>
            </a:fld>
            <a:endParaRPr lang="en-GB" sz="1200" noProof="0">
              <a:cs typeface="Inter" panose="020B0604020202020204" charset="0"/>
            </a:endParaRPr>
          </a:p>
        </p:txBody>
      </p:sp>
      <p:sp>
        <p:nvSpPr>
          <p:cNvPr id="6" name="Text Placeholder 2">
            <a:extLst>
              <a:ext uri="{FF2B5EF4-FFF2-40B4-BE49-F238E27FC236}">
                <a16:creationId xmlns:a16="http://schemas.microsoft.com/office/drawing/2014/main" id="{244CD5D3-D81E-9065-D10A-391D6F052BC7}"/>
              </a:ext>
            </a:extLst>
          </p:cNvPr>
          <p:cNvSpPr>
            <a:spLocks noGrp="1"/>
          </p:cNvSpPr>
          <p:nvPr>
            <p:custDataLst>
              <p:tags r:id="rId39"/>
            </p:custDataLst>
          </p:nvPr>
        </p:nvSpPr>
        <p:spPr bwMode="auto">
          <a:xfrm>
            <a:off x="10644187" y="1868488"/>
            <a:ext cx="7381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163111D-D418-48A9-B802-00B7DF594E9B}" type="datetime'Bi''o''en''e''''r''''''''''''''g''y'''''">
              <a:rPr lang="en-GB" altLang="en-US" sz="1200" smtClean="0"/>
              <a:pPr marL="0" lvl="0" indent="0">
                <a:spcBef>
                  <a:spcPct val="0"/>
                </a:spcBef>
                <a:spcAft>
                  <a:spcPct val="0"/>
                </a:spcAft>
                <a:buNone/>
              </a:pPr>
              <a:t>Bioenergy</a:t>
            </a:fld>
            <a:endParaRPr lang="en-GB" sz="1200" noProof="0">
              <a:cs typeface="Inter" panose="020B0604020202020204" charset="0"/>
            </a:endParaRPr>
          </a:p>
        </p:txBody>
      </p:sp>
      <p:cxnSp>
        <p:nvCxnSpPr>
          <p:cNvPr id="237" name="Straight Connector 236">
            <a:extLst>
              <a:ext uri="{FF2B5EF4-FFF2-40B4-BE49-F238E27FC236}">
                <a16:creationId xmlns:a16="http://schemas.microsoft.com/office/drawing/2014/main" id="{B0B30A2A-B8C5-C4CE-AC6F-2ED86DE7C60C}"/>
              </a:ext>
            </a:extLst>
          </p:cNvPr>
          <p:cNvCxnSpPr>
            <a:cxnSpLocks/>
          </p:cNvCxnSpPr>
          <p:nvPr/>
        </p:nvCxnSpPr>
        <p:spPr>
          <a:xfrm>
            <a:off x="380780" y="1581769"/>
            <a:ext cx="114399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E93C34AF-424A-5E1A-E490-C5BAA1BCA3DE}"/>
              </a:ext>
            </a:extLst>
          </p:cNvPr>
          <p:cNvSpPr txBox="1">
            <a:spLocks/>
          </p:cNvSpPr>
          <p:nvPr/>
        </p:nvSpPr>
        <p:spPr>
          <a:xfrm>
            <a:off x="380780" y="1160525"/>
            <a:ext cx="5581997" cy="3539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Global cooking energy demand by fuel, 2022 and 2050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8B8B8B"/>
                </a:solidFill>
                <a:effectLst/>
                <a:uLnTx/>
                <a:uFillTx/>
                <a:latin typeface="Century Gothic" panose="020B0502020202020204" pitchFamily="34" charset="0"/>
                <a:ea typeface="+mn-ea"/>
                <a:cs typeface="+mn-cs"/>
              </a:rPr>
              <a:t>TWh</a:t>
            </a:r>
          </a:p>
        </p:txBody>
      </p:sp>
      <p:sp>
        <p:nvSpPr>
          <p:cNvPr id="92" name="TextBox 91">
            <a:extLst>
              <a:ext uri="{FF2B5EF4-FFF2-40B4-BE49-F238E27FC236}">
                <a16:creationId xmlns:a16="http://schemas.microsoft.com/office/drawing/2014/main" id="{3A6FC1A6-A807-515F-E96E-F21ABEFC684D}"/>
              </a:ext>
            </a:extLst>
          </p:cNvPr>
          <p:cNvSpPr txBox="1"/>
          <p:nvPr/>
        </p:nvSpPr>
        <p:spPr>
          <a:xfrm>
            <a:off x="1531938" y="6389688"/>
            <a:ext cx="6094140" cy="338554"/>
          </a:xfrm>
          <a:prstGeom prst="rect">
            <a:avLst/>
          </a:prstGeom>
          <a:noFill/>
        </p:spPr>
        <p:txBody>
          <a:bodyPr wrap="square" lIns="91440" tIns="45720" rIns="91440" bIns="45720" anchor="t">
            <a:spAutoFit/>
          </a:bodyPr>
          <a:lstStyle/>
          <a:p>
            <a:r>
              <a:rPr lang="en-GB" sz="800" dirty="0">
                <a:latin typeface="Century Gothic"/>
              </a:rPr>
              <a:t>Note: TUOB = Traditional use of biomass. </a:t>
            </a:r>
          </a:p>
          <a:p>
            <a:r>
              <a:rPr lang="en-GB" sz="800" dirty="0">
                <a:latin typeface="Century Gothic"/>
              </a:rPr>
              <a:t>Source: Systemiq analysis for the ETC; IEA (2023), </a:t>
            </a:r>
            <a:r>
              <a:rPr lang="en-GB" sz="800" i="1" dirty="0">
                <a:latin typeface="Century Gothic"/>
              </a:rPr>
              <a:t>A Vision for Clean Cooking for All. </a:t>
            </a:r>
            <a:endParaRPr lang="en-GB" sz="800" dirty="0">
              <a:latin typeface="Century Gothic"/>
            </a:endParaRPr>
          </a:p>
        </p:txBody>
      </p:sp>
    </p:spTree>
    <p:extLst>
      <p:ext uri="{BB962C8B-B14F-4D97-AF65-F5344CB8AC3E}">
        <p14:creationId xmlns:p14="http://schemas.microsoft.com/office/powerpoint/2010/main" val="279690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1982FE-A477-360C-0795-FDB0212F3ACB}"/>
              </a:ext>
            </a:extLst>
          </p:cNvPr>
          <p:cNvGraphicFramePr>
            <a:graphicFrameLocks noChangeAspect="1"/>
          </p:cNvGraphicFramePr>
          <p:nvPr>
            <p:custDataLst>
              <p:tags r:id="rId1"/>
            </p:custDataLst>
            <p:extLst>
              <p:ext uri="{D42A27DB-BD31-4B8C-83A1-F6EECF244321}">
                <p14:modId xmlns:p14="http://schemas.microsoft.com/office/powerpoint/2010/main" val="242013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AB1982FE-A477-360C-0795-FDB0212F3A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8A95846C-B8BE-5B21-3112-BA07F14A261F}"/>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70E6D54A-F2B1-8F1B-8A6D-FDA17F4B907A}"/>
              </a:ext>
            </a:extLst>
          </p:cNvPr>
          <p:cNvSpPr>
            <a:spLocks noGrp="1"/>
          </p:cNvSpPr>
          <p:nvPr>
            <p:ph type="sldNum" sz="quarter" idx="12"/>
          </p:nvPr>
        </p:nvSpPr>
        <p:spPr/>
        <p:txBody>
          <a:bodyPr/>
          <a:lstStyle/>
          <a:p>
            <a:fld id="{ABB6D191-819E-455F-BC39-F2381519C0C1}" type="slidenum">
              <a:rPr lang="en-US" noProof="0" smtClean="0"/>
              <a:t>29</a:t>
            </a:fld>
            <a:endParaRPr lang="en-US" noProof="0"/>
          </a:p>
        </p:txBody>
      </p:sp>
      <p:sp>
        <p:nvSpPr>
          <p:cNvPr id="4" name="Title 3">
            <a:extLst>
              <a:ext uri="{FF2B5EF4-FFF2-40B4-BE49-F238E27FC236}">
                <a16:creationId xmlns:a16="http://schemas.microsoft.com/office/drawing/2014/main" id="{3FB64EFC-2252-4F5D-4D6B-E1D48FA26FB6}"/>
              </a:ext>
            </a:extLst>
          </p:cNvPr>
          <p:cNvSpPr>
            <a:spLocks noGrp="1"/>
          </p:cNvSpPr>
          <p:nvPr>
            <p:ph type="ctrTitle"/>
          </p:nvPr>
        </p:nvSpPr>
        <p:spPr>
          <a:xfrm>
            <a:off x="885668" y="1689100"/>
            <a:ext cx="8558370" cy="2389964"/>
          </a:xfrm>
        </p:spPr>
        <p:txBody>
          <a:bodyPr vert="horz"/>
          <a:lstStyle/>
          <a:p>
            <a:r>
              <a:rPr lang="en-GB" dirty="0"/>
              <a:t>Lighting and appliances </a:t>
            </a:r>
          </a:p>
        </p:txBody>
      </p:sp>
    </p:spTree>
    <p:extLst>
      <p:ext uri="{BB962C8B-B14F-4D97-AF65-F5344CB8AC3E}">
        <p14:creationId xmlns:p14="http://schemas.microsoft.com/office/powerpoint/2010/main" val="278807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E880803-4403-E17B-E732-1B6833BA9E7E}"/>
              </a:ext>
            </a:extLst>
          </p:cNvPr>
          <p:cNvGraphicFramePr>
            <a:graphicFrameLocks noChangeAspect="1"/>
          </p:cNvGraphicFramePr>
          <p:nvPr>
            <p:custDataLst>
              <p:tags r:id="rId1"/>
            </p:custDataLst>
            <p:extLst>
              <p:ext uri="{D42A27DB-BD31-4B8C-83A1-F6EECF244321}">
                <p14:modId xmlns:p14="http://schemas.microsoft.com/office/powerpoint/2010/main" val="1555470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6" name="think-cell data - do not delete" hidden="1">
                        <a:extLst>
                          <a:ext uri="{FF2B5EF4-FFF2-40B4-BE49-F238E27FC236}">
                            <a16:creationId xmlns:a16="http://schemas.microsoft.com/office/drawing/2014/main" id="{CE880803-4403-E17B-E732-1B6833BA9E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21A5E7B-14D1-9C2F-2F85-5D99E1E43C7F}"/>
              </a:ext>
            </a:extLst>
          </p:cNvPr>
          <p:cNvSpPr>
            <a:spLocks noGrp="1"/>
          </p:cNvSpPr>
          <p:nvPr>
            <p:ph type="title"/>
          </p:nvPr>
        </p:nvSpPr>
        <p:spPr>
          <a:xfrm>
            <a:off x="382384" y="339162"/>
            <a:ext cx="11438313" cy="708715"/>
          </a:xfrm>
        </p:spPr>
        <p:txBody>
          <a:bodyPr vert="horz"/>
          <a:lstStyle/>
          <a:p>
            <a:r>
              <a:rPr lang="en-GB" sz="2000" dirty="0"/>
              <a:t>Buildings account for 33% of global emissions; around three-quarters of this relates from energy use to operate buildings, a quarter is from the annual construction of new buildings </a:t>
            </a:r>
          </a:p>
        </p:txBody>
      </p:sp>
      <p:sp>
        <p:nvSpPr>
          <p:cNvPr id="3" name="Slide Number Placeholder 2">
            <a:extLst>
              <a:ext uri="{FF2B5EF4-FFF2-40B4-BE49-F238E27FC236}">
                <a16:creationId xmlns:a16="http://schemas.microsoft.com/office/drawing/2014/main" id="{45FC2651-0F0F-5DC3-C4CD-5946301C2FAC}"/>
              </a:ext>
            </a:extLst>
          </p:cNvPr>
          <p:cNvSpPr>
            <a:spLocks noGrp="1"/>
          </p:cNvSpPr>
          <p:nvPr>
            <p:ph type="sldNum" sz="quarter" idx="11"/>
          </p:nvPr>
        </p:nvSpPr>
        <p:spPr/>
        <p:txBody>
          <a:bodyPr/>
          <a:lstStyle/>
          <a:p>
            <a:fld id="{ABB6D191-819E-455F-BC39-F2381519C0C1}" type="slidenum">
              <a:rPr lang="en-US" noProof="0" smtClean="0"/>
              <a:t>3</a:t>
            </a:fld>
            <a:endParaRPr lang="en-US" noProof="0"/>
          </a:p>
        </p:txBody>
      </p:sp>
      <p:sp>
        <p:nvSpPr>
          <p:cNvPr id="4" name="Footer Placeholder 3">
            <a:extLst>
              <a:ext uri="{FF2B5EF4-FFF2-40B4-BE49-F238E27FC236}">
                <a16:creationId xmlns:a16="http://schemas.microsoft.com/office/drawing/2014/main" id="{7D6CCEC3-B9C1-D991-4CCE-25933C9BE08B}"/>
              </a:ext>
            </a:extLst>
          </p:cNvPr>
          <p:cNvSpPr>
            <a:spLocks noGrp="1"/>
          </p:cNvSpPr>
          <p:nvPr>
            <p:ph type="ftr" sz="quarter" idx="12"/>
          </p:nvPr>
        </p:nvSpPr>
        <p:spPr>
          <a:xfrm>
            <a:off x="1446000" y="6456872"/>
            <a:ext cx="10027314" cy="367851"/>
          </a:xfrm>
        </p:spPr>
        <p:txBody>
          <a:bodyPr lIns="91440" tIns="45720" rIns="91440" bIns="45720" anchor="t"/>
          <a:lstStyle/>
          <a:p>
            <a:r>
              <a:rPr lang="en-GB" sz="800">
                <a:latin typeface="Century Gothic"/>
              </a:rPr>
              <a:t>Note: This shows annual carbon flows as opposed to stock. Infrastructure includes roads, pipes, airports, railways. </a:t>
            </a:r>
          </a:p>
          <a:p>
            <a:r>
              <a:rPr lang="en-GB" sz="800">
                <a:latin typeface="Century Gothic"/>
              </a:rPr>
              <a:t>Source: IEA (2023), </a:t>
            </a:r>
            <a:r>
              <a:rPr lang="en-GB" sz="800" i="1">
                <a:latin typeface="Century Gothic"/>
              </a:rPr>
              <a:t>The energy efficiency policy package: key catalyst for building decarbonisation and climate action.</a:t>
            </a:r>
          </a:p>
        </p:txBody>
      </p:sp>
      <p:graphicFrame>
        <p:nvGraphicFramePr>
          <p:cNvPr id="7" name="Chart 6">
            <a:extLst>
              <a:ext uri="{FF2B5EF4-FFF2-40B4-BE49-F238E27FC236}">
                <a16:creationId xmlns:a16="http://schemas.microsoft.com/office/drawing/2014/main" id="{23D1A79D-C4D2-04F3-DD77-A73CF89267B1}"/>
              </a:ext>
            </a:extLst>
          </p:cNvPr>
          <p:cNvGraphicFramePr/>
          <p:nvPr>
            <p:custDataLst>
              <p:tags r:id="rId2"/>
            </p:custDataLst>
            <p:extLst>
              <p:ext uri="{D42A27DB-BD31-4B8C-83A1-F6EECF244321}">
                <p14:modId xmlns:p14="http://schemas.microsoft.com/office/powerpoint/2010/main" val="2520771899"/>
              </p:ext>
            </p:extLst>
          </p:nvPr>
        </p:nvGraphicFramePr>
        <p:xfrm>
          <a:off x="1309688" y="1762125"/>
          <a:ext cx="4108450" cy="4108450"/>
        </p:xfrm>
        <a:graphic>
          <a:graphicData uri="http://schemas.openxmlformats.org/drawingml/2006/chart">
            <c:chart xmlns:c="http://schemas.openxmlformats.org/drawingml/2006/chart" xmlns:r="http://schemas.openxmlformats.org/officeDocument/2006/relationships" r:id="rId11"/>
          </a:graphicData>
        </a:graphic>
      </p:graphicFrame>
      <p:cxnSp>
        <p:nvCxnSpPr>
          <p:cNvPr id="10" name="Straight Connector 9">
            <a:extLst>
              <a:ext uri="{FF2B5EF4-FFF2-40B4-BE49-F238E27FC236}">
                <a16:creationId xmlns:a16="http://schemas.microsoft.com/office/drawing/2014/main" id="{7FBC4DB0-71CF-E06B-EF05-FF3E1CD57D02}"/>
              </a:ext>
            </a:extLst>
          </p:cNvPr>
          <p:cNvCxnSpPr/>
          <p:nvPr>
            <p:custDataLst>
              <p:tags r:id="rId3"/>
            </p:custDataLst>
          </p:nvPr>
        </p:nvCxnSpPr>
        <p:spPr bwMode="white">
          <a:xfrm flipV="1">
            <a:off x="3363913" y="2090738"/>
            <a:ext cx="954088" cy="1725613"/>
          </a:xfrm>
          <a:prstGeom prst="line">
            <a:avLst/>
          </a:prstGeom>
          <a:ln w="19050"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D9EF17E-DFF7-9ECB-72A7-CEB44C370948}"/>
              </a:ext>
            </a:extLst>
          </p:cNvPr>
          <p:cNvCxnSpPr/>
          <p:nvPr>
            <p:custDataLst>
              <p:tags r:id="rId4"/>
            </p:custDataLst>
          </p:nvPr>
        </p:nvCxnSpPr>
        <p:spPr bwMode="white">
          <a:xfrm>
            <a:off x="3363913" y="3816350"/>
            <a:ext cx="1966913" cy="139700"/>
          </a:xfrm>
          <a:prstGeom prst="line">
            <a:avLst/>
          </a:prstGeom>
          <a:ln w="19050"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1297CAF-A3A5-9BA3-BDCE-E9FC25F28EBA}"/>
              </a:ext>
            </a:extLst>
          </p:cNvPr>
          <p:cNvCxnSpPr>
            <a:cxnSpLocks/>
          </p:cNvCxnSpPr>
          <p:nvPr>
            <p:custDataLst>
              <p:tags r:id="rId5"/>
            </p:custDataLst>
          </p:nvPr>
        </p:nvCxnSpPr>
        <p:spPr bwMode="white">
          <a:xfrm>
            <a:off x="3363913" y="3816350"/>
            <a:ext cx="1717675" cy="966788"/>
          </a:xfrm>
          <a:prstGeom prst="line">
            <a:avLst/>
          </a:prstGeom>
          <a:ln w="19050"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9DC9D38-DFDC-8377-8D7B-3AD87E471AB5}"/>
              </a:ext>
            </a:extLst>
          </p:cNvPr>
          <p:cNvCxnSpPr/>
          <p:nvPr>
            <p:custDataLst>
              <p:tags r:id="rId6"/>
            </p:custDataLst>
          </p:nvPr>
        </p:nvCxnSpPr>
        <p:spPr bwMode="white">
          <a:xfrm>
            <a:off x="3363913" y="3816350"/>
            <a:ext cx="1222375" cy="1546225"/>
          </a:xfrm>
          <a:prstGeom prst="line">
            <a:avLst/>
          </a:prstGeom>
          <a:ln w="19050"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EA5A24D-1741-8C11-6DCA-812BA3878BB7}"/>
              </a:ext>
            </a:extLst>
          </p:cNvPr>
          <p:cNvSpPr txBox="1"/>
          <p:nvPr/>
        </p:nvSpPr>
        <p:spPr>
          <a:xfrm>
            <a:off x="6054493" y="2359254"/>
            <a:ext cx="1394613" cy="215444"/>
          </a:xfrm>
          <a:prstGeom prst="rect">
            <a:avLst/>
          </a:prstGeom>
        </p:spPr>
        <p:txBody>
          <a:bodyPr vert="horz"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Century Gothic" panose="020B0502020202020204" pitchFamily="34" charset="0"/>
              </a:rPr>
              <a:t>26% - 9.7 GtCO</a:t>
            </a:r>
            <a:r>
              <a:rPr kumimoji="0" lang="en-GB" sz="1400" b="1" i="0" u="none" strike="noStrike" kern="1200" cap="none" spc="0" normalizeH="0" baseline="-25000" noProof="0">
                <a:ln>
                  <a:noFill/>
                </a:ln>
                <a:solidFill>
                  <a:schemeClr val="tx2"/>
                </a:solidFill>
                <a:effectLst/>
                <a:uLnTx/>
                <a:uFillTx/>
                <a:latin typeface="Century Gothic" panose="020B0502020202020204" pitchFamily="34" charset="0"/>
              </a:rPr>
              <a:t>2</a:t>
            </a:r>
          </a:p>
        </p:txBody>
      </p:sp>
      <p:sp>
        <p:nvSpPr>
          <p:cNvPr id="18" name="TextBox 17">
            <a:extLst>
              <a:ext uri="{FF2B5EF4-FFF2-40B4-BE49-F238E27FC236}">
                <a16:creationId xmlns:a16="http://schemas.microsoft.com/office/drawing/2014/main" id="{5C76CEB4-D638-EDDB-442E-FACFEDD3BBC8}"/>
              </a:ext>
            </a:extLst>
          </p:cNvPr>
          <p:cNvSpPr txBox="1"/>
          <p:nvPr/>
        </p:nvSpPr>
        <p:spPr>
          <a:xfrm>
            <a:off x="7641497" y="3721586"/>
            <a:ext cx="969103" cy="430887"/>
          </a:xfrm>
          <a:prstGeom prst="rect">
            <a:avLst/>
          </a:prstGeom>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a:solidFill>
                  <a:schemeClr val="tx2"/>
                </a:solidFill>
                <a:latin typeface="Century Gothic" panose="020B0502020202020204" pitchFamily="34" charset="0"/>
              </a:rPr>
              <a:t>7</a:t>
            </a:r>
            <a:r>
              <a:rPr kumimoji="0" lang="en-GB" sz="1400" b="1" i="0" u="none" strike="noStrike" kern="1200" cap="none" spc="0" normalizeH="0" baseline="0" noProof="0">
                <a:ln>
                  <a:noFill/>
                </a:ln>
                <a:solidFill>
                  <a:schemeClr val="tx2"/>
                </a:solidFill>
                <a:effectLst/>
                <a:uLnTx/>
                <a:uFillTx/>
                <a:latin typeface="Century Gothic" panose="020B0502020202020204" pitchFamily="34" charset="0"/>
              </a:rPr>
              <a:t>%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Century Gothic" panose="020B0502020202020204" pitchFamily="34" charset="0"/>
              </a:rPr>
              <a:t>2.6 GtCO</a:t>
            </a:r>
            <a:r>
              <a:rPr kumimoji="0" lang="en-GB" sz="1400" b="1" i="0" u="none" strike="noStrike" kern="1200" cap="none" spc="0" normalizeH="0" baseline="-25000" noProof="0">
                <a:ln>
                  <a:noFill/>
                </a:ln>
                <a:solidFill>
                  <a:schemeClr val="tx2"/>
                </a:solidFill>
                <a:effectLst/>
                <a:uLnTx/>
                <a:uFillTx/>
                <a:latin typeface="Century Gothic" panose="020B0502020202020204" pitchFamily="34" charset="0"/>
              </a:rPr>
              <a:t>2</a:t>
            </a:r>
            <a:endParaRPr kumimoji="0" lang="en-GB" sz="1400" b="1" i="0" u="none" strike="noStrike" kern="1200" cap="none" spc="0" normalizeH="0" baseline="0" noProof="0">
              <a:ln>
                <a:noFill/>
              </a:ln>
              <a:solidFill>
                <a:schemeClr val="tx2"/>
              </a:solidFill>
              <a:effectLst/>
              <a:uLnTx/>
              <a:uFillTx/>
              <a:latin typeface="Century Gothic" panose="020B0502020202020204" pitchFamily="34" charset="0"/>
            </a:endParaRPr>
          </a:p>
        </p:txBody>
      </p:sp>
      <p:sp>
        <p:nvSpPr>
          <p:cNvPr id="19" name="TextBox 18">
            <a:extLst>
              <a:ext uri="{FF2B5EF4-FFF2-40B4-BE49-F238E27FC236}">
                <a16:creationId xmlns:a16="http://schemas.microsoft.com/office/drawing/2014/main" id="{BBF349BF-D337-4AD5-CD77-7F5C73CDCF5A}"/>
              </a:ext>
            </a:extLst>
          </p:cNvPr>
          <p:cNvSpPr txBox="1"/>
          <p:nvPr/>
        </p:nvSpPr>
        <p:spPr>
          <a:xfrm>
            <a:off x="5666430" y="3816350"/>
            <a:ext cx="1925638" cy="646113"/>
          </a:xfrm>
          <a:prstGeom prst="rect">
            <a:avLst/>
          </a:prstGeom>
        </p:spPr>
        <p:txBody>
          <a:bodyPr vert="horz" wrap="square" lIns="0" tIns="0" rIns="0" bIns="0" rtlCol="0">
            <a:spAutoFit/>
          </a:bodyPr>
          <a:lstStyle/>
          <a:p>
            <a:pPr algn="ctr">
              <a:defRPr/>
            </a:pPr>
            <a:r>
              <a:rPr kumimoji="0" lang="en-GB" sz="1400" b="1" i="0" u="none" strike="noStrike" kern="1200" cap="none" spc="0" normalizeH="0" baseline="0" noProof="0">
                <a:ln>
                  <a:noFill/>
                </a:ln>
                <a:solidFill>
                  <a:srgbClr val="173057"/>
                </a:solidFill>
                <a:effectLst/>
                <a:uLnTx/>
                <a:uFillTx/>
                <a:latin typeface="Century Gothic" panose="020B0502020202020204" pitchFamily="34" charset="0"/>
              </a:rPr>
              <a:t>Embodied </a:t>
            </a:r>
            <a:r>
              <a:rPr lang="en-GB" sz="1400" b="1">
                <a:solidFill>
                  <a:srgbClr val="173057"/>
                </a:solidFill>
                <a:latin typeface="Century Gothic" panose="020B0502020202020204" pitchFamily="34" charset="0"/>
              </a:rPr>
              <a:t>carbon from new </a:t>
            </a:r>
            <a:r>
              <a:rPr lang="en-GB" sz="1400" b="1" u="sng">
                <a:solidFill>
                  <a:srgbClr val="173057"/>
                </a:solidFill>
                <a:latin typeface="Century Gothic" panose="020B0502020202020204" pitchFamily="34" charset="0"/>
              </a:rPr>
              <a:t>building</a:t>
            </a:r>
            <a:r>
              <a:rPr lang="en-GB" sz="1400" b="1">
                <a:solidFill>
                  <a:srgbClr val="173057"/>
                </a:solidFill>
                <a:latin typeface="Century Gothic" panose="020B0502020202020204" pitchFamily="34" charset="0"/>
              </a:rPr>
              <a:t> construction </a:t>
            </a:r>
            <a:endParaRPr kumimoji="0" lang="en-GB" sz="1400" i="0" u="none" strike="noStrike" kern="1200" cap="none" spc="0" normalizeH="0" baseline="0" noProof="0">
              <a:ln>
                <a:noFill/>
              </a:ln>
              <a:solidFill>
                <a:srgbClr val="173057"/>
              </a:solidFill>
              <a:effectLst/>
              <a:uLnTx/>
              <a:uFillTx/>
              <a:latin typeface="Century Gothic" panose="020B0502020202020204" pitchFamily="34" charset="0"/>
            </a:endParaRPr>
          </a:p>
        </p:txBody>
      </p:sp>
      <p:sp>
        <p:nvSpPr>
          <p:cNvPr id="20" name="Freeform: Shape 19">
            <a:extLst>
              <a:ext uri="{FF2B5EF4-FFF2-40B4-BE49-F238E27FC236}">
                <a16:creationId xmlns:a16="http://schemas.microsoft.com/office/drawing/2014/main" id="{E5DA0CDF-6185-32D7-D4AD-2868B29A7108}"/>
              </a:ext>
            </a:extLst>
          </p:cNvPr>
          <p:cNvSpPr>
            <a:spLocks/>
          </p:cNvSpPr>
          <p:nvPr/>
        </p:nvSpPr>
        <p:spPr>
          <a:xfrm flipH="1" flipV="1">
            <a:off x="194518" y="5148263"/>
            <a:ext cx="4567982" cy="923925"/>
          </a:xfrm>
          <a:custGeom>
            <a:avLst/>
            <a:gdLst>
              <a:gd name="connsiteX0" fmla="*/ 0 w 2493819"/>
              <a:gd name="connsiteY0" fmla="*/ 350982 h 350982"/>
              <a:gd name="connsiteX1" fmla="*/ 0 w 2493819"/>
              <a:gd name="connsiteY1" fmla="*/ 0 h 350982"/>
              <a:gd name="connsiteX2" fmla="*/ 2493819 w 2493819"/>
              <a:gd name="connsiteY2" fmla="*/ 0 h 350982"/>
            </a:gdLst>
            <a:ahLst/>
            <a:cxnLst>
              <a:cxn ang="0">
                <a:pos x="connsiteX0" y="connsiteY0"/>
              </a:cxn>
              <a:cxn ang="0">
                <a:pos x="connsiteX1" y="connsiteY1"/>
              </a:cxn>
              <a:cxn ang="0">
                <a:pos x="connsiteX2" y="connsiteY2"/>
              </a:cxn>
            </a:cxnLst>
            <a:rect l="l" t="t" r="r" b="b"/>
            <a:pathLst>
              <a:path w="2493819" h="350982">
                <a:moveTo>
                  <a:pt x="0" y="350982"/>
                </a:moveTo>
                <a:lnTo>
                  <a:pt x="0" y="0"/>
                </a:lnTo>
                <a:lnTo>
                  <a:pt x="2493819" y="0"/>
                </a:lnTo>
              </a:path>
            </a:pathLst>
          </a:custGeom>
          <a:noFill/>
          <a:ln>
            <a:solidFill>
              <a:srgbClr val="7F7F7F"/>
            </a:solidFill>
            <a:prstDash val="sysDot"/>
            <a:headEnd type="oval" w="sm" len="sm"/>
            <a:tailEnd type="oval"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pitchFamily="34" charset="0"/>
            </a:endParaRPr>
          </a:p>
        </p:txBody>
      </p:sp>
      <p:grpSp>
        <p:nvGrpSpPr>
          <p:cNvPr id="21" name="Group 20">
            <a:extLst>
              <a:ext uri="{FF2B5EF4-FFF2-40B4-BE49-F238E27FC236}">
                <a16:creationId xmlns:a16="http://schemas.microsoft.com/office/drawing/2014/main" id="{428AF1C2-A898-F6A8-2C45-9941D9985709}"/>
              </a:ext>
            </a:extLst>
          </p:cNvPr>
          <p:cNvGrpSpPr>
            <a:grpSpLocks/>
          </p:cNvGrpSpPr>
          <p:nvPr/>
        </p:nvGrpSpPr>
        <p:grpSpPr>
          <a:xfrm>
            <a:off x="333175" y="5201143"/>
            <a:ext cx="2591740" cy="861774"/>
            <a:chOff x="6963163" y="5293549"/>
            <a:chExt cx="2592041" cy="859558"/>
          </a:xfrm>
        </p:grpSpPr>
        <p:sp>
          <p:nvSpPr>
            <p:cNvPr id="22" name="TextBox 21">
              <a:extLst>
                <a:ext uri="{FF2B5EF4-FFF2-40B4-BE49-F238E27FC236}">
                  <a16:creationId xmlns:a16="http://schemas.microsoft.com/office/drawing/2014/main" id="{FAD78039-C99C-239E-3C31-2B77C0493A27}"/>
                </a:ext>
              </a:extLst>
            </p:cNvPr>
            <p:cNvSpPr txBox="1"/>
            <p:nvPr/>
          </p:nvSpPr>
          <p:spPr>
            <a:xfrm>
              <a:off x="8261430" y="5897491"/>
              <a:ext cx="1293774" cy="214890"/>
            </a:xfrm>
            <a:prstGeom prst="rect">
              <a:avLst/>
            </a:prstGeom>
          </p:spPr>
          <p:txBody>
            <a:bodyPr vert="horz"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Century Gothic" panose="020B0502020202020204" pitchFamily="34" charset="0"/>
                </a:rPr>
                <a:t>6% - 2.3 GtCO</a:t>
              </a:r>
              <a:r>
                <a:rPr kumimoji="0" lang="en-GB" sz="1400" b="1" i="0" u="none" strike="noStrike" kern="1200" cap="none" spc="0" normalizeH="0" baseline="-25000" noProof="0">
                  <a:ln>
                    <a:noFill/>
                  </a:ln>
                  <a:solidFill>
                    <a:schemeClr val="tx2"/>
                  </a:solidFill>
                  <a:effectLst/>
                  <a:uLnTx/>
                  <a:uFillTx/>
                  <a:latin typeface="Century Gothic" panose="020B0502020202020204" pitchFamily="34" charset="0"/>
                </a:rPr>
                <a:t>2</a:t>
              </a:r>
              <a:endParaRPr kumimoji="0" lang="en-GB" sz="1400" b="1" i="0" u="none" strike="noStrike" kern="1200" cap="none" spc="0" normalizeH="0" baseline="0" noProof="0">
                <a:ln>
                  <a:noFill/>
                </a:ln>
                <a:solidFill>
                  <a:schemeClr val="tx2"/>
                </a:solidFill>
                <a:effectLst/>
                <a:uLnTx/>
                <a:uFillTx/>
                <a:latin typeface="Century Gothic" panose="020B0502020202020204" pitchFamily="34" charset="0"/>
              </a:endParaRPr>
            </a:p>
          </p:txBody>
        </p:sp>
        <p:sp>
          <p:nvSpPr>
            <p:cNvPr id="23" name="TextBox 22">
              <a:extLst>
                <a:ext uri="{FF2B5EF4-FFF2-40B4-BE49-F238E27FC236}">
                  <a16:creationId xmlns:a16="http://schemas.microsoft.com/office/drawing/2014/main" id="{6EBA84AE-5BF4-62FC-9B89-6E9EDF87F8CA}"/>
                </a:ext>
              </a:extLst>
            </p:cNvPr>
            <p:cNvSpPr txBox="1"/>
            <p:nvPr/>
          </p:nvSpPr>
          <p:spPr>
            <a:xfrm>
              <a:off x="6963163" y="5293549"/>
              <a:ext cx="1615415" cy="859558"/>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2"/>
                  </a:solidFill>
                  <a:effectLst/>
                  <a:uLnTx/>
                  <a:uFillTx/>
                  <a:latin typeface="Century Gothic" panose="020B0502020202020204" pitchFamily="34" charset="0"/>
                </a:rPr>
                <a:t>Embodied carbon from construction of new </a:t>
              </a:r>
              <a:r>
                <a:rPr kumimoji="0" lang="en-GB" sz="1400" b="1" i="0" u="sng" strike="noStrike" kern="1200" cap="none" spc="0" normalizeH="0" baseline="0" noProof="0">
                  <a:ln>
                    <a:noFill/>
                  </a:ln>
                  <a:solidFill>
                    <a:schemeClr val="tx2"/>
                  </a:solidFill>
                  <a:effectLst/>
                  <a:uLnTx/>
                  <a:uFillTx/>
                  <a:latin typeface="Century Gothic" panose="020B0502020202020204" pitchFamily="34" charset="0"/>
                </a:rPr>
                <a:t>infrastructure</a:t>
              </a:r>
              <a:r>
                <a:rPr kumimoji="0" lang="en-GB" sz="1400" b="1" i="0" u="none" strike="noStrike" kern="1200" cap="none" spc="0" normalizeH="0" baseline="0" noProof="0">
                  <a:ln>
                    <a:noFill/>
                  </a:ln>
                  <a:solidFill>
                    <a:schemeClr val="tx2"/>
                  </a:solidFill>
                  <a:effectLst/>
                  <a:uLnTx/>
                  <a:uFillTx/>
                  <a:latin typeface="Century Gothic" panose="020B0502020202020204" pitchFamily="34" charset="0"/>
                </a:rPr>
                <a:t> </a:t>
              </a:r>
            </a:p>
          </p:txBody>
        </p:sp>
      </p:grpSp>
      <p:sp>
        <p:nvSpPr>
          <p:cNvPr id="24" name="Oval 23">
            <a:extLst>
              <a:ext uri="{FF2B5EF4-FFF2-40B4-BE49-F238E27FC236}">
                <a16:creationId xmlns:a16="http://schemas.microsoft.com/office/drawing/2014/main" id="{2441EAC0-6457-AA47-9F41-728F5AF97B9A}"/>
              </a:ext>
            </a:extLst>
          </p:cNvPr>
          <p:cNvSpPr>
            <a:spLocks/>
          </p:cNvSpPr>
          <p:nvPr/>
        </p:nvSpPr>
        <p:spPr>
          <a:xfrm>
            <a:off x="2573338" y="3128963"/>
            <a:ext cx="1552575" cy="1552575"/>
          </a:xfrm>
          <a:prstGeom prst="ellipse">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pitchFamily="34" charset="0"/>
            </a:endParaRPr>
          </a:p>
        </p:txBody>
      </p:sp>
      <p:sp>
        <p:nvSpPr>
          <p:cNvPr id="25" name="Arc 24">
            <a:extLst>
              <a:ext uri="{FF2B5EF4-FFF2-40B4-BE49-F238E27FC236}">
                <a16:creationId xmlns:a16="http://schemas.microsoft.com/office/drawing/2014/main" id="{CC9CD958-4CC9-F737-A817-72AEA5597636}"/>
              </a:ext>
            </a:extLst>
          </p:cNvPr>
          <p:cNvSpPr>
            <a:spLocks/>
          </p:cNvSpPr>
          <p:nvPr/>
        </p:nvSpPr>
        <p:spPr>
          <a:xfrm>
            <a:off x="2728914" y="3221037"/>
            <a:ext cx="1320798" cy="1297973"/>
          </a:xfrm>
          <a:prstGeom prst="arc">
            <a:avLst>
              <a:gd name="adj1" fmla="val 16208775"/>
              <a:gd name="adj2" fmla="val 1601440"/>
            </a:avLst>
          </a:prstGeom>
          <a:ln w="1714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73057"/>
              </a:solidFill>
              <a:effectLst/>
              <a:uLnTx/>
              <a:uFillTx/>
              <a:latin typeface="Century Gothic" panose="020B0502020202020204" pitchFamily="34" charset="0"/>
            </a:endParaRPr>
          </a:p>
        </p:txBody>
      </p:sp>
      <p:sp>
        <p:nvSpPr>
          <p:cNvPr id="26" name="Oval 25">
            <a:extLst>
              <a:ext uri="{FF2B5EF4-FFF2-40B4-BE49-F238E27FC236}">
                <a16:creationId xmlns:a16="http://schemas.microsoft.com/office/drawing/2014/main" id="{C59BA12F-56FC-0BBD-0D0F-18B5E88C481C}"/>
              </a:ext>
            </a:extLst>
          </p:cNvPr>
          <p:cNvSpPr/>
          <p:nvPr/>
        </p:nvSpPr>
        <p:spPr>
          <a:xfrm>
            <a:off x="2752725" y="3306763"/>
            <a:ext cx="1211263" cy="1163637"/>
          </a:xfrm>
          <a:prstGeom prst="ellipse">
            <a:avLst/>
          </a:prstGeom>
          <a:solidFill>
            <a:schemeClr val="bg1"/>
          </a:solidFill>
          <a:ln w="19050">
            <a:solidFill>
              <a:schemeClr val="bg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a:solidFill>
                  <a:schemeClr val="accent5"/>
                </a:solidFill>
                <a:latin typeface="Century Gothic" panose="020B0502020202020204" pitchFamily="34" charset="0"/>
              </a:rPr>
              <a:t>12.3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a:solidFill>
                  <a:schemeClr val="accent5"/>
                </a:solidFill>
                <a:latin typeface="Century Gothic" panose="020B0502020202020204" pitchFamily="34" charset="0"/>
              </a:rPr>
              <a:t>GtCO</a:t>
            </a:r>
            <a:r>
              <a:rPr lang="en-GB" sz="2400" b="1" baseline="-25000">
                <a:solidFill>
                  <a:schemeClr val="accent5"/>
                </a:solidFill>
                <a:latin typeface="Century Gothic" panose="020B0502020202020204" pitchFamily="34" charset="0"/>
              </a:rPr>
              <a:t>2</a:t>
            </a:r>
            <a:endParaRPr kumimoji="0" lang="en-GB" sz="2400" b="1" i="0" u="none" strike="noStrike" kern="1200" cap="none" spc="0" normalizeH="0" baseline="0" noProof="0">
              <a:ln>
                <a:noFill/>
              </a:ln>
              <a:solidFill>
                <a:schemeClr val="accent5"/>
              </a:solidFill>
              <a:effectLst/>
              <a:uLnTx/>
              <a:uFillTx/>
              <a:latin typeface="Century Gothic" panose="020B0502020202020204" pitchFamily="34" charset="0"/>
            </a:endParaRPr>
          </a:p>
        </p:txBody>
      </p:sp>
      <p:sp>
        <p:nvSpPr>
          <p:cNvPr id="27" name="Freeform: Shape 26">
            <a:extLst>
              <a:ext uri="{FF2B5EF4-FFF2-40B4-BE49-F238E27FC236}">
                <a16:creationId xmlns:a16="http://schemas.microsoft.com/office/drawing/2014/main" id="{EAB4FEDC-2677-E9BB-CE72-16DC3A7E8047}"/>
              </a:ext>
            </a:extLst>
          </p:cNvPr>
          <p:cNvSpPr/>
          <p:nvPr/>
        </p:nvSpPr>
        <p:spPr>
          <a:xfrm flipV="1">
            <a:off x="869950" y="3081338"/>
            <a:ext cx="935038" cy="215900"/>
          </a:xfrm>
          <a:custGeom>
            <a:avLst/>
            <a:gdLst>
              <a:gd name="connsiteX0" fmla="*/ 0 w 2493819"/>
              <a:gd name="connsiteY0" fmla="*/ 350982 h 350982"/>
              <a:gd name="connsiteX1" fmla="*/ 0 w 2493819"/>
              <a:gd name="connsiteY1" fmla="*/ 0 h 350982"/>
              <a:gd name="connsiteX2" fmla="*/ 2493819 w 2493819"/>
              <a:gd name="connsiteY2" fmla="*/ 0 h 350982"/>
              <a:gd name="connsiteX0" fmla="*/ 0 w 2493819"/>
              <a:gd name="connsiteY0" fmla="*/ 0 h 0"/>
              <a:gd name="connsiteX1" fmla="*/ 2493819 w 2493819"/>
              <a:gd name="connsiteY1" fmla="*/ 0 h 0"/>
            </a:gdLst>
            <a:ahLst/>
            <a:cxnLst>
              <a:cxn ang="0">
                <a:pos x="connsiteX0" y="connsiteY0"/>
              </a:cxn>
              <a:cxn ang="0">
                <a:pos x="connsiteX1" y="connsiteY1"/>
              </a:cxn>
            </a:cxnLst>
            <a:rect l="l" t="t" r="r" b="b"/>
            <a:pathLst>
              <a:path w="2493819">
                <a:moveTo>
                  <a:pt x="0" y="0"/>
                </a:moveTo>
                <a:lnTo>
                  <a:pt x="2493819" y="0"/>
                </a:lnTo>
              </a:path>
            </a:pathLst>
          </a:custGeom>
          <a:noFill/>
          <a:ln>
            <a:solidFill>
              <a:schemeClr val="bg1">
                <a:lumMod val="65000"/>
              </a:schemeClr>
            </a:solidFill>
            <a:prstDash val="sysDot"/>
            <a:headEnd type="oval" w="sm" len="sm"/>
            <a:tailEnd type="oval"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pitchFamily="34" charset="0"/>
            </a:endParaRPr>
          </a:p>
        </p:txBody>
      </p:sp>
      <p:sp>
        <p:nvSpPr>
          <p:cNvPr id="28" name="TextBox 27">
            <a:extLst>
              <a:ext uri="{FF2B5EF4-FFF2-40B4-BE49-F238E27FC236}">
                <a16:creationId xmlns:a16="http://schemas.microsoft.com/office/drawing/2014/main" id="{FC39EBC8-F882-4C3E-1685-29F714337AE7}"/>
              </a:ext>
            </a:extLst>
          </p:cNvPr>
          <p:cNvSpPr txBox="1">
            <a:spLocks/>
          </p:cNvSpPr>
          <p:nvPr/>
        </p:nvSpPr>
        <p:spPr>
          <a:xfrm>
            <a:off x="882650" y="2744788"/>
            <a:ext cx="355600" cy="215900"/>
          </a:xfrm>
          <a:prstGeom prst="rect">
            <a:avLst/>
          </a:prstGeom>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lumMod val="50000"/>
                  </a:srgbClr>
                </a:solidFill>
                <a:effectLst/>
                <a:uLnTx/>
                <a:uFillTx/>
                <a:latin typeface="Century Gothic" panose="020B0502020202020204" pitchFamily="34" charset="0"/>
              </a:rPr>
              <a:t>60%</a:t>
            </a:r>
          </a:p>
        </p:txBody>
      </p:sp>
      <p:sp>
        <p:nvSpPr>
          <p:cNvPr id="29" name="TextBox 28">
            <a:extLst>
              <a:ext uri="{FF2B5EF4-FFF2-40B4-BE49-F238E27FC236}">
                <a16:creationId xmlns:a16="http://schemas.microsoft.com/office/drawing/2014/main" id="{3019C10D-7D76-DC61-2B04-57F7774F1714}"/>
              </a:ext>
            </a:extLst>
          </p:cNvPr>
          <p:cNvSpPr txBox="1"/>
          <p:nvPr/>
        </p:nvSpPr>
        <p:spPr>
          <a:xfrm>
            <a:off x="804863" y="3021013"/>
            <a:ext cx="819150" cy="215900"/>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lumMod val="50000"/>
                  </a:srgbClr>
                </a:solidFill>
                <a:effectLst/>
                <a:uLnTx/>
                <a:uFillTx/>
                <a:latin typeface="Century Gothic" panose="020B0502020202020204" pitchFamily="34" charset="0"/>
              </a:rPr>
              <a:t>Other</a:t>
            </a:r>
          </a:p>
        </p:txBody>
      </p:sp>
      <p:sp>
        <p:nvSpPr>
          <p:cNvPr id="30" name="TextBox 29">
            <a:extLst>
              <a:ext uri="{FF2B5EF4-FFF2-40B4-BE49-F238E27FC236}">
                <a16:creationId xmlns:a16="http://schemas.microsoft.com/office/drawing/2014/main" id="{269D2950-341D-EADC-3153-537228EBB658}"/>
              </a:ext>
            </a:extLst>
          </p:cNvPr>
          <p:cNvSpPr txBox="1"/>
          <p:nvPr/>
        </p:nvSpPr>
        <p:spPr>
          <a:xfrm>
            <a:off x="5485868" y="1624409"/>
            <a:ext cx="2092325" cy="430213"/>
          </a:xfrm>
          <a:prstGeom prst="rect">
            <a:avLst/>
          </a:prstGeom>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73057"/>
                </a:solidFill>
                <a:effectLst/>
                <a:uLnTx/>
                <a:uFillTx/>
                <a:latin typeface="Century Gothic" panose="020B0502020202020204" pitchFamily="34" charset="0"/>
              </a:rPr>
              <a:t>Emissions from buildings  operational energy use</a:t>
            </a:r>
          </a:p>
        </p:txBody>
      </p:sp>
      <p:sp>
        <p:nvSpPr>
          <p:cNvPr id="31" name="Rectangle 30">
            <a:extLst>
              <a:ext uri="{FF2B5EF4-FFF2-40B4-BE49-F238E27FC236}">
                <a16:creationId xmlns:a16="http://schemas.microsoft.com/office/drawing/2014/main" id="{5117A359-C6B6-E5C1-618E-E9BDEFB14268}"/>
              </a:ext>
            </a:extLst>
          </p:cNvPr>
          <p:cNvSpPr>
            <a:spLocks/>
          </p:cNvSpPr>
          <p:nvPr/>
        </p:nvSpPr>
        <p:spPr>
          <a:xfrm>
            <a:off x="9374744" y="1926518"/>
            <a:ext cx="2647950" cy="1490098"/>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defRPr/>
            </a:pPr>
            <a:r>
              <a:rPr kumimoji="0" lang="en-GB" sz="1200" b="1"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Direct use </a:t>
            </a:r>
            <a:r>
              <a:rPr kumimoji="0" lang="en-GB" sz="12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a:t>
            </a:r>
            <a:r>
              <a:rPr lang="en-GB" sz="1200" i="1">
                <a:solidFill>
                  <a:srgbClr val="000000"/>
                </a:solidFill>
                <a:latin typeface="Century Gothic" panose="020B0502020202020204" pitchFamily="34" charset="0"/>
              </a:rPr>
              <a:t>fossil </a:t>
            </a:r>
            <a:r>
              <a:rPr kumimoji="0" lang="en-GB" sz="12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fuels in buildings (e.g., gas and oil boilers</a:t>
            </a:r>
            <a:r>
              <a:rPr lang="en-GB" sz="1200" i="1">
                <a:solidFill>
                  <a:srgbClr val="000000"/>
                </a:solidFill>
                <a:latin typeface="Century Gothic" panose="020B0502020202020204" pitchFamily="34" charset="0"/>
              </a:rPr>
              <a:t> and </a:t>
            </a:r>
            <a:r>
              <a:rPr kumimoji="0" lang="en-GB" sz="12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stoves)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1">
              <a:solidFill>
                <a:srgbClr val="00000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Indirect use </a:t>
            </a:r>
            <a:r>
              <a:rPr kumimoji="0" lang="en-GB" sz="12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of fossil fuels used to generate electricity to power, heat and cool buildings</a:t>
            </a:r>
            <a:endParaRPr lang="en-GB" sz="1200" b="1" i="1">
              <a:solidFill>
                <a:schemeClr val="tx1">
                  <a:lumMod val="85000"/>
                  <a:lumOff val="1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DF0BCC72-BB77-CAA0-761B-9F10C5A7B311}"/>
              </a:ext>
            </a:extLst>
          </p:cNvPr>
          <p:cNvSpPr>
            <a:spLocks/>
          </p:cNvSpPr>
          <p:nvPr/>
        </p:nvSpPr>
        <p:spPr>
          <a:xfrm>
            <a:off x="9374744" y="3993753"/>
            <a:ext cx="2647951" cy="1142241"/>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i="1">
                <a:solidFill>
                  <a:schemeClr val="tx1">
                    <a:lumMod val="85000"/>
                    <a:lumOff val="15000"/>
                  </a:schemeClr>
                </a:solidFill>
                <a:latin typeface="Century Gothic" panose="020B0502020202020204" pitchFamily="34" charset="0"/>
              </a:rPr>
              <a:t>Embodied emissions </a:t>
            </a:r>
            <a:r>
              <a:rPr lang="en-GB" sz="1200" i="1">
                <a:solidFill>
                  <a:schemeClr val="tx1">
                    <a:lumMod val="85000"/>
                    <a:lumOff val="15000"/>
                  </a:schemeClr>
                </a:solidFill>
                <a:latin typeface="Century Gothic" panose="020B0502020202020204" pitchFamily="34" charset="0"/>
              </a:rPr>
              <a:t>arise from the production of materials (e.g., cement, steel, and aluminium) and the energy used to construct buildings </a:t>
            </a:r>
          </a:p>
        </p:txBody>
      </p:sp>
      <p:sp>
        <p:nvSpPr>
          <p:cNvPr id="33" name="Freeform: Shape 32">
            <a:extLst>
              <a:ext uri="{FF2B5EF4-FFF2-40B4-BE49-F238E27FC236}">
                <a16:creationId xmlns:a16="http://schemas.microsoft.com/office/drawing/2014/main" id="{977FFE06-5933-28EA-9694-9896EEE1939E}"/>
              </a:ext>
            </a:extLst>
          </p:cNvPr>
          <p:cNvSpPr>
            <a:spLocks/>
          </p:cNvSpPr>
          <p:nvPr/>
        </p:nvSpPr>
        <p:spPr>
          <a:xfrm rot="10800000">
            <a:off x="5330825" y="4217127"/>
            <a:ext cx="2736933" cy="277707"/>
          </a:xfrm>
          <a:custGeom>
            <a:avLst/>
            <a:gdLst>
              <a:gd name="connsiteX0" fmla="*/ 0 w 2493819"/>
              <a:gd name="connsiteY0" fmla="*/ 350982 h 350982"/>
              <a:gd name="connsiteX1" fmla="*/ 0 w 2493819"/>
              <a:gd name="connsiteY1" fmla="*/ 0 h 350982"/>
              <a:gd name="connsiteX2" fmla="*/ 2493819 w 2493819"/>
              <a:gd name="connsiteY2" fmla="*/ 0 h 350982"/>
            </a:gdLst>
            <a:ahLst/>
            <a:cxnLst>
              <a:cxn ang="0">
                <a:pos x="connsiteX0" y="connsiteY0"/>
              </a:cxn>
              <a:cxn ang="0">
                <a:pos x="connsiteX1" y="connsiteY1"/>
              </a:cxn>
              <a:cxn ang="0">
                <a:pos x="connsiteX2" y="connsiteY2"/>
              </a:cxn>
            </a:cxnLst>
            <a:rect l="l" t="t" r="r" b="b"/>
            <a:pathLst>
              <a:path w="2493819" h="350982">
                <a:moveTo>
                  <a:pt x="0" y="350982"/>
                </a:moveTo>
                <a:lnTo>
                  <a:pt x="0" y="0"/>
                </a:lnTo>
                <a:lnTo>
                  <a:pt x="2493819" y="0"/>
                </a:lnTo>
              </a:path>
            </a:pathLst>
          </a:custGeom>
          <a:noFill/>
          <a:ln>
            <a:solidFill>
              <a:schemeClr val="tx1"/>
            </a:solidFill>
            <a:prstDash val="sysDot"/>
            <a:headEnd type="oval" w="sm" len="sm"/>
            <a:tailEnd type="oval"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pitchFamily="34" charset="0"/>
            </a:endParaRPr>
          </a:p>
        </p:txBody>
      </p:sp>
      <p:sp>
        <p:nvSpPr>
          <p:cNvPr id="35" name="Freeform: Shape 34">
            <a:extLst>
              <a:ext uri="{FF2B5EF4-FFF2-40B4-BE49-F238E27FC236}">
                <a16:creationId xmlns:a16="http://schemas.microsoft.com/office/drawing/2014/main" id="{14A11B51-8BE8-200B-E4D6-8D35B0287FA9}"/>
              </a:ext>
            </a:extLst>
          </p:cNvPr>
          <p:cNvSpPr>
            <a:spLocks/>
          </p:cNvSpPr>
          <p:nvPr/>
        </p:nvSpPr>
        <p:spPr>
          <a:xfrm flipH="1">
            <a:off x="4318000" y="2100262"/>
            <a:ext cx="2163763" cy="285750"/>
          </a:xfrm>
          <a:custGeom>
            <a:avLst/>
            <a:gdLst>
              <a:gd name="connsiteX0" fmla="*/ 0 w 2493819"/>
              <a:gd name="connsiteY0" fmla="*/ 350982 h 350982"/>
              <a:gd name="connsiteX1" fmla="*/ 0 w 2493819"/>
              <a:gd name="connsiteY1" fmla="*/ 0 h 350982"/>
              <a:gd name="connsiteX2" fmla="*/ 2493819 w 2493819"/>
              <a:gd name="connsiteY2" fmla="*/ 0 h 350982"/>
            </a:gdLst>
            <a:ahLst/>
            <a:cxnLst>
              <a:cxn ang="0">
                <a:pos x="connsiteX0" y="connsiteY0"/>
              </a:cxn>
              <a:cxn ang="0">
                <a:pos x="connsiteX1" y="connsiteY1"/>
              </a:cxn>
              <a:cxn ang="0">
                <a:pos x="connsiteX2" y="connsiteY2"/>
              </a:cxn>
            </a:cxnLst>
            <a:rect l="l" t="t" r="r" b="b"/>
            <a:pathLst>
              <a:path w="2493819" h="350982">
                <a:moveTo>
                  <a:pt x="0" y="350982"/>
                </a:moveTo>
                <a:lnTo>
                  <a:pt x="0" y="0"/>
                </a:lnTo>
                <a:lnTo>
                  <a:pt x="2493819" y="0"/>
                </a:lnTo>
              </a:path>
            </a:pathLst>
          </a:custGeom>
          <a:noFill/>
          <a:ln>
            <a:solidFill>
              <a:schemeClr val="tx1"/>
            </a:solidFill>
            <a:prstDash val="sysDot"/>
            <a:headEnd type="oval" w="sm" len="sm"/>
            <a:tailEnd type="oval"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pitchFamily="34" charset="0"/>
            </a:endParaRPr>
          </a:p>
        </p:txBody>
      </p:sp>
      <p:sp>
        <p:nvSpPr>
          <p:cNvPr id="36" name="Rectangle 35">
            <a:extLst>
              <a:ext uri="{FF2B5EF4-FFF2-40B4-BE49-F238E27FC236}">
                <a16:creationId xmlns:a16="http://schemas.microsoft.com/office/drawing/2014/main" id="{39F7E7E9-91EE-10DA-8566-8A3DA4318F5A}"/>
              </a:ext>
            </a:extLst>
          </p:cNvPr>
          <p:cNvSpPr/>
          <p:nvPr/>
        </p:nvSpPr>
        <p:spPr>
          <a:xfrm>
            <a:off x="5829132" y="2666999"/>
            <a:ext cx="1466850" cy="7778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bg1"/>
                </a:solidFill>
                <a:latin typeface="Century Gothic"/>
              </a:rPr>
              <a:t>~250 billion m</a:t>
            </a:r>
            <a:r>
              <a:rPr lang="en-GB" sz="1400" b="1" baseline="30000">
                <a:solidFill>
                  <a:schemeClr val="bg1"/>
                </a:solidFill>
                <a:latin typeface="Century Gothic"/>
              </a:rPr>
              <a:t>2</a:t>
            </a:r>
            <a:endParaRPr lang="en-GB" sz="1400" b="1" baseline="30000">
              <a:ln>
                <a:noFill/>
              </a:ln>
              <a:solidFill>
                <a:schemeClr val="bg1"/>
              </a:solidFill>
              <a:latin typeface="Century Gothic" panose="020B0502020202020204" pitchFamily="34" charset="0"/>
            </a:endParaRPr>
          </a:p>
        </p:txBody>
      </p:sp>
      <p:sp>
        <p:nvSpPr>
          <p:cNvPr id="37" name="Rectangle 36">
            <a:extLst>
              <a:ext uri="{FF2B5EF4-FFF2-40B4-BE49-F238E27FC236}">
                <a16:creationId xmlns:a16="http://schemas.microsoft.com/office/drawing/2014/main" id="{2474C338-97AC-AE10-2905-A8E5A8B7DBB2}"/>
              </a:ext>
            </a:extLst>
          </p:cNvPr>
          <p:cNvSpPr/>
          <p:nvPr/>
        </p:nvSpPr>
        <p:spPr>
          <a:xfrm>
            <a:off x="5855607" y="4548412"/>
            <a:ext cx="1466850" cy="77787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bg1"/>
                </a:solidFill>
                <a:latin typeface="Century Gothic"/>
              </a:rPr>
              <a:t>~5 billion m</a:t>
            </a:r>
            <a:r>
              <a:rPr lang="en-GB" sz="1400" b="1" baseline="30000">
                <a:solidFill>
                  <a:schemeClr val="bg1"/>
                </a:solidFill>
                <a:latin typeface="Century Gothic"/>
              </a:rPr>
              <a:t>2</a:t>
            </a:r>
            <a:endParaRPr lang="en-GB" sz="900" b="1" baseline="30000">
              <a:solidFill>
                <a:schemeClr val="bg1"/>
              </a:solidFill>
              <a:latin typeface="Century Gothic"/>
            </a:endParaRPr>
          </a:p>
          <a:p>
            <a:pPr algn="ctr"/>
            <a:r>
              <a:rPr lang="en-GB" sz="1400" b="1">
                <a:solidFill>
                  <a:schemeClr val="bg1"/>
                </a:solidFill>
                <a:latin typeface="Century Gothic"/>
              </a:rPr>
              <a:t> a year </a:t>
            </a:r>
            <a:endParaRPr lang="en-GB">
              <a:solidFill>
                <a:schemeClr val="bg1"/>
              </a:solidFill>
            </a:endParaRPr>
          </a:p>
        </p:txBody>
      </p:sp>
      <p:sp>
        <p:nvSpPr>
          <p:cNvPr id="38" name="TextBox 37">
            <a:extLst>
              <a:ext uri="{FF2B5EF4-FFF2-40B4-BE49-F238E27FC236}">
                <a16:creationId xmlns:a16="http://schemas.microsoft.com/office/drawing/2014/main" id="{6CCE89DB-9569-FE16-BC11-30C8A65C9AF8}"/>
              </a:ext>
            </a:extLst>
          </p:cNvPr>
          <p:cNvSpPr txBox="1"/>
          <p:nvPr/>
        </p:nvSpPr>
        <p:spPr>
          <a:xfrm>
            <a:off x="7449106" y="2805906"/>
            <a:ext cx="1466850" cy="430213"/>
          </a:xfrm>
          <a:prstGeom prst="rect">
            <a:avLst/>
          </a:prstGeom>
          <a:noFill/>
        </p:spPr>
        <p:txBody>
          <a:bodyPr wrap="square" lIns="0" tIns="0" rIns="0" bIns="0" rtlCol="0">
            <a:spAutoFit/>
          </a:bodyPr>
          <a:lstStyle/>
          <a:p>
            <a:pPr algn="l"/>
            <a:r>
              <a:rPr lang="en-GB" sz="1400" i="1">
                <a:latin typeface="Century Gothic" panose="020B0502020202020204" pitchFamily="34" charset="0"/>
              </a:rPr>
              <a:t>Current stock of global buildings </a:t>
            </a:r>
          </a:p>
        </p:txBody>
      </p:sp>
      <p:sp>
        <p:nvSpPr>
          <p:cNvPr id="39" name="TextBox 38">
            <a:extLst>
              <a:ext uri="{FF2B5EF4-FFF2-40B4-BE49-F238E27FC236}">
                <a16:creationId xmlns:a16="http://schemas.microsoft.com/office/drawing/2014/main" id="{DE0814B2-E80A-CE46-40AB-341FEB85A98E}"/>
              </a:ext>
            </a:extLst>
          </p:cNvPr>
          <p:cNvSpPr txBox="1"/>
          <p:nvPr/>
        </p:nvSpPr>
        <p:spPr>
          <a:xfrm>
            <a:off x="7449106" y="4577887"/>
            <a:ext cx="1925638" cy="646113"/>
          </a:xfrm>
          <a:prstGeom prst="rect">
            <a:avLst/>
          </a:prstGeom>
          <a:noFill/>
        </p:spPr>
        <p:txBody>
          <a:bodyPr wrap="square" lIns="0" tIns="0" rIns="0" bIns="0" rtlCol="0">
            <a:spAutoFit/>
          </a:bodyPr>
          <a:lstStyle/>
          <a:p>
            <a:pPr algn="l"/>
            <a:r>
              <a:rPr lang="en-GB" sz="1400" i="1">
                <a:latin typeface="Century Gothic" panose="020B0502020202020204" pitchFamily="34" charset="0"/>
              </a:rPr>
              <a:t>Annual additions to global building stock - ~2% growth </a:t>
            </a:r>
          </a:p>
        </p:txBody>
      </p:sp>
      <p:cxnSp>
        <p:nvCxnSpPr>
          <p:cNvPr id="41" name="Straight Connector 40">
            <a:extLst>
              <a:ext uri="{FF2B5EF4-FFF2-40B4-BE49-F238E27FC236}">
                <a16:creationId xmlns:a16="http://schemas.microsoft.com/office/drawing/2014/main" id="{A8840D38-7639-1370-10DB-38DF0A73C248}"/>
              </a:ext>
            </a:extLst>
          </p:cNvPr>
          <p:cNvCxnSpPr>
            <a:cxnSpLocks/>
          </p:cNvCxnSpPr>
          <p:nvPr/>
        </p:nvCxnSpPr>
        <p:spPr>
          <a:xfrm>
            <a:off x="382384" y="1559839"/>
            <a:ext cx="114383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0FD829F-9547-BC34-D82B-53BD286E51D4}"/>
              </a:ext>
            </a:extLst>
          </p:cNvPr>
          <p:cNvSpPr txBox="1">
            <a:spLocks/>
          </p:cNvSpPr>
          <p:nvPr/>
        </p:nvSpPr>
        <p:spPr>
          <a:xfrm>
            <a:off x="382384" y="1108314"/>
            <a:ext cx="8228216" cy="384721"/>
          </a:xfrm>
          <a:prstGeom prst="rect">
            <a:avLst/>
          </a:prstGeom>
          <a:noFill/>
        </p:spPr>
        <p:txBody>
          <a:bodyPr wrap="square" lIns="0" tIns="0" rIns="0" bIns="0" rtlCol="0">
            <a:spAutoFit/>
          </a:bodyPr>
          <a:lstStyle/>
          <a:p>
            <a:r>
              <a:rPr lang="en-GB" sz="1400" b="1">
                <a:solidFill>
                  <a:schemeClr val="tx2"/>
                </a:solidFill>
                <a:latin typeface="Century Gothic" panose="020B0502020202020204" pitchFamily="34" charset="0"/>
              </a:rPr>
              <a:t>Global emissions by sector, 2022</a:t>
            </a:r>
          </a:p>
          <a:p>
            <a:r>
              <a:rPr lang="en-GB" sz="1100">
                <a:solidFill>
                  <a:srgbClr val="7F7F7F"/>
                </a:solidFill>
                <a:latin typeface="Century Gothic" panose="020B0502020202020204" pitchFamily="34" charset="0"/>
              </a:rPr>
              <a:t>GtCO</a:t>
            </a:r>
            <a:r>
              <a:rPr lang="en-GB" sz="1100" baseline="-25000">
                <a:solidFill>
                  <a:srgbClr val="7F7F7F"/>
                </a:solidFill>
                <a:latin typeface="Century Gothic" panose="020B0502020202020204" pitchFamily="34" charset="0"/>
              </a:rPr>
              <a:t>2</a:t>
            </a:r>
            <a:endParaRPr lang="en-GB" sz="1100">
              <a:solidFill>
                <a:srgbClr val="7F7F7F"/>
              </a:solidFill>
              <a:latin typeface="Century Gothic" panose="020B0502020202020204" pitchFamily="34" charset="0"/>
            </a:endParaRPr>
          </a:p>
        </p:txBody>
      </p:sp>
      <p:sp>
        <p:nvSpPr>
          <p:cNvPr id="50" name="TextBox 49">
            <a:extLst>
              <a:ext uri="{FF2B5EF4-FFF2-40B4-BE49-F238E27FC236}">
                <a16:creationId xmlns:a16="http://schemas.microsoft.com/office/drawing/2014/main" id="{C89709B6-6732-65B6-54CF-D8AE3A0225B8}"/>
              </a:ext>
            </a:extLst>
          </p:cNvPr>
          <p:cNvSpPr txBox="1"/>
          <p:nvPr/>
        </p:nvSpPr>
        <p:spPr>
          <a:xfrm rot="20319609">
            <a:off x="3490913" y="2166938"/>
            <a:ext cx="696913" cy="247650"/>
          </a:xfrm>
          <a:prstGeom prst="rect">
            <a:avLst/>
          </a:prstGeom>
          <a:noFill/>
        </p:spPr>
        <p:txBody>
          <a:bodyPr wrap="square" lIns="0" tIns="0" rIns="0" bIns="0" rtlCol="0">
            <a:spAutoFit/>
          </a:bodyPr>
          <a:lstStyle/>
          <a:p>
            <a:pPr algn="l"/>
            <a:r>
              <a:rPr lang="en-GB" sz="1600" b="1" i="1">
                <a:solidFill>
                  <a:schemeClr val="bg1"/>
                </a:solidFill>
                <a:latin typeface="Century Gothic" panose="020B0502020202020204" pitchFamily="34" charset="0"/>
              </a:rPr>
              <a:t>Direct </a:t>
            </a:r>
          </a:p>
        </p:txBody>
      </p:sp>
      <p:sp>
        <p:nvSpPr>
          <p:cNvPr id="51" name="TextBox 50">
            <a:extLst>
              <a:ext uri="{FF2B5EF4-FFF2-40B4-BE49-F238E27FC236}">
                <a16:creationId xmlns:a16="http://schemas.microsoft.com/office/drawing/2014/main" id="{5F8BB9D9-AE46-7CCC-992D-4FCEE56CA528}"/>
              </a:ext>
            </a:extLst>
          </p:cNvPr>
          <p:cNvSpPr txBox="1"/>
          <p:nvPr/>
        </p:nvSpPr>
        <p:spPr>
          <a:xfrm rot="20319609">
            <a:off x="4149725" y="3043238"/>
            <a:ext cx="750888" cy="246063"/>
          </a:xfrm>
          <a:prstGeom prst="rect">
            <a:avLst/>
          </a:prstGeom>
          <a:noFill/>
        </p:spPr>
        <p:txBody>
          <a:bodyPr wrap="square" lIns="0" tIns="0" rIns="0" bIns="0" rtlCol="0">
            <a:spAutoFit/>
          </a:bodyPr>
          <a:lstStyle/>
          <a:p>
            <a:pPr algn="l"/>
            <a:r>
              <a:rPr lang="en-GB" sz="1600" b="1" i="1">
                <a:solidFill>
                  <a:schemeClr val="bg1"/>
                </a:solidFill>
                <a:latin typeface="Century Gothic" panose="020B0502020202020204" pitchFamily="34" charset="0"/>
              </a:rPr>
              <a:t>Indirect </a:t>
            </a:r>
          </a:p>
        </p:txBody>
      </p:sp>
    </p:spTree>
    <p:extLst>
      <p:ext uri="{BB962C8B-B14F-4D97-AF65-F5344CB8AC3E}">
        <p14:creationId xmlns:p14="http://schemas.microsoft.com/office/powerpoint/2010/main" val="105805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F46052-AA76-3588-8726-DB67232C06D9}"/>
              </a:ext>
            </a:extLst>
          </p:cNvPr>
          <p:cNvGraphicFramePr>
            <a:graphicFrameLocks noChangeAspect="1"/>
          </p:cNvGraphicFramePr>
          <p:nvPr>
            <p:custDataLst>
              <p:tags r:id="rId1"/>
            </p:custDataLst>
            <p:extLst>
              <p:ext uri="{D42A27DB-BD31-4B8C-83A1-F6EECF244321}">
                <p14:modId xmlns:p14="http://schemas.microsoft.com/office/powerpoint/2010/main" val="2912943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4" progId="TCLayout.ActiveDocument.1">
                  <p:embed/>
                </p:oleObj>
              </mc:Choice>
              <mc:Fallback>
                <p:oleObj name="think-cell Slide" r:id="rId28" imgW="395" imgH="394" progId="TCLayout.ActiveDocument.1">
                  <p:embed/>
                  <p:pic>
                    <p:nvPicPr>
                      <p:cNvPr id="6" name="think-cell data - do not delete" hidden="1">
                        <a:extLst>
                          <a:ext uri="{FF2B5EF4-FFF2-40B4-BE49-F238E27FC236}">
                            <a16:creationId xmlns:a16="http://schemas.microsoft.com/office/drawing/2014/main" id="{47F46052-AA76-3588-8726-DB67232C06D9}"/>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98EEEA-890C-6428-9C48-77EA01CB3F03}"/>
              </a:ext>
            </a:extLst>
          </p:cNvPr>
          <p:cNvSpPr>
            <a:spLocks noGrp="1"/>
          </p:cNvSpPr>
          <p:nvPr>
            <p:ph type="title"/>
          </p:nvPr>
        </p:nvSpPr>
        <p:spPr>
          <a:xfrm>
            <a:off x="394290" y="286544"/>
            <a:ext cx="11438313" cy="708715"/>
          </a:xfrm>
        </p:spPr>
        <p:txBody>
          <a:bodyPr vert="horz"/>
          <a:lstStyle/>
          <a:p>
            <a:r>
              <a:rPr lang="en-GB" sz="2000" dirty="0"/>
              <a:t>LEDs are the leading lighting technology, but only account for half of global sales; with well-designed policies and incentives, this could be 100% by 2030</a:t>
            </a:r>
          </a:p>
        </p:txBody>
      </p:sp>
      <p:sp>
        <p:nvSpPr>
          <p:cNvPr id="3" name="Slide Number Placeholder 2">
            <a:extLst>
              <a:ext uri="{FF2B5EF4-FFF2-40B4-BE49-F238E27FC236}">
                <a16:creationId xmlns:a16="http://schemas.microsoft.com/office/drawing/2014/main" id="{BEBCF6CD-3DE6-0061-937E-D7C91A12451C}"/>
              </a:ext>
            </a:extLst>
          </p:cNvPr>
          <p:cNvSpPr>
            <a:spLocks noGrp="1"/>
          </p:cNvSpPr>
          <p:nvPr>
            <p:ph type="sldNum" sz="quarter" idx="11"/>
          </p:nvPr>
        </p:nvSpPr>
        <p:spPr/>
        <p:txBody>
          <a:bodyPr/>
          <a:lstStyle/>
          <a:p>
            <a:fld id="{ABB6D191-819E-455F-BC39-F2381519C0C1}" type="slidenum">
              <a:rPr lang="en-US" noProof="0" smtClean="0"/>
              <a:t>30</a:t>
            </a:fld>
            <a:endParaRPr lang="en-US" noProof="0"/>
          </a:p>
        </p:txBody>
      </p:sp>
      <p:sp>
        <p:nvSpPr>
          <p:cNvPr id="4" name="Footer Placeholder 3">
            <a:extLst>
              <a:ext uri="{FF2B5EF4-FFF2-40B4-BE49-F238E27FC236}">
                <a16:creationId xmlns:a16="http://schemas.microsoft.com/office/drawing/2014/main" id="{ABB0E42D-FF3F-A624-EA86-47393F3B2B03}"/>
              </a:ext>
            </a:extLst>
          </p:cNvPr>
          <p:cNvSpPr>
            <a:spLocks noGrp="1"/>
          </p:cNvSpPr>
          <p:nvPr>
            <p:ph type="ftr" sz="quarter" idx="12"/>
          </p:nvPr>
        </p:nvSpPr>
        <p:spPr>
          <a:xfrm>
            <a:off x="1446000" y="6339057"/>
            <a:ext cx="10661917" cy="526880"/>
          </a:xfrm>
        </p:spPr>
        <p:txBody>
          <a:bodyPr lIns="91440" tIns="45720" rIns="91440" bIns="45720" anchor="t"/>
          <a:lstStyle/>
          <a:p>
            <a:r>
              <a:rPr lang="en-US" sz="800" dirty="0">
                <a:latin typeface="Century Gothic"/>
              </a:rPr>
              <a:t>Note: Efficacy is a measure of how much light is produced (lumens) compared to the electricity put in (watts).</a:t>
            </a:r>
            <a:endParaRPr lang="en-US" sz="800" dirty="0"/>
          </a:p>
          <a:p>
            <a:r>
              <a:rPr lang="en-US" sz="800" dirty="0">
                <a:latin typeface="Century Gothic"/>
              </a:rPr>
              <a:t>Source: IEA 2023; Global residential lighting sales share by technology in the Net Zero Scenario, 2010-2030, </a:t>
            </a:r>
            <a:r>
              <a:rPr lang="en-US" sz="800" dirty="0">
                <a:latin typeface="Century Gothic"/>
                <a:hlinkClick r:id="rId30"/>
              </a:rPr>
              <a:t>https://www.iea.org/data-and-statistics/charts/global-residential</a:t>
            </a:r>
            <a:endParaRPr lang="en-GB" sz="800" dirty="0"/>
          </a:p>
          <a:p>
            <a:r>
              <a:rPr lang="en-US" sz="800" dirty="0">
                <a:latin typeface="Century Gothic"/>
              </a:rPr>
              <a:t>-lighting-sales-share-by-technology-in-the-net-zero-scenario-2010-2030, re-used under license: CC BY 4.0; IEA 2023; Lighting efficacy by technology in the Net Zero</a:t>
            </a:r>
            <a:endParaRPr lang="en-US" sz="800" dirty="0"/>
          </a:p>
          <a:p>
            <a:r>
              <a:rPr lang="en-US" sz="800" dirty="0">
                <a:latin typeface="Century Gothic"/>
              </a:rPr>
              <a:t>Scenario, 2010-2030, </a:t>
            </a:r>
            <a:r>
              <a:rPr lang="en-US" sz="800" dirty="0">
                <a:latin typeface="Century Gothic"/>
                <a:hlinkClick r:id="rId31"/>
              </a:rPr>
              <a:t>https://www.iea.org/data-and-statistics/charts/lighting-efficacy</a:t>
            </a:r>
            <a:r>
              <a:rPr lang="en-US" sz="800" dirty="0">
                <a:latin typeface="Century Gothic"/>
              </a:rPr>
              <a:t>, re-used under license: CC by 4.0.</a:t>
            </a:r>
            <a:endParaRPr lang="en-US" sz="800" dirty="0"/>
          </a:p>
        </p:txBody>
      </p:sp>
      <p:sp>
        <p:nvSpPr>
          <p:cNvPr id="19" name="TextBox 18">
            <a:extLst>
              <a:ext uri="{FF2B5EF4-FFF2-40B4-BE49-F238E27FC236}">
                <a16:creationId xmlns:a16="http://schemas.microsoft.com/office/drawing/2014/main" id="{CC29FE48-3105-EFA0-9420-DE4A90E344ED}"/>
              </a:ext>
            </a:extLst>
          </p:cNvPr>
          <p:cNvSpPr txBox="1">
            <a:spLocks/>
          </p:cNvSpPr>
          <p:nvPr/>
        </p:nvSpPr>
        <p:spPr>
          <a:xfrm>
            <a:off x="382384" y="1005141"/>
            <a:ext cx="5581996" cy="40011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876"/>
                </a:solidFill>
                <a:effectLst/>
                <a:uLnTx/>
                <a:uFillTx/>
                <a:latin typeface="Century Gothic"/>
              </a:rPr>
              <a:t>Global lighting efficacies</a:t>
            </a:r>
          </a:p>
          <a:p>
            <a:pPr>
              <a:defRPr/>
            </a:pPr>
            <a:r>
              <a:rPr lang="en-GB" sz="1200">
                <a:solidFill>
                  <a:schemeClr val="tx1">
                    <a:lumMod val="50000"/>
                    <a:lumOff val="50000"/>
                  </a:schemeClr>
                </a:solidFill>
                <a:latin typeface="Century Gothic"/>
              </a:rPr>
              <a:t>Lumens per Watt</a:t>
            </a:r>
            <a:endParaRPr lang="en-GB" sz="1200" b="0" i="0"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ndParaRPr>
          </a:p>
        </p:txBody>
      </p:sp>
      <p:cxnSp>
        <p:nvCxnSpPr>
          <p:cNvPr id="20" name="Straight Connector 19">
            <a:extLst>
              <a:ext uri="{FF2B5EF4-FFF2-40B4-BE49-F238E27FC236}">
                <a16:creationId xmlns:a16="http://schemas.microsoft.com/office/drawing/2014/main" id="{11AE85DB-343F-B12A-B109-5B58F2CCABCA}"/>
              </a:ext>
            </a:extLst>
          </p:cNvPr>
          <p:cNvCxnSpPr>
            <a:cxnSpLocks/>
          </p:cNvCxnSpPr>
          <p:nvPr/>
        </p:nvCxnSpPr>
        <p:spPr>
          <a:xfrm>
            <a:off x="382384" y="1499206"/>
            <a:ext cx="558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4ACA16E7-F6F5-C933-3048-653E40AF8BA1}"/>
              </a:ext>
            </a:extLst>
          </p:cNvPr>
          <p:cNvGraphicFramePr/>
          <p:nvPr>
            <p:custDataLst>
              <p:tags r:id="rId2"/>
            </p:custDataLst>
          </p:nvPr>
        </p:nvGraphicFramePr>
        <p:xfrm>
          <a:off x="698500" y="1895475"/>
          <a:ext cx="4903788" cy="4070350"/>
        </p:xfrm>
        <a:graphic>
          <a:graphicData uri="http://schemas.openxmlformats.org/drawingml/2006/chart">
            <c:chart xmlns:c="http://schemas.openxmlformats.org/drawingml/2006/chart" xmlns:r="http://schemas.openxmlformats.org/officeDocument/2006/relationships" r:id="rId32"/>
          </a:graphicData>
        </a:graphic>
      </p:graphicFrame>
      <p:cxnSp>
        <p:nvCxnSpPr>
          <p:cNvPr id="22" name="Straight Connector 21">
            <a:extLst>
              <a:ext uri="{FF2B5EF4-FFF2-40B4-BE49-F238E27FC236}">
                <a16:creationId xmlns:a16="http://schemas.microsoft.com/office/drawing/2014/main" id="{86258FB2-B553-28AB-58D6-4D3616316AC2}"/>
              </a:ext>
            </a:extLst>
          </p:cNvPr>
          <p:cNvCxnSpPr/>
          <p:nvPr>
            <p:custDataLst>
              <p:tags r:id="rId3"/>
            </p:custDataLst>
          </p:nvPr>
        </p:nvCxnSpPr>
        <p:spPr bwMode="auto">
          <a:xfrm flipV="1">
            <a:off x="4795838" y="1857375"/>
            <a:ext cx="0" cy="123825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DA50530-54B8-C243-D0B2-95DA4572C6DF}"/>
              </a:ext>
            </a:extLst>
          </p:cNvPr>
          <p:cNvCxnSpPr/>
          <p:nvPr>
            <p:custDataLst>
              <p:tags r:id="rId4"/>
            </p:custDataLst>
          </p:nvPr>
        </p:nvCxnSpPr>
        <p:spPr bwMode="auto">
          <a:xfrm>
            <a:off x="4795838" y="1857375"/>
            <a:ext cx="7239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2C98AA3-9192-42AD-B38A-FAB897B0592B}"/>
              </a:ext>
            </a:extLst>
          </p:cNvPr>
          <p:cNvCxnSpPr/>
          <p:nvPr>
            <p:custDataLst>
              <p:tags r:id="rId5"/>
            </p:custDataLst>
          </p:nvPr>
        </p:nvCxnSpPr>
        <p:spPr bwMode="auto">
          <a:xfrm>
            <a:off x="5519738" y="1857375"/>
            <a:ext cx="0" cy="3667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1D7ABA1-026A-C350-8EC8-27E8B7A6F943}"/>
              </a:ext>
            </a:extLst>
          </p:cNvPr>
          <p:cNvCxnSpPr/>
          <p:nvPr>
            <p:custDataLst>
              <p:tags r:id="rId6"/>
            </p:custDataLst>
          </p:nvPr>
        </p:nvCxnSpPr>
        <p:spPr bwMode="auto">
          <a:xfrm flipH="1" flipV="1">
            <a:off x="4832350" y="5473700"/>
            <a:ext cx="49213" cy="762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Text Placeholder 2">
            <a:extLst>
              <a:ext uri="{FF2B5EF4-FFF2-40B4-BE49-F238E27FC236}">
                <a16:creationId xmlns:a16="http://schemas.microsoft.com/office/drawing/2014/main" id="{D88FEE5F-0533-17F2-2947-32F1C3CBC52F}"/>
              </a:ext>
            </a:extLst>
          </p:cNvPr>
          <p:cNvSpPr>
            <a:spLocks noGrp="1"/>
          </p:cNvSpPr>
          <p:nvPr>
            <p:custDataLst>
              <p:tags r:id="rId7"/>
            </p:custDataLst>
          </p:nvPr>
        </p:nvSpPr>
        <p:spPr bwMode="auto">
          <a:xfrm>
            <a:off x="1016000" y="5843588"/>
            <a:ext cx="323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32074AD-869A-4D55-BD65-A80603E6B57F}" type="datetime'''''''2''''''0''''''''''''''''''''''''''''''1''0'''''''">
              <a:rPr lang="en-GB" altLang="en-US" sz="1100" smtClean="0">
                <a:solidFill>
                  <a:srgbClr val="000000"/>
                </a:solidFill>
              </a:rPr>
              <a:pPr marL="0" lvl="0" indent="0" algn="ctr">
                <a:spcBef>
                  <a:spcPct val="0"/>
                </a:spcBef>
                <a:spcAft>
                  <a:spcPct val="0"/>
                </a:spcAft>
                <a:buNone/>
                <a:defRPr/>
              </a:pPr>
              <a:t>2010</a:t>
            </a:fld>
            <a:endParaRPr kumimoji="0" lang="en-GB" sz="1100" b="0" i="0" strike="noStrike" kern="1200" cap="none" spc="0" normalizeH="0" baseline="0" noProof="0">
              <a:ln>
                <a:noFill/>
              </a:ln>
              <a:solidFill>
                <a:srgbClr val="000000"/>
              </a:solidFill>
              <a:effectLst/>
              <a:uLnTx/>
              <a:uFillTx/>
            </a:endParaRPr>
          </a:p>
        </p:txBody>
      </p:sp>
      <p:sp>
        <p:nvSpPr>
          <p:cNvPr id="31" name="Text Placeholder 2">
            <a:extLst>
              <a:ext uri="{FF2B5EF4-FFF2-40B4-BE49-F238E27FC236}">
                <a16:creationId xmlns:a16="http://schemas.microsoft.com/office/drawing/2014/main" id="{D3C32845-294A-B980-A437-385E6A72B839}"/>
              </a:ext>
            </a:extLst>
          </p:cNvPr>
          <p:cNvSpPr>
            <a:spLocks noGrp="1"/>
          </p:cNvSpPr>
          <p:nvPr>
            <p:custDataLst>
              <p:tags r:id="rId8"/>
            </p:custDataLst>
          </p:nvPr>
        </p:nvSpPr>
        <p:spPr bwMode="auto">
          <a:xfrm>
            <a:off x="2825750" y="5843588"/>
            <a:ext cx="323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BEF9EFC-EE94-4025-BB6E-111475532B32}" type="datetime'''2''''''''''''''0''''''''''''''''15'''''''''''''''''''''">
              <a:rPr lang="en-GB" altLang="en-US" sz="1100" smtClean="0">
                <a:solidFill>
                  <a:srgbClr val="000000"/>
                </a:solidFill>
              </a:rPr>
              <a:pPr marL="0" lvl="0" indent="0" algn="ctr">
                <a:spcBef>
                  <a:spcPct val="0"/>
                </a:spcBef>
                <a:spcAft>
                  <a:spcPct val="0"/>
                </a:spcAft>
                <a:buNone/>
                <a:defRPr/>
              </a:pPr>
              <a:t>2015</a:t>
            </a:fld>
            <a:endParaRPr kumimoji="0" lang="en-GB" sz="1100" b="0" i="0" strike="noStrike" kern="1200" cap="none" spc="0" normalizeH="0" baseline="0" noProof="0">
              <a:ln>
                <a:noFill/>
              </a:ln>
              <a:solidFill>
                <a:srgbClr val="000000"/>
              </a:solidFill>
              <a:effectLst/>
              <a:uLnTx/>
              <a:uFillTx/>
            </a:endParaRPr>
          </a:p>
        </p:txBody>
      </p:sp>
      <p:sp>
        <p:nvSpPr>
          <p:cNvPr id="36" name="Text Placeholder 2">
            <a:extLst>
              <a:ext uri="{FF2B5EF4-FFF2-40B4-BE49-F238E27FC236}">
                <a16:creationId xmlns:a16="http://schemas.microsoft.com/office/drawing/2014/main" id="{7FC9CADF-3A67-6DEB-F545-2585854A2030}"/>
              </a:ext>
            </a:extLst>
          </p:cNvPr>
          <p:cNvSpPr>
            <a:spLocks noGrp="1"/>
          </p:cNvSpPr>
          <p:nvPr>
            <p:custDataLst>
              <p:tags r:id="rId9"/>
            </p:custDataLst>
          </p:nvPr>
        </p:nvSpPr>
        <p:spPr bwMode="auto">
          <a:xfrm>
            <a:off x="4633913" y="5843588"/>
            <a:ext cx="323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921F992A-E09D-4D3C-A68D-2B8BB6EA29CC}" type="datetime'2''''''''''0''''''''''''''2''''0'''''''''''''''''''''''">
              <a:rPr lang="en-GB" altLang="en-US" sz="1100" smtClean="0">
                <a:solidFill>
                  <a:srgbClr val="000000"/>
                </a:solidFill>
              </a:rPr>
              <a:pPr marL="0" lvl="0" indent="0" algn="ctr">
                <a:spcBef>
                  <a:spcPct val="0"/>
                </a:spcBef>
                <a:spcAft>
                  <a:spcPct val="0"/>
                </a:spcAft>
                <a:buNone/>
                <a:defRPr/>
              </a:pPr>
              <a:t>2020</a:t>
            </a:fld>
            <a:endParaRPr kumimoji="0" lang="en-GB" sz="1100" b="0" i="0" strike="noStrike" kern="1200" cap="none" spc="0" normalizeH="0" baseline="0" noProof="0">
              <a:ln>
                <a:noFill/>
              </a:ln>
              <a:solidFill>
                <a:srgbClr val="000000"/>
              </a:solidFill>
              <a:effectLst/>
              <a:uLnTx/>
              <a:uFillTx/>
            </a:endParaRPr>
          </a:p>
        </p:txBody>
      </p:sp>
      <p:sp>
        <p:nvSpPr>
          <p:cNvPr id="37" name="Text Placeholder 2">
            <a:extLst>
              <a:ext uri="{FF2B5EF4-FFF2-40B4-BE49-F238E27FC236}">
                <a16:creationId xmlns:a16="http://schemas.microsoft.com/office/drawing/2014/main" id="{416B18EA-50B2-742D-C6C7-80E1843C9649}"/>
              </a:ext>
            </a:extLst>
          </p:cNvPr>
          <p:cNvSpPr>
            <a:spLocks noGrp="1"/>
          </p:cNvSpPr>
          <p:nvPr>
            <p:custDataLst>
              <p:tags r:id="rId10"/>
            </p:custDataLst>
          </p:nvPr>
        </p:nvSpPr>
        <p:spPr bwMode="auto">
          <a:xfrm>
            <a:off x="5357813" y="5843588"/>
            <a:ext cx="323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0FFED25-8F5B-469B-9B54-FA7988CF7534}" type="datetime'''''2''''''''''0''''''''''''''''''''30'''">
              <a:rPr lang="en-GB" altLang="en-US" sz="1100" smtClean="0">
                <a:solidFill>
                  <a:srgbClr val="000000"/>
                </a:solidFill>
              </a:rPr>
              <a:pPr marL="0" lvl="0" indent="0" algn="ctr">
                <a:spcBef>
                  <a:spcPct val="0"/>
                </a:spcBef>
                <a:spcAft>
                  <a:spcPct val="0"/>
                </a:spcAft>
                <a:buNone/>
                <a:defRPr/>
              </a:pPr>
              <a:t>2030</a:t>
            </a:fld>
            <a:endParaRPr kumimoji="0" lang="en-GB" sz="1100" b="0" i="0" strike="noStrike" kern="1200" cap="none" spc="0" normalizeH="0" baseline="0" noProof="0">
              <a:ln>
                <a:noFill/>
              </a:ln>
              <a:solidFill>
                <a:srgbClr val="000000"/>
              </a:solidFill>
              <a:effectLst/>
              <a:uLnTx/>
              <a:uFillTx/>
            </a:endParaRPr>
          </a:p>
        </p:txBody>
      </p:sp>
      <p:sp>
        <p:nvSpPr>
          <p:cNvPr id="38" name="Text Placeholder 2">
            <a:extLst>
              <a:ext uri="{FF2B5EF4-FFF2-40B4-BE49-F238E27FC236}">
                <a16:creationId xmlns:a16="http://schemas.microsoft.com/office/drawing/2014/main" id="{053E5CF2-E1BE-4073-0130-0579DC187BEC}"/>
              </a:ext>
            </a:extLst>
          </p:cNvPr>
          <p:cNvSpPr>
            <a:spLocks noGrp="1"/>
          </p:cNvSpPr>
          <p:nvPr>
            <p:custDataLst>
              <p:tags r:id="rId11"/>
            </p:custDataLst>
          </p:nvPr>
        </p:nvSpPr>
        <p:spPr bwMode="auto">
          <a:xfrm>
            <a:off x="4906963" y="2971800"/>
            <a:ext cx="319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145B2FA2-E0D7-4740-9E80-9C25C0704181}" type="datetime'''''''''''''''''''''''''L''E''''D''''''''''s'''">
              <a:rPr lang="en-GB" altLang="en-US" sz="1200" b="1" smtClean="0">
                <a:solidFill>
                  <a:srgbClr val="00A7B5"/>
                </a:solidFill>
              </a:rPr>
              <a:pPr marL="0" lvl="0" indent="0">
                <a:spcBef>
                  <a:spcPct val="0"/>
                </a:spcBef>
                <a:spcAft>
                  <a:spcPct val="0"/>
                </a:spcAft>
                <a:buNone/>
                <a:defRPr/>
              </a:pPr>
              <a:t>LEDs</a:t>
            </a:fld>
            <a:endParaRPr kumimoji="0" lang="en-GB" sz="1200" b="1" i="0" strike="noStrike" kern="1200" cap="none" spc="0" normalizeH="0" baseline="0" noProof="0">
              <a:ln>
                <a:noFill/>
              </a:ln>
              <a:solidFill>
                <a:srgbClr val="00A7B5"/>
              </a:solidFill>
              <a:effectLst/>
              <a:uLnTx/>
              <a:uFillTx/>
              <a:cs typeface="Inter" panose="020B0604020202020204" charset="0"/>
            </a:endParaRPr>
          </a:p>
        </p:txBody>
      </p:sp>
      <p:sp>
        <p:nvSpPr>
          <p:cNvPr id="39" name="Text Placeholder 2">
            <a:extLst>
              <a:ext uri="{FF2B5EF4-FFF2-40B4-BE49-F238E27FC236}">
                <a16:creationId xmlns:a16="http://schemas.microsoft.com/office/drawing/2014/main" id="{6FF34AF4-A80E-2232-2CC5-E60B3EC11430}"/>
              </a:ext>
            </a:extLst>
          </p:cNvPr>
          <p:cNvSpPr>
            <a:spLocks noGrp="1"/>
          </p:cNvSpPr>
          <p:nvPr>
            <p:custDataLst>
              <p:tags r:id="rId12"/>
            </p:custDataLst>
          </p:nvPr>
        </p:nvSpPr>
        <p:spPr bwMode="auto">
          <a:xfrm>
            <a:off x="4906963" y="3187700"/>
            <a:ext cx="803275"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EBA3DEFE-1ECB-4783-B47C-B2CC405C90C8}" type="datetime'L''''i''n''e''a''''r&#10;''fl''''''''''uo''r''es''cen''ts'''''">
              <a:rPr lang="en-GB" altLang="en-US" sz="1100" smtClean="0">
                <a:solidFill>
                  <a:srgbClr val="000000"/>
                </a:solidFill>
              </a:rPr>
              <a:pPr marL="0" lvl="0" indent="0">
                <a:spcBef>
                  <a:spcPct val="0"/>
                </a:spcBef>
                <a:spcAft>
                  <a:spcPct val="0"/>
                </a:spcAft>
                <a:buNone/>
                <a:defRPr/>
              </a:pPr>
              <a:t>Linear
fluorescents</a:t>
            </a:fld>
            <a:endParaRPr kumimoji="0" lang="en-GB" sz="1100" b="0" i="0" strike="noStrike" kern="1200" cap="none" spc="0" normalizeH="0" baseline="0" noProof="0">
              <a:ln>
                <a:noFill/>
              </a:ln>
              <a:solidFill>
                <a:srgbClr val="000000"/>
              </a:solidFill>
              <a:effectLst/>
              <a:uLnTx/>
              <a:uFillTx/>
            </a:endParaRPr>
          </a:p>
        </p:txBody>
      </p:sp>
      <p:sp>
        <p:nvSpPr>
          <p:cNvPr id="40" name="Text Placeholder 2">
            <a:extLst>
              <a:ext uri="{FF2B5EF4-FFF2-40B4-BE49-F238E27FC236}">
                <a16:creationId xmlns:a16="http://schemas.microsoft.com/office/drawing/2014/main" id="{222BF927-E58E-4579-090B-42B6B47179A8}"/>
              </a:ext>
            </a:extLst>
          </p:cNvPr>
          <p:cNvSpPr>
            <a:spLocks noGrp="1"/>
          </p:cNvSpPr>
          <p:nvPr>
            <p:custDataLst>
              <p:tags r:id="rId13"/>
            </p:custDataLst>
          </p:nvPr>
        </p:nvSpPr>
        <p:spPr bwMode="auto">
          <a:xfrm>
            <a:off x="4906963" y="4054474"/>
            <a:ext cx="803275" cy="452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EE1954EC-AFBC-4F4C-B622-BC27537E2ABD}" type="datetime'''Comp''a''ct''&#10;''flu''or''e''sc''''ents''''&#10;''(CFL''s'')'''">
              <a:rPr lang="en-GB" altLang="en-US" sz="1100" smtClean="0">
                <a:solidFill>
                  <a:srgbClr val="000000"/>
                </a:solidFill>
              </a:rPr>
              <a:pPr marL="0" lvl="0" indent="0">
                <a:spcBef>
                  <a:spcPct val="0"/>
                </a:spcBef>
                <a:spcAft>
                  <a:spcPct val="0"/>
                </a:spcAft>
                <a:buNone/>
                <a:defRPr/>
              </a:pPr>
              <a:t>Compact
fluorescents
(CFLs)</a:t>
            </a:fld>
            <a:endParaRPr kumimoji="0" lang="en-GB" sz="1100" b="0" i="0" strike="noStrike" kern="1200" cap="none" spc="0" normalizeH="0" baseline="0" noProof="0">
              <a:ln>
                <a:noFill/>
              </a:ln>
              <a:solidFill>
                <a:srgbClr val="000000"/>
              </a:solidFill>
              <a:effectLst/>
              <a:uLnTx/>
              <a:uFillTx/>
            </a:endParaRPr>
          </a:p>
        </p:txBody>
      </p:sp>
      <p:sp>
        <p:nvSpPr>
          <p:cNvPr id="41" name="Text Placeholder 2">
            <a:extLst>
              <a:ext uri="{FF2B5EF4-FFF2-40B4-BE49-F238E27FC236}">
                <a16:creationId xmlns:a16="http://schemas.microsoft.com/office/drawing/2014/main" id="{C4AF626D-4641-20E9-DB6E-B47926DB6CFA}"/>
              </a:ext>
            </a:extLst>
          </p:cNvPr>
          <p:cNvSpPr>
            <a:spLocks noGrp="1"/>
          </p:cNvSpPr>
          <p:nvPr>
            <p:custDataLst>
              <p:tags r:id="rId14"/>
            </p:custDataLst>
          </p:nvPr>
        </p:nvSpPr>
        <p:spPr bwMode="auto">
          <a:xfrm>
            <a:off x="4906963" y="5273675"/>
            <a:ext cx="6350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60B84AAE-F17F-4872-9783-379CB49B67E2}" type="datetime'''''''H''''a''l''''''''''''''''''o''ge''''''ns'">
              <a:rPr lang="en-GB" altLang="en-US" sz="1100" smtClean="0">
                <a:solidFill>
                  <a:srgbClr val="000000"/>
                </a:solidFill>
              </a:rPr>
              <a:pPr marL="0" lvl="0" indent="0">
                <a:spcBef>
                  <a:spcPct val="0"/>
                </a:spcBef>
                <a:spcAft>
                  <a:spcPct val="0"/>
                </a:spcAft>
                <a:buNone/>
                <a:defRPr/>
              </a:pPr>
              <a:t>Halogens</a:t>
            </a:fld>
            <a:endParaRPr kumimoji="0" lang="en-GB" sz="1100" b="0" i="0" strike="noStrike" kern="1200" cap="none" spc="0" normalizeH="0" baseline="0" noProof="0">
              <a:ln>
                <a:noFill/>
              </a:ln>
              <a:solidFill>
                <a:srgbClr val="000000"/>
              </a:solidFill>
              <a:effectLst/>
              <a:uLnTx/>
              <a:uFillTx/>
            </a:endParaRPr>
          </a:p>
        </p:txBody>
      </p:sp>
      <p:sp>
        <p:nvSpPr>
          <p:cNvPr id="42" name="Text Placeholder 2">
            <a:extLst>
              <a:ext uri="{FF2B5EF4-FFF2-40B4-BE49-F238E27FC236}">
                <a16:creationId xmlns:a16="http://schemas.microsoft.com/office/drawing/2014/main" id="{3CE5B58C-9D75-908E-BDC0-A528CE073888}"/>
              </a:ext>
            </a:extLst>
          </p:cNvPr>
          <p:cNvSpPr>
            <a:spLocks noGrp="1"/>
          </p:cNvSpPr>
          <p:nvPr>
            <p:custDataLst>
              <p:tags r:id="rId15"/>
            </p:custDataLst>
          </p:nvPr>
        </p:nvSpPr>
        <p:spPr bwMode="auto">
          <a:xfrm>
            <a:off x="4906963" y="5475288"/>
            <a:ext cx="996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9E76187-05E7-4999-9291-4B26364F9FCD}" type="datetime'I''''''''nca''nd''''''e''''s''''ce''n''''t''''s'''''">
              <a:rPr lang="en-GB" altLang="en-US" sz="1100" smtClean="0">
                <a:solidFill>
                  <a:srgbClr val="000000"/>
                </a:solidFill>
              </a:rPr>
              <a:pPr marL="0" lvl="0" indent="0">
                <a:spcBef>
                  <a:spcPct val="0"/>
                </a:spcBef>
                <a:spcAft>
                  <a:spcPct val="0"/>
                </a:spcAft>
                <a:buNone/>
                <a:defRPr/>
              </a:pPr>
              <a:t>Incandescents</a:t>
            </a:fld>
            <a:endParaRPr kumimoji="0" lang="en-GB" sz="1100" b="0" i="0" strike="noStrike" kern="1200" cap="none" spc="0" normalizeH="0" baseline="0" noProof="0">
              <a:ln>
                <a:noFill/>
              </a:ln>
              <a:solidFill>
                <a:srgbClr val="000000"/>
              </a:solidFill>
              <a:effectLst/>
              <a:uLnTx/>
              <a:uFillTx/>
            </a:endParaRPr>
          </a:p>
        </p:txBody>
      </p:sp>
      <p:sp>
        <p:nvSpPr>
          <p:cNvPr id="43" name="Text Placeholder 2">
            <a:extLst>
              <a:ext uri="{FF2B5EF4-FFF2-40B4-BE49-F238E27FC236}">
                <a16:creationId xmlns:a16="http://schemas.microsoft.com/office/drawing/2014/main" id="{6CA83949-9802-8831-4FB9-EAF3D83EC911}"/>
              </a:ext>
            </a:extLst>
          </p:cNvPr>
          <p:cNvSpPr>
            <a:spLocks noGrp="1"/>
          </p:cNvSpPr>
          <p:nvPr>
            <p:custDataLst>
              <p:tags r:id="rId16"/>
            </p:custDataLst>
          </p:nvPr>
        </p:nvSpPr>
        <p:spPr bwMode="auto">
          <a:xfrm>
            <a:off x="4378325" y="1644650"/>
            <a:ext cx="1558925" cy="427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GB" altLang="en-US" sz="1100" b="1" i="0" u="none" strike="noStrike" kern="1200" cap="none" spc="0" normalizeH="0" baseline="0" noProof="0">
                <a:ln>
                  <a:noFill/>
                </a:ln>
                <a:solidFill>
                  <a:srgbClr val="00A7B5"/>
                </a:solidFill>
                <a:effectLst/>
                <a:uLnTx/>
                <a:uFillTx/>
                <a:latin typeface="Century Gothic" panose="020B0502020202020204" pitchFamily="34" charset="0"/>
                <a:ea typeface="Verdana" panose="020B0604030504040204" pitchFamily="34" charset="0"/>
                <a:cs typeface="Inter" panose="020B0502030000000004" pitchFamily="34" charset="0"/>
              </a:rPr>
              <a:t>+30% projected </a:t>
            </a:r>
          </a:p>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GB" altLang="en-US" sz="1100" b="1" i="0" u="none" strike="noStrike" kern="1200" cap="none" spc="0" normalizeH="0" baseline="0" noProof="0">
                <a:ln>
                  <a:noFill/>
                </a:ln>
                <a:solidFill>
                  <a:srgbClr val="00A7B5"/>
                </a:solidFill>
                <a:effectLst/>
                <a:uLnTx/>
                <a:uFillTx/>
                <a:latin typeface="Century Gothic" panose="020B0502020202020204" pitchFamily="34" charset="0"/>
                <a:ea typeface="Verdana" panose="020B0604030504040204" pitchFamily="34" charset="0"/>
                <a:cs typeface="Inter" panose="020B0502030000000004" pitchFamily="34" charset="0"/>
              </a:rPr>
              <a:t>efficiency gain</a:t>
            </a:r>
            <a:endParaRPr kumimoji="0" lang="en-GB" sz="1100" b="1" i="0" u="none" strike="noStrike" kern="1200" cap="none" spc="0" normalizeH="0" baseline="0" noProof="0">
              <a:ln>
                <a:noFill/>
              </a:ln>
              <a:solidFill>
                <a:srgbClr val="00A7B5"/>
              </a:solidFill>
              <a:effectLst/>
              <a:uLnTx/>
              <a:uFillTx/>
              <a:latin typeface="Century Gothic" panose="020B0502020202020204" pitchFamily="34" charset="0"/>
              <a:ea typeface="Verdana" panose="020B0604030504040204" pitchFamily="34" charset="0"/>
              <a:cs typeface="Inter" panose="020B0502030000000004" pitchFamily="34" charset="0"/>
            </a:endParaRPr>
          </a:p>
        </p:txBody>
      </p:sp>
      <p:cxnSp>
        <p:nvCxnSpPr>
          <p:cNvPr id="44" name="Straight Arrow Connector 43">
            <a:extLst>
              <a:ext uri="{FF2B5EF4-FFF2-40B4-BE49-F238E27FC236}">
                <a16:creationId xmlns:a16="http://schemas.microsoft.com/office/drawing/2014/main" id="{60ABC44B-E397-87DB-6767-F558A1AA6E1C}"/>
              </a:ext>
            </a:extLst>
          </p:cNvPr>
          <p:cNvCxnSpPr>
            <a:cxnSpLocks/>
          </p:cNvCxnSpPr>
          <p:nvPr/>
        </p:nvCxnSpPr>
        <p:spPr>
          <a:xfrm flipV="1">
            <a:off x="698500" y="1831748"/>
            <a:ext cx="0" cy="4117304"/>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6676B62-1A5B-1536-13F5-ED26E2C2B77E}"/>
              </a:ext>
            </a:extLst>
          </p:cNvPr>
          <p:cNvSpPr txBox="1">
            <a:spLocks/>
          </p:cNvSpPr>
          <p:nvPr/>
        </p:nvSpPr>
        <p:spPr>
          <a:xfrm rot="16200000">
            <a:off x="-391622" y="2076499"/>
            <a:ext cx="1794235"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Higher efficiency </a:t>
            </a:r>
          </a:p>
        </p:txBody>
      </p:sp>
      <p:sp>
        <p:nvSpPr>
          <p:cNvPr id="271" name="Speech Bubble: Rectangle with Corners Rounded 270">
            <a:extLst>
              <a:ext uri="{FF2B5EF4-FFF2-40B4-BE49-F238E27FC236}">
                <a16:creationId xmlns:a16="http://schemas.microsoft.com/office/drawing/2014/main" id="{75A6858C-A489-9B6E-7E36-871B172E1E19}"/>
              </a:ext>
            </a:extLst>
          </p:cNvPr>
          <p:cNvSpPr/>
          <p:nvPr/>
        </p:nvSpPr>
        <p:spPr>
          <a:xfrm>
            <a:off x="1610295" y="1925265"/>
            <a:ext cx="2533080" cy="932235"/>
          </a:xfrm>
          <a:prstGeom prst="wedgeRoundRectCallout">
            <a:avLst>
              <a:gd name="adj1" fmla="val 66887"/>
              <a:gd name="adj2" fmla="val 53124"/>
              <a:gd name="adj3" fmla="val 16667"/>
            </a:avLst>
          </a:prstGeom>
          <a:solidFill>
            <a:srgbClr val="DFE5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LEDs have become </a:t>
            </a:r>
            <a:r>
              <a:rPr kumimoji="0" lang="en-GB"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more efficient </a:t>
            </a: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than any other economically viable alternative</a:t>
            </a:r>
          </a:p>
        </p:txBody>
      </p:sp>
      <p:graphicFrame>
        <p:nvGraphicFramePr>
          <p:cNvPr id="34" name="Chart 33">
            <a:extLst>
              <a:ext uri="{FF2B5EF4-FFF2-40B4-BE49-F238E27FC236}">
                <a16:creationId xmlns:a16="http://schemas.microsoft.com/office/drawing/2014/main" id="{6F3014C4-13F1-8C34-2118-EC02FB10D684}"/>
              </a:ext>
            </a:extLst>
          </p:cNvPr>
          <p:cNvGraphicFramePr/>
          <p:nvPr>
            <p:custDataLst>
              <p:tags r:id="rId17"/>
            </p:custDataLst>
            <p:extLst>
              <p:ext uri="{D42A27DB-BD31-4B8C-83A1-F6EECF244321}">
                <p14:modId xmlns:p14="http://schemas.microsoft.com/office/powerpoint/2010/main" val="3910940783"/>
              </p:ext>
            </p:extLst>
          </p:nvPr>
        </p:nvGraphicFramePr>
        <p:xfrm>
          <a:off x="6738938" y="2733675"/>
          <a:ext cx="4465637" cy="3260725"/>
        </p:xfrm>
        <a:graphic>
          <a:graphicData uri="http://schemas.openxmlformats.org/drawingml/2006/chart">
            <c:chart xmlns:c="http://schemas.openxmlformats.org/drawingml/2006/chart" xmlns:r="http://schemas.openxmlformats.org/officeDocument/2006/relationships" r:id="rId33"/>
          </a:graphicData>
        </a:graphic>
      </p:graphicFrame>
      <p:sp>
        <p:nvSpPr>
          <p:cNvPr id="8" name="Text Placeholder 2">
            <a:extLst>
              <a:ext uri="{FF2B5EF4-FFF2-40B4-BE49-F238E27FC236}">
                <a16:creationId xmlns:a16="http://schemas.microsoft.com/office/drawing/2014/main" id="{3813CBAC-1CAD-E781-E72E-17F4638E355C}"/>
              </a:ext>
            </a:extLst>
          </p:cNvPr>
          <p:cNvSpPr>
            <a:spLocks noGrp="1"/>
          </p:cNvSpPr>
          <p:nvPr>
            <p:custDataLst>
              <p:tags r:id="rId18"/>
            </p:custDataLst>
          </p:nvPr>
        </p:nvSpPr>
        <p:spPr bwMode="auto">
          <a:xfrm>
            <a:off x="6789738" y="5962650"/>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72EAF1-EF5B-4232-8308-542B2C86C540}" type="datetime'''''''''''''''''''2''''0''''''1''''''''''''''0'''''''">
              <a:rPr lang="en-GB" altLang="en-US" sz="1200" smtClean="0"/>
              <a:pPr marL="0" lvl="0" indent="0" algn="ctr">
                <a:spcBef>
                  <a:spcPct val="0"/>
                </a:spcBef>
                <a:spcAft>
                  <a:spcPct val="0"/>
                </a:spcAft>
                <a:buNone/>
              </a:pPr>
              <a:t>2010</a:t>
            </a:fld>
            <a:endParaRPr lang="en-GB" sz="1200" noProof="0"/>
          </a:p>
        </p:txBody>
      </p:sp>
      <p:sp>
        <p:nvSpPr>
          <p:cNvPr id="10" name="Text Placeholder 2">
            <a:extLst>
              <a:ext uri="{FF2B5EF4-FFF2-40B4-BE49-F238E27FC236}">
                <a16:creationId xmlns:a16="http://schemas.microsoft.com/office/drawing/2014/main" id="{94467E8E-60D6-3E55-E228-8E9CDF177F83}"/>
              </a:ext>
            </a:extLst>
          </p:cNvPr>
          <p:cNvSpPr>
            <a:spLocks noGrp="1"/>
          </p:cNvSpPr>
          <p:nvPr>
            <p:custDataLst>
              <p:tags r:id="rId19"/>
            </p:custDataLst>
          </p:nvPr>
        </p:nvSpPr>
        <p:spPr bwMode="auto">
          <a:xfrm>
            <a:off x="8223250" y="5962650"/>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F0F90A-FCD4-42EE-B0F2-5E22A2CD4EB9}" type="datetime'''''''''''''''''''''''''2''''''01''''''''''''''''''''5'''">
              <a:rPr lang="en-GB" altLang="en-US" sz="1200" smtClean="0"/>
              <a:pPr marL="0" lvl="0" indent="0" algn="ctr">
                <a:spcBef>
                  <a:spcPct val="0"/>
                </a:spcBef>
                <a:spcAft>
                  <a:spcPct val="0"/>
                </a:spcAft>
                <a:buNone/>
              </a:pPr>
              <a:t>2015</a:t>
            </a:fld>
            <a:endParaRPr lang="en-GB" sz="1200" noProof="0"/>
          </a:p>
        </p:txBody>
      </p:sp>
      <p:sp>
        <p:nvSpPr>
          <p:cNvPr id="11" name="Text Placeholder 2">
            <a:extLst>
              <a:ext uri="{FF2B5EF4-FFF2-40B4-BE49-F238E27FC236}">
                <a16:creationId xmlns:a16="http://schemas.microsoft.com/office/drawing/2014/main" id="{45C2C581-4462-00C5-E517-47CAC470601F}"/>
              </a:ext>
            </a:extLst>
          </p:cNvPr>
          <p:cNvSpPr>
            <a:spLocks noGrp="1"/>
          </p:cNvSpPr>
          <p:nvPr>
            <p:custDataLst>
              <p:tags r:id="rId20"/>
            </p:custDataLst>
          </p:nvPr>
        </p:nvSpPr>
        <p:spPr bwMode="auto">
          <a:xfrm>
            <a:off x="9656763" y="5962650"/>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4A4861-A2DE-4C04-9826-0D8170FCEB47}" type="datetime'''''''''''''2''''''''''''''''''''''''''''''''0''20'''">
              <a:rPr lang="en-GB" altLang="en-US" sz="1200" smtClean="0"/>
              <a:pPr marL="0" lvl="0" indent="0" algn="ctr">
                <a:spcBef>
                  <a:spcPct val="0"/>
                </a:spcBef>
                <a:spcAft>
                  <a:spcPct val="0"/>
                </a:spcAft>
                <a:buNone/>
              </a:pPr>
              <a:t>2020</a:t>
            </a:fld>
            <a:endParaRPr lang="en-GB" sz="1200" noProof="0"/>
          </a:p>
        </p:txBody>
      </p:sp>
      <p:sp>
        <p:nvSpPr>
          <p:cNvPr id="12" name="Text Placeholder 2">
            <a:extLst>
              <a:ext uri="{FF2B5EF4-FFF2-40B4-BE49-F238E27FC236}">
                <a16:creationId xmlns:a16="http://schemas.microsoft.com/office/drawing/2014/main" id="{F6DD3DC7-8E73-2A35-1FD2-F3B890D07035}"/>
              </a:ext>
            </a:extLst>
          </p:cNvPr>
          <p:cNvSpPr>
            <a:spLocks noGrp="1"/>
          </p:cNvSpPr>
          <p:nvPr>
            <p:custDataLst>
              <p:tags r:id="rId21"/>
            </p:custDataLst>
          </p:nvPr>
        </p:nvSpPr>
        <p:spPr bwMode="auto">
          <a:xfrm>
            <a:off x="10229850" y="5962650"/>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44E7C8A-592D-402B-BA63-BDF7BE6B910C}" type="datetime'''''''''''''''''2''''''''''''''''0''22'''''">
              <a:rPr lang="en-GB" altLang="en-US" sz="1200" smtClean="0"/>
              <a:pPr marL="0" lvl="0" indent="0" algn="ctr">
                <a:spcBef>
                  <a:spcPct val="0"/>
                </a:spcBef>
                <a:spcAft>
                  <a:spcPct val="0"/>
                </a:spcAft>
                <a:buNone/>
              </a:pPr>
              <a:t>2022</a:t>
            </a:fld>
            <a:endParaRPr lang="en-GB" sz="1200" noProof="0"/>
          </a:p>
        </p:txBody>
      </p:sp>
      <p:sp>
        <p:nvSpPr>
          <p:cNvPr id="14" name="Text Placeholder 2">
            <a:extLst>
              <a:ext uri="{FF2B5EF4-FFF2-40B4-BE49-F238E27FC236}">
                <a16:creationId xmlns:a16="http://schemas.microsoft.com/office/drawing/2014/main" id="{23B8FE6D-E23F-0F59-9F88-A2BB380EE892}"/>
              </a:ext>
            </a:extLst>
          </p:cNvPr>
          <p:cNvSpPr>
            <a:spLocks noGrp="1"/>
          </p:cNvSpPr>
          <p:nvPr>
            <p:custDataLst>
              <p:tags r:id="rId22"/>
            </p:custDataLst>
          </p:nvPr>
        </p:nvSpPr>
        <p:spPr bwMode="auto">
          <a:xfrm>
            <a:off x="10802938" y="5962650"/>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099C7E-FF6C-4CFF-9010-D3321BA9C36A}" type="datetime'''''''''''2''''''03''''''''''''0'''''''''''''''''''">
              <a:rPr lang="en-GB" altLang="en-US" sz="1200" smtClean="0"/>
              <a:pPr marL="0" lvl="0" indent="0" algn="ctr">
                <a:spcBef>
                  <a:spcPct val="0"/>
                </a:spcBef>
                <a:spcAft>
                  <a:spcPct val="0"/>
                </a:spcAft>
                <a:buNone/>
              </a:pPr>
              <a:t>2030</a:t>
            </a:fld>
            <a:endParaRPr lang="en-GB" sz="1200" noProof="0"/>
          </a:p>
        </p:txBody>
      </p:sp>
      <p:sp>
        <p:nvSpPr>
          <p:cNvPr id="16" name="Rectangle 15">
            <a:extLst>
              <a:ext uri="{FF2B5EF4-FFF2-40B4-BE49-F238E27FC236}">
                <a16:creationId xmlns:a16="http://schemas.microsoft.com/office/drawing/2014/main" id="{51254F08-02B9-2467-ACC8-B28F8EC43A84}"/>
              </a:ext>
            </a:extLst>
          </p:cNvPr>
          <p:cNvSpPr/>
          <p:nvPr>
            <p:custDataLst>
              <p:tags r:id="rId23"/>
            </p:custDataLst>
          </p:nvPr>
        </p:nvSpPr>
        <p:spPr bwMode="auto">
          <a:xfrm>
            <a:off x="6797675" y="1765300"/>
            <a:ext cx="214313" cy="160338"/>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7" name="Rectangle 16">
            <a:extLst>
              <a:ext uri="{FF2B5EF4-FFF2-40B4-BE49-F238E27FC236}">
                <a16:creationId xmlns:a16="http://schemas.microsoft.com/office/drawing/2014/main" id="{F6962DDB-9183-D458-2EA7-E8DF1178ADEC}"/>
              </a:ext>
            </a:extLst>
          </p:cNvPr>
          <p:cNvSpPr/>
          <p:nvPr>
            <p:custDataLst>
              <p:tags r:id="rId24"/>
            </p:custDataLst>
          </p:nvPr>
        </p:nvSpPr>
        <p:spPr bwMode="auto">
          <a:xfrm>
            <a:off x="6797675" y="1989138"/>
            <a:ext cx="214313" cy="160338"/>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8" name="Text Placeholder 2">
            <a:extLst>
              <a:ext uri="{FF2B5EF4-FFF2-40B4-BE49-F238E27FC236}">
                <a16:creationId xmlns:a16="http://schemas.microsoft.com/office/drawing/2014/main" id="{7659BE15-F8A3-F048-0E16-DFE193DE1737}"/>
              </a:ext>
            </a:extLst>
          </p:cNvPr>
          <p:cNvSpPr>
            <a:spLocks noGrp="1"/>
          </p:cNvSpPr>
          <p:nvPr>
            <p:custDataLst>
              <p:tags r:id="rId25"/>
            </p:custDataLst>
          </p:nvPr>
        </p:nvSpPr>
        <p:spPr bwMode="auto">
          <a:xfrm>
            <a:off x="7062788" y="1773238"/>
            <a:ext cx="9048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5232B66-CFAA-433B-95A3-EE128D5830C5}" type="datetime'''''Other ''l''''''''''''a''''m''''p''''''s'''''''''''''''">
              <a:rPr lang="en-GB" altLang="en-US" sz="1200" smtClean="0"/>
              <a:pPr marL="0" lvl="0" indent="0">
                <a:spcBef>
                  <a:spcPct val="0"/>
                </a:spcBef>
                <a:spcAft>
                  <a:spcPct val="0"/>
                </a:spcAft>
                <a:buNone/>
              </a:pPr>
              <a:t>Other lamps</a:t>
            </a:fld>
            <a:endParaRPr lang="en-GB" sz="1200" noProof="0">
              <a:cs typeface="Inter" panose="020B0604020202020204" charset="0"/>
            </a:endParaRPr>
          </a:p>
        </p:txBody>
      </p:sp>
      <p:sp>
        <p:nvSpPr>
          <p:cNvPr id="21" name="Text Placeholder 2">
            <a:extLst>
              <a:ext uri="{FF2B5EF4-FFF2-40B4-BE49-F238E27FC236}">
                <a16:creationId xmlns:a16="http://schemas.microsoft.com/office/drawing/2014/main" id="{E79546B3-6CE0-1748-9E1C-ED763BF770BF}"/>
              </a:ext>
            </a:extLst>
          </p:cNvPr>
          <p:cNvSpPr>
            <a:spLocks noGrp="1"/>
          </p:cNvSpPr>
          <p:nvPr>
            <p:custDataLst>
              <p:tags r:id="rId26"/>
            </p:custDataLst>
          </p:nvPr>
        </p:nvSpPr>
        <p:spPr bwMode="auto">
          <a:xfrm>
            <a:off x="7062788" y="1997075"/>
            <a:ext cx="2635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8F7D808-D332-4BD6-AD6D-9F30B12B155A}" type="datetime'''''''L''''''''''''''''''''E''''''D'''''''''''''''''''''''''''">
              <a:rPr lang="en-GB" altLang="en-US" sz="1200" smtClean="0"/>
              <a:pPr marL="0" lvl="0" indent="0">
                <a:spcBef>
                  <a:spcPct val="0"/>
                </a:spcBef>
                <a:spcAft>
                  <a:spcPct val="0"/>
                </a:spcAft>
                <a:buNone/>
              </a:pPr>
              <a:t>LED</a:t>
            </a:fld>
            <a:endParaRPr lang="en-GB" sz="1200" noProof="0">
              <a:cs typeface="Inter" panose="020B0604020202020204" charset="0"/>
            </a:endParaRPr>
          </a:p>
        </p:txBody>
      </p:sp>
      <p:sp>
        <p:nvSpPr>
          <p:cNvPr id="27" name="Speech Bubble: Rectangle with Corners Rounded 26">
            <a:extLst>
              <a:ext uri="{FF2B5EF4-FFF2-40B4-BE49-F238E27FC236}">
                <a16:creationId xmlns:a16="http://schemas.microsoft.com/office/drawing/2014/main" id="{C672FA57-7700-8FF6-0FC0-BB5FF5FEE571}"/>
              </a:ext>
            </a:extLst>
          </p:cNvPr>
          <p:cNvSpPr/>
          <p:nvPr/>
        </p:nvSpPr>
        <p:spPr>
          <a:xfrm>
            <a:off x="8194675" y="1705403"/>
            <a:ext cx="3626021" cy="816964"/>
          </a:xfrm>
          <a:prstGeom prst="wedgeRoundRectCallout">
            <a:avLst>
              <a:gd name="adj1" fmla="val 26692"/>
              <a:gd name="adj2" fmla="val 69243"/>
              <a:gd name="adj3" fmla="val 16667"/>
            </a:avLst>
          </a:prstGeom>
          <a:solidFill>
            <a:schemeClr val="accent4">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strike="noStrike" kern="1200" cap="none" spc="0" normalizeH="0" baseline="0" noProof="0">
                <a:ln>
                  <a:noFill/>
                </a:ln>
                <a:solidFill>
                  <a:srgbClr val="000000"/>
                </a:solidFill>
                <a:effectLst/>
                <a:uLnTx/>
                <a:uFillTx/>
                <a:latin typeface="Century Gothic" panose="020B0502020202020204" pitchFamily="34" charset="0"/>
                <a:ea typeface="+mn-ea"/>
                <a:cs typeface="+mn-cs"/>
              </a:rPr>
              <a:t>If current trends continue, LED sales could be 100% of new lighting sales by 2035; but policy should aim to achieve this by 2030</a:t>
            </a:r>
            <a:endParaRPr kumimoji="0" lang="en-GB" sz="1200" b="1" i="0"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cxnSp>
        <p:nvCxnSpPr>
          <p:cNvPr id="28" name="Straight Connector 27">
            <a:extLst>
              <a:ext uri="{FF2B5EF4-FFF2-40B4-BE49-F238E27FC236}">
                <a16:creationId xmlns:a16="http://schemas.microsoft.com/office/drawing/2014/main" id="{D24CF270-DF6F-0363-0D72-6826B9C063EC}"/>
              </a:ext>
            </a:extLst>
          </p:cNvPr>
          <p:cNvCxnSpPr>
            <a:cxnSpLocks/>
          </p:cNvCxnSpPr>
          <p:nvPr/>
        </p:nvCxnSpPr>
        <p:spPr>
          <a:xfrm>
            <a:off x="6738938" y="1579563"/>
            <a:ext cx="5083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628140F-934F-BA40-A77C-443BDDDACF14}"/>
              </a:ext>
            </a:extLst>
          </p:cNvPr>
          <p:cNvSpPr txBox="1">
            <a:spLocks/>
          </p:cNvSpPr>
          <p:nvPr/>
        </p:nvSpPr>
        <p:spPr>
          <a:xfrm>
            <a:off x="6737332" y="1053613"/>
            <a:ext cx="5083363" cy="400110"/>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Global residential lighting sales share by technology</a:t>
            </a:r>
          </a:p>
          <a:p>
            <a:pPr fontAlgn="base"/>
            <a:r>
              <a:rPr kumimoji="0" lang="en-GB" sz="120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rPr>
              <a:t>Proportion of sales (%)</a:t>
            </a:r>
          </a:p>
        </p:txBody>
      </p:sp>
    </p:spTree>
    <p:extLst>
      <p:ext uri="{BB962C8B-B14F-4D97-AF65-F5344CB8AC3E}">
        <p14:creationId xmlns:p14="http://schemas.microsoft.com/office/powerpoint/2010/main" val="259066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87A7B53-930C-8BA5-9342-6E0F709C01C7}"/>
              </a:ext>
            </a:extLst>
          </p:cNvPr>
          <p:cNvGraphicFramePr>
            <a:graphicFrameLocks noChangeAspect="1"/>
          </p:cNvGraphicFramePr>
          <p:nvPr>
            <p:custDataLst>
              <p:tags r:id="rId1"/>
            </p:custDataLst>
            <p:extLst>
              <p:ext uri="{D42A27DB-BD31-4B8C-83A1-F6EECF244321}">
                <p14:modId xmlns:p14="http://schemas.microsoft.com/office/powerpoint/2010/main" val="739158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9" name="think-cell data - do not delete" hidden="1">
                        <a:extLst>
                          <a:ext uri="{FF2B5EF4-FFF2-40B4-BE49-F238E27FC236}">
                            <a16:creationId xmlns:a16="http://schemas.microsoft.com/office/drawing/2014/main" id="{A87A7B53-930C-8BA5-9342-6E0F709C01C7}"/>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F4F1B6-AD99-5F14-D4DB-3681DD632C67}"/>
              </a:ext>
            </a:extLst>
          </p:cNvPr>
          <p:cNvSpPr>
            <a:spLocks noGrp="1"/>
          </p:cNvSpPr>
          <p:nvPr>
            <p:ph type="title"/>
          </p:nvPr>
        </p:nvSpPr>
        <p:spPr>
          <a:xfrm>
            <a:off x="382384" y="363743"/>
            <a:ext cx="11438313" cy="708715"/>
          </a:xfrm>
        </p:spPr>
        <p:txBody>
          <a:bodyPr vert="horz"/>
          <a:lstStyle/>
          <a:p>
            <a:r>
              <a:rPr lang="en-GB" sz="2000"/>
              <a:t>With regulation to phase out inefficient non-LED lightbulbs and continued improvements to LEDs, efficiency improvements could more than offset the rise in demand for lighting </a:t>
            </a:r>
          </a:p>
        </p:txBody>
      </p:sp>
      <p:sp>
        <p:nvSpPr>
          <p:cNvPr id="3" name="Slide Number Placeholder 2">
            <a:extLst>
              <a:ext uri="{FF2B5EF4-FFF2-40B4-BE49-F238E27FC236}">
                <a16:creationId xmlns:a16="http://schemas.microsoft.com/office/drawing/2014/main" id="{36A4E9F9-6EF9-5A77-C7D0-EE0B26841A35}"/>
              </a:ext>
            </a:extLst>
          </p:cNvPr>
          <p:cNvSpPr>
            <a:spLocks noGrp="1"/>
          </p:cNvSpPr>
          <p:nvPr>
            <p:ph type="sldNum" sz="quarter" idx="11"/>
          </p:nvPr>
        </p:nvSpPr>
        <p:spPr/>
        <p:txBody>
          <a:bodyPr/>
          <a:lstStyle/>
          <a:p>
            <a:fld id="{ABB6D191-819E-455F-BC39-F2381519C0C1}" type="slidenum">
              <a:rPr lang="en-US" noProof="0" smtClean="0"/>
              <a:t>31</a:t>
            </a:fld>
            <a:endParaRPr lang="en-US" noProof="0"/>
          </a:p>
        </p:txBody>
      </p:sp>
      <p:sp>
        <p:nvSpPr>
          <p:cNvPr id="4" name="Footer Placeholder 3">
            <a:extLst>
              <a:ext uri="{FF2B5EF4-FFF2-40B4-BE49-F238E27FC236}">
                <a16:creationId xmlns:a16="http://schemas.microsoft.com/office/drawing/2014/main" id="{0533E9EB-BFD4-83C3-3309-39F3A490C224}"/>
              </a:ext>
            </a:extLst>
          </p:cNvPr>
          <p:cNvSpPr>
            <a:spLocks noGrp="1"/>
          </p:cNvSpPr>
          <p:nvPr>
            <p:ph type="ftr" sz="quarter" idx="12"/>
          </p:nvPr>
        </p:nvSpPr>
        <p:spPr>
          <a:xfrm>
            <a:off x="1443006" y="6285313"/>
            <a:ext cx="9675845" cy="458619"/>
          </a:xfrm>
        </p:spPr>
        <p:txBody>
          <a:bodyPr lIns="91440" tIns="45720" rIns="91440" bIns="45720" anchor="t"/>
          <a:lstStyle/>
          <a:p>
            <a:r>
              <a:rPr lang="en-US" sz="800" dirty="0">
                <a:latin typeface="Century Gothic"/>
              </a:rPr>
              <a:t>Note: Lm per watt (lumens per watt) is a measure of how much light is emitted per watt of energy used. </a:t>
            </a:r>
            <a:endParaRPr lang="en-US" sz="800" dirty="0"/>
          </a:p>
          <a:p>
            <a:r>
              <a:rPr lang="en-GB" sz="800" dirty="0">
                <a:latin typeface="Century Gothic"/>
              </a:rPr>
              <a:t>Source: Systemiq analysis for ETC; IEA (2023), </a:t>
            </a:r>
            <a:r>
              <a:rPr lang="en-GB" sz="800" i="1" dirty="0">
                <a:latin typeface="Century Gothic"/>
              </a:rPr>
              <a:t>Global residential lighting sales share by technology in the Net Zero Scenario, 2010-2030</a:t>
            </a:r>
            <a:r>
              <a:rPr lang="en-GB" sz="800" dirty="0">
                <a:latin typeface="Century Gothic"/>
              </a:rPr>
              <a:t>; </a:t>
            </a:r>
            <a:r>
              <a:rPr lang="en-US" sz="800" dirty="0">
                <a:latin typeface="Century Gothic"/>
              </a:rPr>
              <a:t>IEA (2023), </a:t>
            </a:r>
            <a:r>
              <a:rPr lang="en-US" sz="800" i="1" dirty="0">
                <a:latin typeface="Century Gothic"/>
              </a:rPr>
              <a:t>Lighting efficacy by technology in the Net Zero Scenario, 2010-2030; </a:t>
            </a:r>
            <a:r>
              <a:rPr lang="en-US" sz="800" dirty="0">
                <a:latin typeface="Century Gothic"/>
              </a:rPr>
              <a:t>IEA (2021), </a:t>
            </a:r>
            <a:r>
              <a:rPr lang="en-US" sz="800" i="1" dirty="0">
                <a:latin typeface="Century Gothic"/>
              </a:rPr>
              <a:t>Net Zero by 2050. </a:t>
            </a:r>
            <a:endParaRPr lang="en-US" sz="800" dirty="0"/>
          </a:p>
        </p:txBody>
      </p:sp>
      <p:sp>
        <p:nvSpPr>
          <p:cNvPr id="12" name="TextBox 11">
            <a:extLst>
              <a:ext uri="{FF2B5EF4-FFF2-40B4-BE49-F238E27FC236}">
                <a16:creationId xmlns:a16="http://schemas.microsoft.com/office/drawing/2014/main" id="{DB089CAF-1E42-A653-EC55-87625B3F49B6}"/>
              </a:ext>
            </a:extLst>
          </p:cNvPr>
          <p:cNvSpPr txBox="1">
            <a:spLocks/>
          </p:cNvSpPr>
          <p:nvPr/>
        </p:nvSpPr>
        <p:spPr>
          <a:xfrm>
            <a:off x="382383" y="1062518"/>
            <a:ext cx="5631098" cy="400110"/>
          </a:xfrm>
          <a:prstGeom prst="rect">
            <a:avLst/>
          </a:prstGeom>
          <a:noFill/>
        </p:spPr>
        <p:txBody>
          <a:bodyPr wrap="square" lIns="0" tIns="0" rIns="0" bIns="0" rtlCol="0">
            <a:spAutoFit/>
          </a:bodyPr>
          <a:lstStyle/>
          <a:p>
            <a:pPr fontAlgn="base"/>
            <a:r>
              <a:rPr lang="en-GB" sz="1400" b="1">
                <a:solidFill>
                  <a:schemeClr val="tx2"/>
                </a:solidFill>
                <a:latin typeface="Century Gothic" panose="020B0502020202020204" pitchFamily="34" charset="0"/>
              </a:rPr>
              <a:t>Global annual lighting electricity consumption, 2022 to 2050</a:t>
            </a:r>
          </a:p>
          <a:p>
            <a:pPr algn="l" fontAlgn="base"/>
            <a:r>
              <a:rPr lang="en-GB" sz="1200">
                <a:solidFill>
                  <a:schemeClr val="bg2">
                    <a:lumMod val="50000"/>
                  </a:schemeClr>
                </a:solidFill>
                <a:latin typeface="Century Gothic" panose="020B0502020202020204" pitchFamily="34" charset="0"/>
              </a:rPr>
              <a:t>Annual TWh</a:t>
            </a:r>
          </a:p>
        </p:txBody>
      </p:sp>
      <p:cxnSp>
        <p:nvCxnSpPr>
          <p:cNvPr id="13" name="Straight Connector 12">
            <a:extLst>
              <a:ext uri="{FF2B5EF4-FFF2-40B4-BE49-F238E27FC236}">
                <a16:creationId xmlns:a16="http://schemas.microsoft.com/office/drawing/2014/main" id="{6A51234B-7238-D8F2-93F5-98EF1C0B50D5}"/>
              </a:ext>
            </a:extLst>
          </p:cNvPr>
          <p:cNvCxnSpPr>
            <a:cxnSpLocks/>
          </p:cNvCxnSpPr>
          <p:nvPr/>
        </p:nvCxnSpPr>
        <p:spPr>
          <a:xfrm>
            <a:off x="382383" y="1529616"/>
            <a:ext cx="11437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5235E16-A160-8705-20DA-8D4C7432BC5B}"/>
              </a:ext>
            </a:extLst>
          </p:cNvPr>
          <p:cNvSpPr>
            <a:spLocks/>
          </p:cNvSpPr>
          <p:nvPr/>
        </p:nvSpPr>
        <p:spPr>
          <a:xfrm>
            <a:off x="4838191" y="5606948"/>
            <a:ext cx="1231899" cy="495300"/>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defRPr/>
            </a:pPr>
            <a:r>
              <a:rPr kumimoji="0" lang="en-GB" sz="1400" b="1" i="0" u="none" strike="noStrike" kern="1200" cap="none" spc="0" normalizeH="0" baseline="0" noProof="0">
                <a:ln>
                  <a:noFill/>
                </a:ln>
                <a:solidFill>
                  <a:srgbClr val="000000"/>
                </a:solidFill>
                <a:effectLst/>
                <a:uLnTx/>
                <a:uFillTx/>
                <a:latin typeface="Century Gothic"/>
              </a:rPr>
              <a:t>80 </a:t>
            </a:r>
            <a:r>
              <a:rPr lang="en-GB" sz="1400" b="1" err="1">
                <a:solidFill>
                  <a:srgbClr val="000000"/>
                </a:solidFill>
                <a:latin typeface="Century Gothic"/>
              </a:rPr>
              <a:t>lm</a:t>
            </a:r>
            <a:r>
              <a:rPr lang="en-GB" sz="1400" b="1">
                <a:solidFill>
                  <a:srgbClr val="000000"/>
                </a:solidFill>
                <a:latin typeface="Century Gothic"/>
              </a:rPr>
              <a:t> per watt</a:t>
            </a:r>
            <a:endParaRPr kumimoji="0" lang="en-GB" sz="1400" b="1" i="0" u="none" strike="noStrike" kern="1200" cap="none" spc="0" normalizeH="0" baseline="0" noProof="0">
              <a:ln>
                <a:noFill/>
              </a:ln>
              <a:solidFill>
                <a:srgbClr val="000000"/>
              </a:solidFill>
              <a:effectLst/>
              <a:uLnTx/>
              <a:uFillTx/>
              <a:latin typeface="Century Gothic"/>
            </a:endParaRPr>
          </a:p>
        </p:txBody>
      </p:sp>
      <p:cxnSp>
        <p:nvCxnSpPr>
          <p:cNvPr id="25" name="Straight Connector 24">
            <a:extLst>
              <a:ext uri="{FF2B5EF4-FFF2-40B4-BE49-F238E27FC236}">
                <a16:creationId xmlns:a16="http://schemas.microsoft.com/office/drawing/2014/main" id="{5FAB1AB5-70D7-04FA-D8EF-0B6388F1A393}"/>
              </a:ext>
            </a:extLst>
          </p:cNvPr>
          <p:cNvCxnSpPr/>
          <p:nvPr>
            <p:custDataLst>
              <p:tags r:id="rId2"/>
            </p:custDataLst>
          </p:nvPr>
        </p:nvCxnSpPr>
        <p:spPr bwMode="auto">
          <a:xfrm>
            <a:off x="2284413" y="3506788"/>
            <a:ext cx="811213"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1E0242B-AD71-298A-8858-8A86D40997AD}"/>
              </a:ext>
            </a:extLst>
          </p:cNvPr>
          <p:cNvCxnSpPr/>
          <p:nvPr>
            <p:custDataLst>
              <p:tags r:id="rId3"/>
            </p:custDataLst>
          </p:nvPr>
        </p:nvCxnSpPr>
        <p:spPr bwMode="auto">
          <a:xfrm>
            <a:off x="4110038" y="2176463"/>
            <a:ext cx="811213"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3A0E57B-6FE8-E083-66C3-C95454EFF5C2}"/>
              </a:ext>
            </a:extLst>
          </p:cNvPr>
          <p:cNvCxnSpPr/>
          <p:nvPr>
            <p:custDataLst>
              <p:tags r:id="rId4"/>
            </p:custDataLst>
          </p:nvPr>
        </p:nvCxnSpPr>
        <p:spPr bwMode="auto">
          <a:xfrm>
            <a:off x="5937250" y="2176463"/>
            <a:ext cx="811213"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19F21AA0-9AF4-56DD-68BC-2FA46C538A5B}"/>
              </a:ext>
            </a:extLst>
          </p:cNvPr>
          <p:cNvCxnSpPr/>
          <p:nvPr>
            <p:custDataLst>
              <p:tags r:id="rId5"/>
            </p:custDataLst>
          </p:nvPr>
        </p:nvCxnSpPr>
        <p:spPr bwMode="auto">
          <a:xfrm>
            <a:off x="7762875" y="3243263"/>
            <a:ext cx="811213"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DA4A0B6-9238-01F2-ABC0-908255A8E6B5}"/>
              </a:ext>
            </a:extLst>
          </p:cNvPr>
          <p:cNvCxnSpPr/>
          <p:nvPr>
            <p:custDataLst>
              <p:tags r:id="rId6"/>
            </p:custDataLst>
          </p:nvPr>
        </p:nvCxnSpPr>
        <p:spPr bwMode="auto">
          <a:xfrm>
            <a:off x="9588500" y="3644900"/>
            <a:ext cx="811213"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5" name="Chart 14">
            <a:extLst>
              <a:ext uri="{FF2B5EF4-FFF2-40B4-BE49-F238E27FC236}">
                <a16:creationId xmlns:a16="http://schemas.microsoft.com/office/drawing/2014/main" id="{B93F5D10-6B91-6343-A679-ED74EF175DFC}"/>
              </a:ext>
            </a:extLst>
          </p:cNvPr>
          <p:cNvGraphicFramePr/>
          <p:nvPr>
            <p:custDataLst>
              <p:tags r:id="rId7"/>
            </p:custDataLst>
            <p:extLst>
              <p:ext uri="{D42A27DB-BD31-4B8C-83A1-F6EECF244321}">
                <p14:modId xmlns:p14="http://schemas.microsoft.com/office/powerpoint/2010/main" val="2300943940"/>
              </p:ext>
            </p:extLst>
          </p:nvPr>
        </p:nvGraphicFramePr>
        <p:xfrm>
          <a:off x="219075" y="1604963"/>
          <a:ext cx="11684000" cy="3506787"/>
        </p:xfrm>
        <a:graphic>
          <a:graphicData uri="http://schemas.openxmlformats.org/drawingml/2006/chart">
            <c:chart xmlns:c="http://schemas.openxmlformats.org/drawingml/2006/chart" xmlns:r="http://schemas.openxmlformats.org/officeDocument/2006/relationships" r:id="rId26"/>
          </a:graphicData>
        </a:graphic>
      </p:graphicFrame>
      <p:cxnSp>
        <p:nvCxnSpPr>
          <p:cNvPr id="51" name="Straight Connector 50">
            <a:extLst>
              <a:ext uri="{FF2B5EF4-FFF2-40B4-BE49-F238E27FC236}">
                <a16:creationId xmlns:a16="http://schemas.microsoft.com/office/drawing/2014/main" id="{0CE90DD4-C145-E45D-5D9B-F67823FA5F23}"/>
              </a:ext>
            </a:extLst>
          </p:cNvPr>
          <p:cNvCxnSpPr/>
          <p:nvPr>
            <p:custDataLst>
              <p:tags r:id="rId8"/>
            </p:custDataLst>
          </p:nvPr>
        </p:nvCxnSpPr>
        <p:spPr bwMode="auto">
          <a:xfrm>
            <a:off x="7762875" y="2176463"/>
            <a:ext cx="3186113"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29211535-6BF5-F3EC-7F70-6FDE80C990C0}"/>
              </a:ext>
            </a:extLst>
          </p:cNvPr>
          <p:cNvCxnSpPr/>
          <p:nvPr>
            <p:custDataLst>
              <p:tags r:id="rId9"/>
            </p:custDataLst>
          </p:nvPr>
        </p:nvCxnSpPr>
        <p:spPr bwMode="auto">
          <a:xfrm>
            <a:off x="10906125" y="2173288"/>
            <a:ext cx="0" cy="12811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1601788" y="4895850"/>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27AC3E9-A08D-47A7-8A68-F1CC00F6241F}" type="datetime'''''''''20''''''''''''2''''''''2'''''''''">
              <a:rPr lang="en-GB" altLang="en-US" sz="1200" smtClean="0"/>
              <a:pPr marL="0" lvl="0" indent="0" algn="ctr">
                <a:spcBef>
                  <a:spcPct val="0"/>
                </a:spcBef>
                <a:spcAft>
                  <a:spcPct val="0"/>
                </a:spcAft>
                <a:buNone/>
              </a:pPr>
              <a:t>2022</a:t>
            </a:fld>
            <a:endParaRPr lang="en-GB" sz="1200" noProof="0"/>
          </a:p>
        </p:txBody>
      </p:sp>
      <p:sp>
        <p:nvSpPr>
          <p:cNvPr id="23"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auto">
          <a:xfrm>
            <a:off x="2932113" y="4895850"/>
            <a:ext cx="13414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4DE94FF-8A69-41A3-96DD-A29AF859FBAF}" type="datetime'Dem''''an''''''''d ''''''''in''''''c''''r''e''a''''s''e'''''">
              <a:rPr lang="en-GB" altLang="en-US" sz="1200" smtClean="0"/>
              <a:pPr marL="0" lvl="0" indent="0" algn="ctr">
                <a:spcBef>
                  <a:spcPct val="0"/>
                </a:spcBef>
                <a:spcAft>
                  <a:spcPct val="0"/>
                </a:spcAft>
                <a:buNone/>
              </a:pPr>
              <a:t>Demand increase</a:t>
            </a:fld>
            <a:endParaRPr lang="en-GB" sz="1200" noProof="0"/>
          </a:p>
        </p:txBody>
      </p:sp>
      <p:sp>
        <p:nvSpPr>
          <p:cNvPr id="35" name="Text Placeholder 2">
            <a:extLst>
              <a:ext uri="{FF2B5EF4-FFF2-40B4-BE49-F238E27FC236}">
                <a16:creationId xmlns:a16="http://schemas.microsoft.com/office/drawing/2014/main" id="{368FE5E9-1849-6241-08E8-1D179F0206BA}"/>
              </a:ext>
            </a:extLst>
          </p:cNvPr>
          <p:cNvSpPr>
            <a:spLocks noGrp="1"/>
          </p:cNvSpPr>
          <p:nvPr>
            <p:custDataLst>
              <p:tags r:id="rId12"/>
            </p:custDataLst>
          </p:nvPr>
        </p:nvSpPr>
        <p:spPr bwMode="auto">
          <a:xfrm>
            <a:off x="4813300" y="4895850"/>
            <a:ext cx="1231900"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36086B9-1232-4BEC-BF4B-9F3027334E54}" type="datetime'2''050'' - at cur''re''nt ave''rage lighting ef''''ficie''ncy'">
              <a:rPr lang="en-US" altLang="en-US" sz="1200" smtClean="0"/>
              <a:pPr marL="0" lvl="0" indent="0" algn="ctr">
                <a:spcBef>
                  <a:spcPct val="0"/>
                </a:spcBef>
                <a:spcAft>
                  <a:spcPct val="0"/>
                </a:spcAft>
                <a:buNone/>
              </a:pPr>
              <a:t>2050 - at current average lighting efficiency</a:t>
            </a:fld>
            <a:endParaRPr lang="en-GB" sz="1200" noProof="0"/>
          </a:p>
        </p:txBody>
      </p:sp>
      <p:sp>
        <p:nvSpPr>
          <p:cNvPr id="24"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auto">
          <a:xfrm>
            <a:off x="6657975" y="4895850"/>
            <a:ext cx="119538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B01BEC5-16AA-4CBA-A1B7-CA113F1B29E9}" type="datetime'2050 - as''s''um''''in''g al''l ''li''''''''ghting is'' LED'''">
              <a:rPr lang="en-US" altLang="en-US" sz="1200" smtClean="0"/>
              <a:pPr marL="0" lvl="0" indent="0" algn="ctr">
                <a:spcBef>
                  <a:spcPct val="0"/>
                </a:spcBef>
                <a:spcAft>
                  <a:spcPct val="0"/>
                </a:spcAft>
                <a:buNone/>
              </a:pPr>
              <a:t>2050 - assuming all lighting is LED</a:t>
            </a:fld>
            <a:endParaRPr lang="en-GB" sz="1200" noProof="0"/>
          </a:p>
        </p:txBody>
      </p:sp>
      <p:sp>
        <p:nvSpPr>
          <p:cNvPr id="60" name="Text Placeholder 2">
            <a:extLst>
              <a:ext uri="{FF2B5EF4-FFF2-40B4-BE49-F238E27FC236}">
                <a16:creationId xmlns:a16="http://schemas.microsoft.com/office/drawing/2014/main" id="{2F38D1EE-26CE-2CA0-FDB5-38A5E828358D}"/>
              </a:ext>
            </a:extLst>
          </p:cNvPr>
          <p:cNvSpPr>
            <a:spLocks noGrp="1"/>
          </p:cNvSpPr>
          <p:nvPr>
            <p:custDataLst>
              <p:tags r:id="rId14"/>
            </p:custDataLst>
          </p:nvPr>
        </p:nvSpPr>
        <p:spPr bwMode="auto">
          <a:xfrm>
            <a:off x="8204199" y="4895850"/>
            <a:ext cx="175418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26C28A-EB4D-4967-A782-B4AFD1A552E3}" type="datetime'2050 - assum''ing LED''s get'' even'''' mor''''e e''fficient'">
              <a:rPr lang="en-US" altLang="en-US" sz="1200" smtClean="0"/>
              <a:pPr marL="0" lvl="0" indent="0" algn="ctr">
                <a:spcBef>
                  <a:spcPct val="0"/>
                </a:spcBef>
                <a:spcAft>
                  <a:spcPct val="0"/>
                </a:spcAft>
                <a:buNone/>
              </a:pPr>
              <a:t>2050 - assuming LEDs get even more efficient</a:t>
            </a:fld>
            <a:endParaRPr lang="en-GB" sz="1200" noProof="0"/>
          </a:p>
        </p:txBody>
      </p:sp>
      <p:sp>
        <p:nvSpPr>
          <p:cNvPr id="66" name="Text Placeholder 2">
            <a:extLst>
              <a:ext uri="{FF2B5EF4-FFF2-40B4-BE49-F238E27FC236}">
                <a16:creationId xmlns:a16="http://schemas.microsoft.com/office/drawing/2014/main" id="{A4FCDCA1-E0F9-43B9-832D-94A424F58DBC}"/>
              </a:ext>
            </a:extLst>
          </p:cNvPr>
          <p:cNvSpPr>
            <a:spLocks noGrp="1"/>
          </p:cNvSpPr>
          <p:nvPr>
            <p:custDataLst>
              <p:tags r:id="rId15"/>
            </p:custDataLst>
          </p:nvPr>
        </p:nvSpPr>
        <p:spPr bwMode="auto">
          <a:xfrm>
            <a:off x="10144124" y="4895850"/>
            <a:ext cx="15240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812B6B-A18C-428D-9104-6D3C007044BD}" type="datetime'Po''tential electr''ici''''ty consumpt''i''o''n in'' 2''050'">
              <a:rPr lang="en-US" altLang="en-US" sz="1200" smtClean="0"/>
              <a:pPr marL="0" lvl="0" indent="0" algn="ctr">
                <a:spcBef>
                  <a:spcPct val="0"/>
                </a:spcBef>
                <a:spcAft>
                  <a:spcPct val="0"/>
                </a:spcAft>
                <a:buNone/>
              </a:pPr>
              <a:t>Potential electricity consumption in 2050</a:t>
            </a:fld>
            <a:endParaRPr lang="en-GB" sz="1200" noProof="0"/>
          </a:p>
        </p:txBody>
      </p:sp>
      <p:sp>
        <p:nvSpPr>
          <p:cNvPr id="6"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gray">
          <a:xfrm>
            <a:off x="3390900" y="1985963"/>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1,800</a:t>
            </a:r>
            <a:endParaRPr lang="en-GB" sz="1200" noProof="0"/>
          </a:p>
        </p:txBody>
      </p:sp>
      <p:sp>
        <p:nvSpPr>
          <p:cNvPr id="16"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gray">
          <a:xfrm>
            <a:off x="5218113" y="1985963"/>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3,600</a:t>
            </a:r>
            <a:endParaRPr lang="en-GB" sz="1200" noProof="0"/>
          </a:p>
        </p:txBody>
      </p:sp>
      <p:sp>
        <p:nvSpPr>
          <p:cNvPr id="30"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gray">
          <a:xfrm>
            <a:off x="7018338" y="3268663"/>
            <a:ext cx="474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-1,500</a:t>
            </a:r>
            <a:endParaRPr lang="en-GB" sz="1200" noProof="0"/>
          </a:p>
        </p:txBody>
      </p:sp>
      <p:sp>
        <p:nvSpPr>
          <p:cNvPr id="33"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gray">
          <a:xfrm>
            <a:off x="8907463" y="3670300"/>
            <a:ext cx="347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-500</a:t>
            </a:r>
            <a:endParaRPr lang="en-GB" sz="1200" noProof="0"/>
          </a:p>
        </p:txBody>
      </p:sp>
      <p:sp>
        <p:nvSpPr>
          <p:cNvPr id="42"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gray">
          <a:xfrm>
            <a:off x="10694988" y="3454400"/>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1,600</a:t>
            </a:r>
            <a:endParaRPr lang="en-GB" sz="1200" noProof="0"/>
          </a:p>
        </p:txBody>
      </p:sp>
      <p:sp>
        <p:nvSpPr>
          <p:cNvPr id="50"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10647363" y="2654300"/>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B822266-273F-4FD9-A4D9-AA2DEACFAEED}" type="datetime'''''''''''''''''''''''''''''''''-''5''''''5''''''''''%'">
              <a:rPr lang="en-GB" altLang="en-US" sz="1200" b="1" smtClean="0">
                <a:effectLst/>
              </a:rPr>
              <a:pPr marL="0" lvl="0" indent="0" algn="ctr">
                <a:spcBef>
                  <a:spcPct val="0"/>
                </a:spcBef>
                <a:spcAft>
                  <a:spcPct val="0"/>
                </a:spcAft>
                <a:buNone/>
              </a:pPr>
              <a:t>-55%</a:t>
            </a:fld>
            <a:endParaRPr lang="en-GB" sz="1200" b="1" noProof="0"/>
          </a:p>
        </p:txBody>
      </p:sp>
      <p:sp>
        <p:nvSpPr>
          <p:cNvPr id="59" name="Rectangle 58">
            <a:extLst>
              <a:ext uri="{FF2B5EF4-FFF2-40B4-BE49-F238E27FC236}">
                <a16:creationId xmlns:a16="http://schemas.microsoft.com/office/drawing/2014/main" id="{14128F6E-71B1-F29C-7574-B50079673D6B}"/>
              </a:ext>
            </a:extLst>
          </p:cNvPr>
          <p:cNvSpPr>
            <a:spLocks/>
          </p:cNvSpPr>
          <p:nvPr/>
        </p:nvSpPr>
        <p:spPr>
          <a:xfrm>
            <a:off x="6676190" y="5606948"/>
            <a:ext cx="1231899" cy="495300"/>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defRPr/>
            </a:pPr>
            <a:r>
              <a:rPr kumimoji="0" lang="en-GB" sz="1400" b="1" i="0" u="none" strike="noStrike" kern="1200" cap="none" spc="0" normalizeH="0" baseline="0" noProof="0">
                <a:ln>
                  <a:noFill/>
                </a:ln>
                <a:solidFill>
                  <a:srgbClr val="000000"/>
                </a:solidFill>
                <a:effectLst/>
                <a:uLnTx/>
                <a:uFillTx/>
                <a:latin typeface="Century Gothic"/>
              </a:rPr>
              <a:t>110 </a:t>
            </a:r>
            <a:r>
              <a:rPr lang="en-GB" sz="1400" b="1" err="1">
                <a:solidFill>
                  <a:srgbClr val="000000"/>
                </a:solidFill>
                <a:latin typeface="Century Gothic"/>
              </a:rPr>
              <a:t>lm</a:t>
            </a:r>
            <a:r>
              <a:rPr lang="en-GB" sz="1400" b="1">
                <a:solidFill>
                  <a:srgbClr val="000000"/>
                </a:solidFill>
                <a:latin typeface="Century Gothic"/>
              </a:rPr>
              <a:t> per watt</a:t>
            </a:r>
            <a:endParaRPr kumimoji="0" lang="en-GB" sz="1400" b="0" i="0" u="none" strike="noStrike" kern="1200" cap="none" spc="0" normalizeH="0" baseline="0" noProof="0">
              <a:ln>
                <a:noFill/>
              </a:ln>
              <a:solidFill>
                <a:srgbClr val="000000">
                  <a:lumMod val="85000"/>
                  <a:lumOff val="15000"/>
                </a:srgbClr>
              </a:solidFill>
              <a:effectLst/>
              <a:uLnTx/>
              <a:uFillTx/>
              <a:latin typeface="Century Gothic" panose="020B0502020202020204" pitchFamily="34" charset="0"/>
              <a:ea typeface="+mn-ea"/>
              <a:cs typeface="+mn-cs"/>
            </a:endParaRPr>
          </a:p>
        </p:txBody>
      </p:sp>
      <p:sp>
        <p:nvSpPr>
          <p:cNvPr id="79" name="Rectangle 78">
            <a:extLst>
              <a:ext uri="{FF2B5EF4-FFF2-40B4-BE49-F238E27FC236}">
                <a16:creationId xmlns:a16="http://schemas.microsoft.com/office/drawing/2014/main" id="{26351A64-93CE-FE9E-0989-2291699E6DEA}"/>
              </a:ext>
            </a:extLst>
          </p:cNvPr>
          <p:cNvSpPr>
            <a:spLocks/>
          </p:cNvSpPr>
          <p:nvPr/>
        </p:nvSpPr>
        <p:spPr>
          <a:xfrm>
            <a:off x="8537157" y="5606948"/>
            <a:ext cx="1231899" cy="495300"/>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defRPr/>
            </a:pPr>
            <a:r>
              <a:rPr kumimoji="0" lang="en-GB" sz="1400" b="1" i="0" u="none" strike="noStrike" kern="1200" cap="none" spc="0" normalizeH="0" baseline="0" noProof="0">
                <a:ln>
                  <a:noFill/>
                </a:ln>
                <a:solidFill>
                  <a:srgbClr val="000000"/>
                </a:solidFill>
                <a:effectLst/>
                <a:uLnTx/>
                <a:uFillTx/>
                <a:latin typeface="Century Gothic"/>
              </a:rPr>
              <a:t>140 </a:t>
            </a:r>
            <a:r>
              <a:rPr lang="en-GB" sz="1400" b="1" err="1">
                <a:solidFill>
                  <a:srgbClr val="000000"/>
                </a:solidFill>
                <a:latin typeface="Century Gothic"/>
              </a:rPr>
              <a:t>lm</a:t>
            </a:r>
            <a:r>
              <a:rPr lang="en-GB" sz="1400" b="1">
                <a:solidFill>
                  <a:srgbClr val="000000"/>
                </a:solidFill>
                <a:latin typeface="Century Gothic"/>
              </a:rPr>
              <a:t> per watt</a:t>
            </a:r>
            <a:endParaRPr kumimoji="0" lang="en-GB" sz="1400" b="0" i="0" u="none" strike="noStrike" kern="1200" cap="none" spc="0" normalizeH="0" baseline="0" noProof="0">
              <a:ln>
                <a:noFill/>
              </a:ln>
              <a:solidFill>
                <a:srgbClr val="000000">
                  <a:lumMod val="85000"/>
                  <a:lumOff val="15000"/>
                </a:srgbClr>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C63C1924-7AB1-E4D7-F761-79A9375157E5}"/>
              </a:ext>
            </a:extLst>
          </p:cNvPr>
          <p:cNvSpPr txBox="1"/>
          <p:nvPr/>
        </p:nvSpPr>
        <p:spPr>
          <a:xfrm>
            <a:off x="3231148" y="5669932"/>
            <a:ext cx="1757779" cy="369332"/>
          </a:xfrm>
          <a:prstGeom prst="rect">
            <a:avLst/>
          </a:prstGeom>
          <a:noFill/>
        </p:spPr>
        <p:txBody>
          <a:bodyPr wrap="square" lIns="0" tIns="0" rIns="0" bIns="0" rtlCol="0">
            <a:spAutoFit/>
          </a:bodyPr>
          <a:lstStyle/>
          <a:p>
            <a:pPr algn="l"/>
            <a:r>
              <a:rPr lang="en-GB" sz="1200" i="1">
                <a:latin typeface="Century Gothic" panose="020B0502020202020204" pitchFamily="34" charset="0"/>
              </a:rPr>
              <a:t>Global average lighting efficiency</a:t>
            </a:r>
          </a:p>
        </p:txBody>
      </p:sp>
    </p:spTree>
    <p:extLst>
      <p:ext uri="{BB962C8B-B14F-4D97-AF65-F5344CB8AC3E}">
        <p14:creationId xmlns:p14="http://schemas.microsoft.com/office/powerpoint/2010/main" val="1390710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367B70B-9442-99CE-B0DA-2A31757AE514}"/>
              </a:ext>
            </a:extLst>
          </p:cNvPr>
          <p:cNvGraphicFramePr>
            <a:graphicFrameLocks noChangeAspect="1"/>
          </p:cNvGraphicFramePr>
          <p:nvPr>
            <p:custDataLst>
              <p:tags r:id="rId1"/>
            </p:custDataLst>
            <p:extLst>
              <p:ext uri="{D42A27DB-BD31-4B8C-83A1-F6EECF244321}">
                <p14:modId xmlns:p14="http://schemas.microsoft.com/office/powerpoint/2010/main" val="1391712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7367B70B-9442-99CE-B0DA-2A31757AE5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A7167AA4-6DE2-B511-4DB0-DCBF9DBE79ED}"/>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66EF7753-E83B-9FBD-4314-EB522A4CE661}"/>
              </a:ext>
            </a:extLst>
          </p:cNvPr>
          <p:cNvSpPr>
            <a:spLocks noGrp="1"/>
          </p:cNvSpPr>
          <p:nvPr>
            <p:ph type="sldNum" sz="quarter" idx="12"/>
          </p:nvPr>
        </p:nvSpPr>
        <p:spPr/>
        <p:txBody>
          <a:bodyPr/>
          <a:lstStyle/>
          <a:p>
            <a:fld id="{ABB6D191-819E-455F-BC39-F2381519C0C1}" type="slidenum">
              <a:rPr lang="en-US" noProof="0" smtClean="0"/>
              <a:t>32</a:t>
            </a:fld>
            <a:endParaRPr lang="en-US" noProof="0"/>
          </a:p>
        </p:txBody>
      </p:sp>
      <p:sp>
        <p:nvSpPr>
          <p:cNvPr id="4" name="Title 3">
            <a:extLst>
              <a:ext uri="{FF2B5EF4-FFF2-40B4-BE49-F238E27FC236}">
                <a16:creationId xmlns:a16="http://schemas.microsoft.com/office/drawing/2014/main" id="{E5D65530-1FD4-95B6-9D13-B873A901EAE8}"/>
              </a:ext>
            </a:extLst>
          </p:cNvPr>
          <p:cNvSpPr>
            <a:spLocks noGrp="1"/>
          </p:cNvSpPr>
          <p:nvPr>
            <p:ph type="ctrTitle"/>
          </p:nvPr>
        </p:nvSpPr>
        <p:spPr>
          <a:xfrm>
            <a:off x="885668" y="1689100"/>
            <a:ext cx="8129745" cy="2389964"/>
          </a:xfrm>
        </p:spPr>
        <p:txBody>
          <a:bodyPr vert="horz"/>
          <a:lstStyle/>
          <a:p>
            <a:r>
              <a:rPr lang="en-GB" dirty="0"/>
              <a:t>Commercial buildings </a:t>
            </a:r>
            <a:br>
              <a:rPr lang="en-GB" dirty="0"/>
            </a:br>
            <a:endParaRPr lang="en-GB" dirty="0"/>
          </a:p>
        </p:txBody>
      </p:sp>
    </p:spTree>
    <p:extLst>
      <p:ext uri="{BB962C8B-B14F-4D97-AF65-F5344CB8AC3E}">
        <p14:creationId xmlns:p14="http://schemas.microsoft.com/office/powerpoint/2010/main" val="49672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4E1EE8F-D709-F804-DFD4-0B1F34C8E771}"/>
              </a:ext>
            </a:extLst>
          </p:cNvPr>
          <p:cNvGraphicFramePr>
            <a:graphicFrameLocks noChangeAspect="1"/>
          </p:cNvGraphicFramePr>
          <p:nvPr>
            <p:custDataLst>
              <p:tags r:id="rId1"/>
            </p:custDataLst>
            <p:extLst>
              <p:ext uri="{D42A27DB-BD31-4B8C-83A1-F6EECF244321}">
                <p14:modId xmlns:p14="http://schemas.microsoft.com/office/powerpoint/2010/main" val="1225569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73" imgH="473" progId="TCLayout.ActiveDocument.1">
                  <p:embed/>
                </p:oleObj>
              </mc:Choice>
              <mc:Fallback>
                <p:oleObj name="think-cell Slide" r:id="rId21" imgW="473" imgH="473" progId="TCLayout.ActiveDocument.1">
                  <p:embed/>
                  <p:pic>
                    <p:nvPicPr>
                      <p:cNvPr id="11" name="think-cell data - do not delete" hidden="1">
                        <a:extLst>
                          <a:ext uri="{FF2B5EF4-FFF2-40B4-BE49-F238E27FC236}">
                            <a16:creationId xmlns:a16="http://schemas.microsoft.com/office/drawing/2014/main" id="{34E1EE8F-D709-F804-DFD4-0B1F34C8E771}"/>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EF89D4D-05A1-CEEE-FBBE-8EB1F8D7BB85}"/>
              </a:ext>
            </a:extLst>
          </p:cNvPr>
          <p:cNvSpPr>
            <a:spLocks noGrp="1"/>
          </p:cNvSpPr>
          <p:nvPr>
            <p:ph type="title"/>
          </p:nvPr>
        </p:nvSpPr>
        <p:spPr>
          <a:xfrm>
            <a:off x="379069" y="376033"/>
            <a:ext cx="11446626" cy="708715"/>
          </a:xfrm>
        </p:spPr>
        <p:txBody>
          <a:bodyPr vert="horz"/>
          <a:lstStyle/>
          <a:p>
            <a:r>
              <a:rPr lang="en-GB" sz="2000" dirty="0"/>
              <a:t>Energy needs vary significantly across different types of commercial building meaning there is no one-size-fits-all decarbonisation pathway </a:t>
            </a:r>
          </a:p>
        </p:txBody>
      </p:sp>
      <p:sp>
        <p:nvSpPr>
          <p:cNvPr id="4" name="Slide Number Placeholder 3">
            <a:extLst>
              <a:ext uri="{FF2B5EF4-FFF2-40B4-BE49-F238E27FC236}">
                <a16:creationId xmlns:a16="http://schemas.microsoft.com/office/drawing/2014/main" id="{90B04629-DAE2-06D4-9223-5756C6845206}"/>
              </a:ext>
            </a:extLst>
          </p:cNvPr>
          <p:cNvSpPr>
            <a:spLocks noGrp="1"/>
          </p:cNvSpPr>
          <p:nvPr>
            <p:ph type="sldNum" sz="quarter" idx="12"/>
          </p:nvPr>
        </p:nvSpPr>
        <p:spPr/>
        <p:txBody>
          <a:bodyPr/>
          <a:lstStyle/>
          <a:p>
            <a:fld id="{ABB6D191-819E-455F-BC39-F2381519C0C1}" type="slidenum">
              <a:rPr lang="en-US" noProof="0" smtClean="0"/>
              <a:t>33</a:t>
            </a:fld>
            <a:endParaRPr lang="en-US" noProof="0"/>
          </a:p>
        </p:txBody>
      </p:sp>
      <p:sp>
        <p:nvSpPr>
          <p:cNvPr id="5" name="Footer Placeholder 4">
            <a:extLst>
              <a:ext uri="{FF2B5EF4-FFF2-40B4-BE49-F238E27FC236}">
                <a16:creationId xmlns:a16="http://schemas.microsoft.com/office/drawing/2014/main" id="{44B6552A-5428-9539-918D-F493FD0E0989}"/>
              </a:ext>
            </a:extLst>
          </p:cNvPr>
          <p:cNvSpPr>
            <a:spLocks noGrp="1"/>
          </p:cNvSpPr>
          <p:nvPr>
            <p:ph type="ftr" sz="quarter" idx="11"/>
          </p:nvPr>
        </p:nvSpPr>
        <p:spPr>
          <a:xfrm>
            <a:off x="1446000" y="6452181"/>
            <a:ext cx="9675845" cy="200531"/>
          </a:xfrm>
        </p:spPr>
        <p:txBody>
          <a:bodyPr lIns="91440" tIns="45720" rIns="91440" bIns="45720" anchor="t"/>
          <a:lstStyle/>
          <a:p>
            <a:r>
              <a:rPr lang="en-US" sz="800" dirty="0">
                <a:latin typeface="Century Gothic"/>
              </a:rPr>
              <a:t>Source: US Energy Information Administration (2018), </a:t>
            </a:r>
            <a:r>
              <a:rPr lang="en-US" sz="800" i="1" dirty="0">
                <a:latin typeface="Century Gothic"/>
              </a:rPr>
              <a:t>Commercial Buildings Energy Consumption Survey 2018. </a:t>
            </a:r>
            <a:endParaRPr lang="en-US" sz="800" dirty="0">
              <a:latin typeface="Century Gothic"/>
            </a:endParaRPr>
          </a:p>
        </p:txBody>
      </p:sp>
      <p:graphicFrame>
        <p:nvGraphicFramePr>
          <p:cNvPr id="45" name="Chart 44">
            <a:extLst>
              <a:ext uri="{FF2B5EF4-FFF2-40B4-BE49-F238E27FC236}">
                <a16:creationId xmlns:a16="http://schemas.microsoft.com/office/drawing/2014/main" id="{C9A994AB-2793-AFB1-EB3F-D910AE0C8294}"/>
              </a:ext>
            </a:extLst>
          </p:cNvPr>
          <p:cNvGraphicFramePr/>
          <p:nvPr>
            <p:custDataLst>
              <p:tags r:id="rId2"/>
            </p:custDataLst>
          </p:nvPr>
        </p:nvGraphicFramePr>
        <p:xfrm>
          <a:off x="1981200" y="1497013"/>
          <a:ext cx="6072188" cy="4924425"/>
        </p:xfrm>
        <a:graphic>
          <a:graphicData uri="http://schemas.openxmlformats.org/drawingml/2006/chart">
            <c:chart xmlns:c="http://schemas.openxmlformats.org/drawingml/2006/chart" xmlns:r="http://schemas.openxmlformats.org/officeDocument/2006/relationships" r:id="rId23"/>
          </a:graphicData>
        </a:graphic>
      </p:graphicFrame>
      <p:sp>
        <p:nvSpPr>
          <p:cNvPr id="50"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auto">
          <a:xfrm>
            <a:off x="1317625" y="2105025"/>
            <a:ext cx="7794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86ADB80-7A27-48EF-B50C-594C7CD68377}" type="datetime'''''''''''''Re''s''''''ta''''u''''''''''''''ra''n''ts'''''''">
              <a:rPr lang="en-GB" altLang="en-US" sz="1100" smtClean="0"/>
              <a:pPr marL="0" lvl="0" indent="0" algn="r">
                <a:spcBef>
                  <a:spcPct val="0"/>
                </a:spcBef>
                <a:spcAft>
                  <a:spcPct val="0"/>
                </a:spcAft>
                <a:buNone/>
              </a:pPr>
              <a:t>Restaurants</a:t>
            </a:fld>
            <a:endParaRPr lang="en-GB" sz="1100" noProof="0">
              <a:cs typeface="Inter" panose="020B0604020202020204" charset="0"/>
              <a:sym typeface="Century Gothic" panose="020B0502020202020204" pitchFamily="34" charset="0"/>
            </a:endParaRPr>
          </a:p>
        </p:txBody>
      </p:sp>
      <p:sp>
        <p:nvSpPr>
          <p:cNvPr id="52"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auto">
          <a:xfrm>
            <a:off x="1336675" y="2659063"/>
            <a:ext cx="7604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743698-7316-4C77-A6A5-ABA7288C8995}" type="datetime'''He''''a''''lt''''''''''''hc''''''a''''''''''''r''''''''''e'">
              <a:rPr lang="en-GB" altLang="en-US" sz="1100" smtClean="0"/>
              <a:pPr marL="0" lvl="0" indent="0" algn="r">
                <a:spcBef>
                  <a:spcPct val="0"/>
                </a:spcBef>
                <a:spcAft>
                  <a:spcPct val="0"/>
                </a:spcAft>
                <a:buNone/>
              </a:pPr>
              <a:t>Healthcare</a:t>
            </a:fld>
            <a:endParaRPr lang="en-GB" sz="1100" noProof="0">
              <a:cs typeface="Inter" panose="020B0604020202020204" charset="0"/>
              <a:sym typeface="Century Gothic" panose="020B0502020202020204" pitchFamily="34" charset="0"/>
            </a:endParaRPr>
          </a:p>
        </p:txBody>
      </p:sp>
      <p:sp>
        <p:nvSpPr>
          <p:cNvPr id="53" name="Text Placeholder 2">
            <a:extLst>
              <a:ext uri="{FF2B5EF4-FFF2-40B4-BE49-F238E27FC236}">
                <a16:creationId xmlns:a16="http://schemas.microsoft.com/office/drawing/2014/main" id="{B926D567-524F-4499-A030-E098F89DCD34}"/>
              </a:ext>
            </a:extLst>
          </p:cNvPr>
          <p:cNvSpPr>
            <a:spLocks noGrp="1"/>
          </p:cNvSpPr>
          <p:nvPr>
            <p:custDataLst>
              <p:tags r:id="rId5"/>
            </p:custDataLst>
          </p:nvPr>
        </p:nvSpPr>
        <p:spPr bwMode="auto">
          <a:xfrm>
            <a:off x="714375" y="3214688"/>
            <a:ext cx="13827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8AED2DB-E610-49E6-A7D3-40544FAFEAFB}" type="datetime'Who''l''''es''a''l''e'''''' ''a''''nd ''r''e''t''''ai''''l'''">
              <a:rPr lang="en-GB" altLang="en-US" sz="1100" smtClean="0"/>
              <a:pPr marL="0" lvl="0" indent="0" algn="r">
                <a:spcBef>
                  <a:spcPct val="0"/>
                </a:spcBef>
                <a:spcAft>
                  <a:spcPct val="0"/>
                </a:spcAft>
                <a:buNone/>
              </a:pPr>
              <a:t>Wholesale and retail</a:t>
            </a:fld>
            <a:endParaRPr lang="en-GB" sz="1100" noProof="0">
              <a:cs typeface="Inter" panose="020B0604020202020204" charset="0"/>
              <a:sym typeface="Century Gothic" panose="020B0502020202020204" pitchFamily="34" charset="0"/>
            </a:endParaRPr>
          </a:p>
        </p:txBody>
      </p:sp>
      <p:sp>
        <p:nvSpPr>
          <p:cNvPr id="64" name="Text Placeholder 2">
            <a:extLst>
              <a:ext uri="{FF2B5EF4-FFF2-40B4-BE49-F238E27FC236}">
                <a16:creationId xmlns:a16="http://schemas.microsoft.com/office/drawing/2014/main" id="{E0ADAD3D-7ABB-EA1D-D063-8E1623A15C41}"/>
              </a:ext>
            </a:extLst>
          </p:cNvPr>
          <p:cNvSpPr>
            <a:spLocks noGrp="1"/>
          </p:cNvSpPr>
          <p:nvPr>
            <p:custDataLst>
              <p:tags r:id="rId6"/>
            </p:custDataLst>
          </p:nvPr>
        </p:nvSpPr>
        <p:spPr bwMode="auto">
          <a:xfrm>
            <a:off x="1689100" y="3768725"/>
            <a:ext cx="4079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91D1891-40B5-45FD-8A91-4A6E25D82EAE}" type="datetime'''''''H''''''''o''''t''''''''''''''''''''''''''''e''''ls'''">
              <a:rPr lang="en-GB" altLang="en-US" sz="1100" smtClean="0"/>
              <a:pPr marL="0" lvl="0" indent="0" algn="r">
                <a:spcBef>
                  <a:spcPct val="0"/>
                </a:spcBef>
                <a:spcAft>
                  <a:spcPct val="0"/>
                </a:spcAft>
                <a:buNone/>
              </a:pPr>
              <a:t>Hotels</a:t>
            </a:fld>
            <a:endParaRPr lang="en-GB" sz="1100" noProof="0">
              <a:cs typeface="Inter" panose="020B0604020202020204" charset="0"/>
              <a:sym typeface="Century Gothic" panose="020B0502020202020204" pitchFamily="34" charset="0"/>
            </a:endParaRPr>
          </a:p>
        </p:txBody>
      </p:sp>
      <p:sp>
        <p:nvSpPr>
          <p:cNvPr id="65" name="Text Placeholder 2">
            <a:extLst>
              <a:ext uri="{FF2B5EF4-FFF2-40B4-BE49-F238E27FC236}">
                <a16:creationId xmlns:a16="http://schemas.microsoft.com/office/drawing/2014/main" id="{CB5B0942-F18B-1F00-5306-8107C4CE8A04}"/>
              </a:ext>
            </a:extLst>
          </p:cNvPr>
          <p:cNvSpPr>
            <a:spLocks noGrp="1"/>
          </p:cNvSpPr>
          <p:nvPr>
            <p:custDataLst>
              <p:tags r:id="rId7"/>
            </p:custDataLst>
          </p:nvPr>
        </p:nvSpPr>
        <p:spPr bwMode="auto">
          <a:xfrm>
            <a:off x="1403350" y="4322763"/>
            <a:ext cx="6937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2646F04-A093-4562-976E-6E0AEE0ADE0B}" type="datetime'''''E''d''u''''''''''''c''''a''''''''''''t''i''''o''''''''n'">
              <a:rPr lang="en-GB" altLang="en-US" sz="1100" smtClean="0"/>
              <a:pPr marL="0" lvl="0" indent="0" algn="r">
                <a:spcBef>
                  <a:spcPct val="0"/>
                </a:spcBef>
                <a:spcAft>
                  <a:spcPct val="0"/>
                </a:spcAft>
                <a:buNone/>
              </a:pPr>
              <a:t>Education</a:t>
            </a:fld>
            <a:endParaRPr lang="en-GB" sz="1100" noProof="0">
              <a:cs typeface="Inter" panose="020B0604020202020204" charset="0"/>
              <a:sym typeface="Century Gothic" panose="020B0502020202020204" pitchFamily="34" charset="0"/>
            </a:endParaRPr>
          </a:p>
        </p:txBody>
      </p:sp>
      <p:sp>
        <p:nvSpPr>
          <p:cNvPr id="66" name="Text Placeholder 2">
            <a:extLst>
              <a:ext uri="{FF2B5EF4-FFF2-40B4-BE49-F238E27FC236}">
                <a16:creationId xmlns:a16="http://schemas.microsoft.com/office/drawing/2014/main" id="{42CE7FDE-6193-1DD6-4AD6-98A08E4BAFE1}"/>
              </a:ext>
            </a:extLst>
          </p:cNvPr>
          <p:cNvSpPr>
            <a:spLocks noGrp="1"/>
          </p:cNvSpPr>
          <p:nvPr>
            <p:custDataLst>
              <p:tags r:id="rId8"/>
            </p:custDataLst>
          </p:nvPr>
        </p:nvSpPr>
        <p:spPr bwMode="auto">
          <a:xfrm>
            <a:off x="1624013" y="4876800"/>
            <a:ext cx="4730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3B276F3-2579-4975-8A2E-2BD280E9361D}" type="datetime'''''''''''''''''''''Of''''f''ic''''e''''''''''''''''''''s'''''">
              <a:rPr lang="en-GB" altLang="en-US" sz="1100" smtClean="0"/>
              <a:pPr marL="0" lvl="0" indent="0" algn="r">
                <a:spcBef>
                  <a:spcPct val="0"/>
                </a:spcBef>
                <a:spcAft>
                  <a:spcPct val="0"/>
                </a:spcAft>
                <a:buNone/>
              </a:pPr>
              <a:t>Offices</a:t>
            </a:fld>
            <a:endParaRPr lang="en-GB" sz="1100" noProof="0">
              <a:cs typeface="Inter" panose="020B0604020202020204" charset="0"/>
              <a:sym typeface="Century Gothic" panose="020B0502020202020204" pitchFamily="34" charset="0"/>
            </a:endParaRPr>
          </a:p>
        </p:txBody>
      </p:sp>
      <p:sp>
        <p:nvSpPr>
          <p:cNvPr id="67" name="Text Placeholder 2">
            <a:extLst>
              <a:ext uri="{FF2B5EF4-FFF2-40B4-BE49-F238E27FC236}">
                <a16:creationId xmlns:a16="http://schemas.microsoft.com/office/drawing/2014/main" id="{C0D2D51F-0F3D-5C06-DB05-CE79A65CF558}"/>
              </a:ext>
            </a:extLst>
          </p:cNvPr>
          <p:cNvSpPr>
            <a:spLocks noGrp="1"/>
          </p:cNvSpPr>
          <p:nvPr>
            <p:custDataLst>
              <p:tags r:id="rId9"/>
            </p:custDataLst>
          </p:nvPr>
        </p:nvSpPr>
        <p:spPr bwMode="auto">
          <a:xfrm>
            <a:off x="1330325" y="5432425"/>
            <a:ext cx="7667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840BBDC-0D56-4E8E-BAE8-06B807D0E290}" type="datetime'W''''''ar''''''''''''''''''''''ehou''s''''''''''e'''''''''''">
              <a:rPr lang="en-GB" altLang="en-US" sz="1100" smtClean="0">
                <a:sym typeface="Century Gothic" panose="020B0502020202020204" pitchFamily="34" charset="0"/>
              </a:rPr>
              <a:pPr marL="0" lvl="0" indent="0" algn="r">
                <a:spcBef>
                  <a:spcPct val="0"/>
                </a:spcBef>
                <a:spcAft>
                  <a:spcPct val="0"/>
                </a:spcAft>
                <a:buNone/>
              </a:pPr>
              <a:t>Warehouse</a:t>
            </a:fld>
            <a:endParaRPr lang="en-GB" sz="1100" noProof="0">
              <a:cs typeface="Inter" panose="020B0604020202020204" charset="0"/>
              <a:sym typeface="Century Gothic" panose="020B0502020202020204" pitchFamily="34" charset="0"/>
            </a:endParaRPr>
          </a:p>
        </p:txBody>
      </p:sp>
      <p:sp>
        <p:nvSpPr>
          <p:cNvPr id="3" name="Text Placeholder 2">
            <a:extLst>
              <a:ext uri="{FF2B5EF4-FFF2-40B4-BE49-F238E27FC236}">
                <a16:creationId xmlns:a16="http://schemas.microsoft.com/office/drawing/2014/main" id="{E9F29ED3-CF63-2393-FD7F-D33C0896363E}"/>
              </a:ext>
            </a:extLst>
          </p:cNvPr>
          <p:cNvSpPr>
            <a:spLocks noGrp="1"/>
          </p:cNvSpPr>
          <p:nvPr>
            <p:custDataLst>
              <p:tags r:id="rId10"/>
            </p:custDataLst>
          </p:nvPr>
        </p:nvSpPr>
        <p:spPr bwMode="auto">
          <a:xfrm>
            <a:off x="977900" y="5910263"/>
            <a:ext cx="1119188"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778F8A1-50AD-4B41-A07C-F3B35D237B0A}" type="datetime'''R''''''esi''''''''de''''''nt''''ia''''''''''''l'''''''''">
              <a:rPr lang="en-GB" altLang="en-US" sz="1100" b="1" smtClean="0"/>
              <a:pPr marL="0" lvl="0" indent="0" algn="r">
                <a:spcBef>
                  <a:spcPct val="0"/>
                </a:spcBef>
                <a:spcAft>
                  <a:spcPct val="0"/>
                </a:spcAft>
                <a:buNone/>
              </a:pPr>
              <a:t>Residential</a:t>
            </a:fld>
            <a:r>
              <a:rPr lang="en-GB" altLang="en-US" sz="1100" b="1"/>
              <a:t> </a:t>
            </a:r>
          </a:p>
          <a:p>
            <a:pPr marL="0" lvl="0" indent="0" algn="r">
              <a:spcBef>
                <a:spcPct val="0"/>
              </a:spcBef>
              <a:spcAft>
                <a:spcPct val="0"/>
              </a:spcAft>
              <a:buNone/>
            </a:pPr>
            <a:r>
              <a:rPr lang="en-GB" altLang="en-US" sz="1100" b="1"/>
              <a:t>(gas for heating)</a:t>
            </a:r>
            <a:endParaRPr lang="en-GB" sz="1100" b="1" noProof="0">
              <a:cs typeface="Inter" panose="020B0604020202020204" charset="0"/>
              <a:sym typeface="Century Gothic" panose="020B0502020202020204" pitchFamily="34" charset="0"/>
            </a:endParaRPr>
          </a:p>
        </p:txBody>
      </p:sp>
      <p:sp>
        <p:nvSpPr>
          <p:cNvPr id="182" name="Rectangle 181">
            <a:extLst>
              <a:ext uri="{FF2B5EF4-FFF2-40B4-BE49-F238E27FC236}">
                <a16:creationId xmlns:a16="http://schemas.microsoft.com/office/drawing/2014/main" id="{5B5EFC38-AAB5-71E5-AC25-4ECBF1EA71DB}"/>
              </a:ext>
            </a:extLst>
          </p:cNvPr>
          <p:cNvSpPr/>
          <p:nvPr>
            <p:custDataLst>
              <p:tags r:id="rId11"/>
            </p:custDataLst>
          </p:nvPr>
        </p:nvSpPr>
        <p:spPr bwMode="auto">
          <a:xfrm>
            <a:off x="5989638" y="1163638"/>
            <a:ext cx="179388" cy="133350"/>
          </a:xfrm>
          <a:prstGeom prst="rect">
            <a:avLst/>
          </a:prstGeom>
          <a:solidFill>
            <a:srgbClr val="C30C3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84" name="Rectangle 183">
            <a:extLst>
              <a:ext uri="{FF2B5EF4-FFF2-40B4-BE49-F238E27FC236}">
                <a16:creationId xmlns:a16="http://schemas.microsoft.com/office/drawing/2014/main" id="{4B36BD0E-10F4-A8F7-5FFB-FA9CF341C660}"/>
              </a:ext>
            </a:extLst>
          </p:cNvPr>
          <p:cNvSpPr/>
          <p:nvPr>
            <p:custDataLst>
              <p:tags r:id="rId12"/>
            </p:custDataLst>
          </p:nvPr>
        </p:nvSpPr>
        <p:spPr bwMode="auto">
          <a:xfrm>
            <a:off x="7239000" y="1163638"/>
            <a:ext cx="179388" cy="133350"/>
          </a:xfrm>
          <a:prstGeom prst="rect">
            <a:avLst/>
          </a:prstGeom>
          <a:solidFill>
            <a:schemeClr val="tx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7" name="Rectangle 16">
            <a:extLst>
              <a:ext uri="{FF2B5EF4-FFF2-40B4-BE49-F238E27FC236}">
                <a16:creationId xmlns:a16="http://schemas.microsoft.com/office/drawing/2014/main" id="{D64A33AA-12FE-D45B-658A-702F4A01333F}"/>
              </a:ext>
            </a:extLst>
          </p:cNvPr>
          <p:cNvSpPr/>
          <p:nvPr>
            <p:custDataLst>
              <p:tags r:id="rId13"/>
            </p:custDataLst>
          </p:nvPr>
        </p:nvSpPr>
        <p:spPr bwMode="auto">
          <a:xfrm>
            <a:off x="8467725" y="1163638"/>
            <a:ext cx="179388" cy="133350"/>
          </a:xfrm>
          <a:prstGeom prst="rect">
            <a:avLst/>
          </a:prstGeom>
          <a:solidFill>
            <a:schemeClr val="hlink"/>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93" name="Rectangle 192">
            <a:extLst>
              <a:ext uri="{FF2B5EF4-FFF2-40B4-BE49-F238E27FC236}">
                <a16:creationId xmlns:a16="http://schemas.microsoft.com/office/drawing/2014/main" id="{39AB66CD-4415-7C59-4CD1-DA0B1476AB2C}"/>
              </a:ext>
            </a:extLst>
          </p:cNvPr>
          <p:cNvSpPr/>
          <p:nvPr>
            <p:custDataLst>
              <p:tags r:id="rId14"/>
            </p:custDataLst>
          </p:nvPr>
        </p:nvSpPr>
        <p:spPr bwMode="auto">
          <a:xfrm>
            <a:off x="9699625" y="1163638"/>
            <a:ext cx="179388" cy="133350"/>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5"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auto">
          <a:xfrm>
            <a:off x="6219825" y="1171575"/>
            <a:ext cx="9175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6D7C50E-C5F8-4108-B853-0AD85673C7BE}" type="datetime'''''''''''S''p''''a''''''''''''c''e he''''a''''''t''in''g'''">
              <a:rPr lang="en-GB" altLang="en-US" sz="1000" smtClean="0"/>
              <a:pPr marL="0" lvl="0" indent="0">
                <a:spcBef>
                  <a:spcPct val="0"/>
                </a:spcBef>
                <a:spcAft>
                  <a:spcPct val="0"/>
                </a:spcAft>
                <a:buNone/>
              </a:pPr>
              <a:t>Space heating</a:t>
            </a:fld>
            <a:endParaRPr lang="en-GB" sz="1000" noProof="0">
              <a:cs typeface="Inter" panose="020B0604020202020204" charset="0"/>
            </a:endParaRPr>
          </a:p>
        </p:txBody>
      </p:sp>
      <p:sp>
        <p:nvSpPr>
          <p:cNvPr id="77" name="Text Placeholder 2">
            <a:extLst>
              <a:ext uri="{FF2B5EF4-FFF2-40B4-BE49-F238E27FC236}">
                <a16:creationId xmlns:a16="http://schemas.microsoft.com/office/drawing/2014/main" id="{0429ECA5-DE6D-8F12-0E3F-39E21B13018B}"/>
              </a:ext>
            </a:extLst>
          </p:cNvPr>
          <p:cNvSpPr>
            <a:spLocks noGrp="1"/>
          </p:cNvSpPr>
          <p:nvPr>
            <p:custDataLst>
              <p:tags r:id="rId16"/>
            </p:custDataLst>
          </p:nvPr>
        </p:nvSpPr>
        <p:spPr bwMode="auto">
          <a:xfrm>
            <a:off x="7469188" y="1171575"/>
            <a:ext cx="8969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F5A4498-64D1-4260-A1F2-AE977D856C0C}" type="datetime'''W''''a''t''''e''r ''''H''''''''''''e''a''''''''''''''ting'">
              <a:rPr lang="en-GB" altLang="en-US" sz="1000" smtClean="0">
                <a:cs typeface="Inter" panose="020B0604020202020204" charset="0"/>
              </a:rPr>
              <a:pPr marL="0" lvl="0" indent="0">
                <a:spcBef>
                  <a:spcPct val="0"/>
                </a:spcBef>
                <a:spcAft>
                  <a:spcPct val="0"/>
                </a:spcAft>
                <a:buNone/>
              </a:pPr>
              <a:t>Water Heating</a:t>
            </a:fld>
            <a:endParaRPr lang="en-GB" sz="1000" noProof="0">
              <a:cs typeface="Inter" panose="020B0604020202020204" charset="0"/>
            </a:endParaRPr>
          </a:p>
        </p:txBody>
      </p:sp>
      <p:sp>
        <p:nvSpPr>
          <p:cNvPr id="14" name="Text Placeholder 2">
            <a:extLst>
              <a:ext uri="{FF2B5EF4-FFF2-40B4-BE49-F238E27FC236}">
                <a16:creationId xmlns:a16="http://schemas.microsoft.com/office/drawing/2014/main" id="{15ACF16E-8B24-9C6C-29CC-2291A18D3250}"/>
              </a:ext>
            </a:extLst>
          </p:cNvPr>
          <p:cNvSpPr>
            <a:spLocks noGrp="1"/>
          </p:cNvSpPr>
          <p:nvPr>
            <p:custDataLst>
              <p:tags r:id="rId17"/>
            </p:custDataLst>
          </p:nvPr>
        </p:nvSpPr>
        <p:spPr bwMode="auto">
          <a:xfrm>
            <a:off x="8697913" y="1171575"/>
            <a:ext cx="9001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3195403-C9EC-4E48-A617-DE5ECE512EBF}" type="datetime'''''''''S''p''a''''''''''ce ''''''co''ol''''''''i''''n''''''g'">
              <a:rPr lang="en-GB" altLang="en-US" sz="1000" smtClean="0"/>
              <a:pPr marL="0" lvl="0" indent="0">
                <a:spcBef>
                  <a:spcPct val="0"/>
                </a:spcBef>
                <a:spcAft>
                  <a:spcPct val="0"/>
                </a:spcAft>
                <a:buNone/>
              </a:pPr>
              <a:t>Space cooling</a:t>
            </a:fld>
            <a:endParaRPr lang="en-GB" sz="1000" noProof="0">
              <a:cs typeface="Inter" panose="020B0604020202020204" charset="0"/>
            </a:endParaRPr>
          </a:p>
        </p:txBody>
      </p:sp>
      <p:sp>
        <p:nvSpPr>
          <p:cNvPr id="190" name="Text Placeholder 2">
            <a:extLst>
              <a:ext uri="{FF2B5EF4-FFF2-40B4-BE49-F238E27FC236}">
                <a16:creationId xmlns:a16="http://schemas.microsoft.com/office/drawing/2014/main" id="{85AF837F-6AF6-4F10-F8AF-2FDBFDEC5A56}"/>
              </a:ext>
            </a:extLst>
          </p:cNvPr>
          <p:cNvSpPr>
            <a:spLocks noGrp="1"/>
          </p:cNvSpPr>
          <p:nvPr>
            <p:custDataLst>
              <p:tags r:id="rId18"/>
            </p:custDataLst>
          </p:nvPr>
        </p:nvSpPr>
        <p:spPr bwMode="auto">
          <a:xfrm>
            <a:off x="9929813" y="1171575"/>
            <a:ext cx="18335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000"/>
              <a:t>Cooking, lighting, appliances </a:t>
            </a:r>
            <a:endParaRPr lang="en-GB" sz="1000" noProof="0">
              <a:cs typeface="Inter" panose="020B0604020202020204" charset="0"/>
            </a:endParaRPr>
          </a:p>
        </p:txBody>
      </p:sp>
      <p:sp>
        <p:nvSpPr>
          <p:cNvPr id="201" name="TextBox 200">
            <a:extLst>
              <a:ext uri="{FF2B5EF4-FFF2-40B4-BE49-F238E27FC236}">
                <a16:creationId xmlns:a16="http://schemas.microsoft.com/office/drawing/2014/main" id="{BEF598F1-18CC-0F9E-F5C7-B13FD361E8E6}"/>
              </a:ext>
            </a:extLst>
          </p:cNvPr>
          <p:cNvSpPr txBox="1"/>
          <p:nvPr/>
        </p:nvSpPr>
        <p:spPr>
          <a:xfrm>
            <a:off x="366779" y="1078226"/>
            <a:ext cx="7597979" cy="346249"/>
          </a:xfrm>
          <a:prstGeom prst="rect">
            <a:avLst/>
          </a:prstGeom>
          <a:noFill/>
        </p:spPr>
        <p:txBody>
          <a:bodyPr wrap="square" lIns="0" tIns="0" rIns="0" bIns="0" rtlCol="0" anchor="t">
            <a:spAutoFit/>
          </a:bodyPr>
          <a:lstStyle/>
          <a:p>
            <a:pPr algn="l"/>
            <a:r>
              <a:rPr lang="en-GB" sz="1200" b="1">
                <a:solidFill>
                  <a:schemeClr val="tx2"/>
                </a:solidFill>
                <a:latin typeface="Century Gothic"/>
              </a:rPr>
              <a:t>Energy intensity by subsector and energy end-use in the US, 2018</a:t>
            </a:r>
          </a:p>
          <a:p>
            <a:r>
              <a:rPr lang="en-GB" sz="1050">
                <a:solidFill>
                  <a:schemeClr val="bg2">
                    <a:lumMod val="50000"/>
                  </a:schemeClr>
                </a:solidFill>
                <a:latin typeface="Century Gothic"/>
              </a:rPr>
              <a:t>kWh per M</a:t>
            </a:r>
            <a:r>
              <a:rPr lang="en-GB" sz="1050" baseline="30000">
                <a:solidFill>
                  <a:schemeClr val="bg2">
                    <a:lumMod val="50000"/>
                  </a:schemeClr>
                </a:solidFill>
                <a:latin typeface="Century Gothic"/>
              </a:rPr>
              <a:t>2</a:t>
            </a:r>
            <a:r>
              <a:rPr lang="en-GB" sz="1050">
                <a:solidFill>
                  <a:schemeClr val="bg2">
                    <a:lumMod val="50000"/>
                  </a:schemeClr>
                </a:solidFill>
                <a:latin typeface="Century Gothic"/>
              </a:rPr>
              <a:t> per year</a:t>
            </a:r>
            <a:endParaRPr lang="en-GB" sz="1100">
              <a:solidFill>
                <a:schemeClr val="bg2">
                  <a:lumMod val="50000"/>
                </a:schemeClr>
              </a:solidFill>
              <a:latin typeface="Century Gothic" panose="020B0502020202020204" pitchFamily="34" charset="0"/>
            </a:endParaRPr>
          </a:p>
        </p:txBody>
      </p:sp>
      <p:cxnSp>
        <p:nvCxnSpPr>
          <p:cNvPr id="202" name="Straight Connector 201">
            <a:extLst>
              <a:ext uri="{FF2B5EF4-FFF2-40B4-BE49-F238E27FC236}">
                <a16:creationId xmlns:a16="http://schemas.microsoft.com/office/drawing/2014/main" id="{E97E4438-C6AD-A4AE-7F8C-F745FF3E1576}"/>
              </a:ext>
            </a:extLst>
          </p:cNvPr>
          <p:cNvCxnSpPr>
            <a:cxnSpLocks/>
          </p:cNvCxnSpPr>
          <p:nvPr/>
        </p:nvCxnSpPr>
        <p:spPr>
          <a:xfrm>
            <a:off x="380275" y="1496101"/>
            <a:ext cx="11433130" cy="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5A9AE91C-F592-B34F-D7F0-0A885A5F2FBD}"/>
              </a:ext>
            </a:extLst>
          </p:cNvPr>
          <p:cNvSpPr>
            <a:spLocks/>
          </p:cNvSpPr>
          <p:nvPr/>
        </p:nvSpPr>
        <p:spPr>
          <a:xfrm>
            <a:off x="7917657" y="1930831"/>
            <a:ext cx="3680264" cy="46162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a:ln>
                  <a:noFill/>
                </a:ln>
                <a:solidFill>
                  <a:schemeClr val="tx1">
                    <a:lumMod val="100000"/>
                  </a:schemeClr>
                </a:solidFill>
                <a:latin typeface="Century Gothic" panose="020B0502020202020204" pitchFamily="34" charset="0"/>
              </a:rPr>
              <a:t>Food sector is the most energy intense, due to cooking energy use and small premises </a:t>
            </a:r>
          </a:p>
        </p:txBody>
      </p:sp>
      <p:sp>
        <p:nvSpPr>
          <p:cNvPr id="225" name="Rectangle 224">
            <a:extLst>
              <a:ext uri="{FF2B5EF4-FFF2-40B4-BE49-F238E27FC236}">
                <a16:creationId xmlns:a16="http://schemas.microsoft.com/office/drawing/2014/main" id="{E061BA99-1343-E667-AE43-503D950BE97D}"/>
              </a:ext>
            </a:extLst>
          </p:cNvPr>
          <p:cNvSpPr>
            <a:spLocks/>
          </p:cNvSpPr>
          <p:nvPr/>
        </p:nvSpPr>
        <p:spPr>
          <a:xfrm>
            <a:off x="4493637" y="2513181"/>
            <a:ext cx="7327059" cy="46162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a:ln>
                  <a:noFill/>
                </a:ln>
                <a:solidFill>
                  <a:schemeClr val="tx1">
                    <a:lumMod val="100000"/>
                  </a:schemeClr>
                </a:solidFill>
                <a:latin typeface="Century Gothic" panose="020B0502020202020204" pitchFamily="34" charset="0"/>
              </a:rPr>
              <a:t>Hospitals have complex and high overall energy needs</a:t>
            </a:r>
          </a:p>
        </p:txBody>
      </p:sp>
      <p:sp>
        <p:nvSpPr>
          <p:cNvPr id="255" name="Rectangle 254">
            <a:extLst>
              <a:ext uri="{FF2B5EF4-FFF2-40B4-BE49-F238E27FC236}">
                <a16:creationId xmlns:a16="http://schemas.microsoft.com/office/drawing/2014/main" id="{5A769806-F27C-69F8-9FCC-690B7122A6A5}"/>
              </a:ext>
            </a:extLst>
          </p:cNvPr>
          <p:cNvSpPr>
            <a:spLocks/>
          </p:cNvSpPr>
          <p:nvPr/>
        </p:nvSpPr>
        <p:spPr>
          <a:xfrm>
            <a:off x="2843237" y="5320348"/>
            <a:ext cx="8920139" cy="37469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a:ln>
                  <a:noFill/>
                </a:ln>
                <a:solidFill>
                  <a:schemeClr val="tx1">
                    <a:lumMod val="100000"/>
                  </a:schemeClr>
                </a:solidFill>
                <a:latin typeface="Century Gothic" panose="020B0502020202020204" pitchFamily="34" charset="0"/>
              </a:rPr>
              <a:t>Due to their large footprint, offices and warehouses are the least energy intense commercial sector</a:t>
            </a:r>
          </a:p>
        </p:txBody>
      </p:sp>
      <p:sp>
        <p:nvSpPr>
          <p:cNvPr id="107" name="Rectangle 106">
            <a:extLst>
              <a:ext uri="{FF2B5EF4-FFF2-40B4-BE49-F238E27FC236}">
                <a16:creationId xmlns:a16="http://schemas.microsoft.com/office/drawing/2014/main" id="{F22AC0E6-7F4F-77E5-497C-3D7009EBD3C9}"/>
              </a:ext>
            </a:extLst>
          </p:cNvPr>
          <p:cNvSpPr>
            <a:spLocks/>
          </p:cNvSpPr>
          <p:nvPr/>
        </p:nvSpPr>
        <p:spPr>
          <a:xfrm>
            <a:off x="3874072" y="3053562"/>
            <a:ext cx="7327059" cy="46162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a:solidFill>
                  <a:schemeClr val="tx1">
                    <a:lumMod val="100000"/>
                  </a:schemeClr>
                </a:solidFill>
                <a:latin typeface="Century Gothic" panose="020B0502020202020204" pitchFamily="34" charset="0"/>
              </a:rPr>
              <a:t>Space heating and cooling needs are roughly equal, depending on the time of year </a:t>
            </a:r>
            <a:endParaRPr lang="en-GB" sz="1200">
              <a:ln>
                <a:noFill/>
              </a:ln>
              <a:solidFill>
                <a:schemeClr val="tx1">
                  <a:lumMod val="100000"/>
                </a:schemeClr>
              </a:solidFill>
              <a:latin typeface="Century Gothic" panose="020B0502020202020204" pitchFamily="34" charset="0"/>
            </a:endParaRPr>
          </a:p>
        </p:txBody>
      </p:sp>
      <p:sp>
        <p:nvSpPr>
          <p:cNvPr id="108" name="Rectangle 107">
            <a:extLst>
              <a:ext uri="{FF2B5EF4-FFF2-40B4-BE49-F238E27FC236}">
                <a16:creationId xmlns:a16="http://schemas.microsoft.com/office/drawing/2014/main" id="{596C7CE2-D3D1-27B8-6D0D-26446709B9A9}"/>
              </a:ext>
            </a:extLst>
          </p:cNvPr>
          <p:cNvSpPr>
            <a:spLocks/>
          </p:cNvSpPr>
          <p:nvPr/>
        </p:nvSpPr>
        <p:spPr>
          <a:xfrm>
            <a:off x="3866349" y="3615102"/>
            <a:ext cx="7327059" cy="46162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a:solidFill>
                  <a:schemeClr val="tx1">
                    <a:lumMod val="100000"/>
                  </a:schemeClr>
                </a:solidFill>
                <a:latin typeface="Century Gothic" panose="020B0502020202020204" pitchFamily="34" charset="0"/>
              </a:rPr>
              <a:t>Very large water heating needs and lighting and appliances  </a:t>
            </a:r>
            <a:endParaRPr lang="en-GB" sz="1200">
              <a:ln>
                <a:noFill/>
              </a:ln>
              <a:solidFill>
                <a:schemeClr val="tx1">
                  <a:lumMod val="100000"/>
                </a:schemeClr>
              </a:solidFill>
              <a:latin typeface="Century Gothic" panose="020B0502020202020204" pitchFamily="34" charset="0"/>
            </a:endParaRPr>
          </a:p>
        </p:txBody>
      </p:sp>
      <p:sp>
        <p:nvSpPr>
          <p:cNvPr id="109" name="Rectangle 108">
            <a:extLst>
              <a:ext uri="{FF2B5EF4-FFF2-40B4-BE49-F238E27FC236}">
                <a16:creationId xmlns:a16="http://schemas.microsoft.com/office/drawing/2014/main" id="{3C07DEB6-3095-0591-50F7-5321F681AA01}"/>
              </a:ext>
            </a:extLst>
          </p:cNvPr>
          <p:cNvSpPr>
            <a:spLocks/>
          </p:cNvSpPr>
          <p:nvPr/>
        </p:nvSpPr>
        <p:spPr>
          <a:xfrm>
            <a:off x="3451273" y="4176642"/>
            <a:ext cx="7327059" cy="46162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a:solidFill>
                  <a:schemeClr val="tx1">
                    <a:lumMod val="100000"/>
                  </a:schemeClr>
                </a:solidFill>
                <a:latin typeface="Century Gothic" panose="020B0502020202020204" pitchFamily="34" charset="0"/>
              </a:rPr>
              <a:t>Space heating needs dominate, while energy intensity is low given large spaces </a:t>
            </a:r>
            <a:endParaRPr lang="en-GB" sz="1200">
              <a:ln>
                <a:noFill/>
              </a:ln>
              <a:solidFill>
                <a:schemeClr val="tx1">
                  <a:lumMod val="100000"/>
                </a:schemeClr>
              </a:solidFill>
              <a:latin typeface="Century Gothic" panose="020B0502020202020204" pitchFamily="34" charset="0"/>
            </a:endParaRPr>
          </a:p>
        </p:txBody>
      </p:sp>
      <p:sp>
        <p:nvSpPr>
          <p:cNvPr id="112" name="Rectangle 111">
            <a:extLst>
              <a:ext uri="{FF2B5EF4-FFF2-40B4-BE49-F238E27FC236}">
                <a16:creationId xmlns:a16="http://schemas.microsoft.com/office/drawing/2014/main" id="{620B3D2F-AE53-976A-4670-8F8C45C6AC1C}"/>
              </a:ext>
            </a:extLst>
          </p:cNvPr>
          <p:cNvSpPr>
            <a:spLocks/>
          </p:cNvSpPr>
          <p:nvPr/>
        </p:nvSpPr>
        <p:spPr>
          <a:xfrm>
            <a:off x="3271862" y="4759219"/>
            <a:ext cx="8679994" cy="37469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a:ln>
                  <a:noFill/>
                </a:ln>
                <a:solidFill>
                  <a:schemeClr val="tx1">
                    <a:lumMod val="100000"/>
                  </a:schemeClr>
                </a:solidFill>
                <a:latin typeface="Century Gothic" panose="020B0502020202020204" pitchFamily="34" charset="0"/>
              </a:rPr>
              <a:t>Low water heating needs, high lighting and appliance needs </a:t>
            </a:r>
          </a:p>
        </p:txBody>
      </p:sp>
      <p:grpSp>
        <p:nvGrpSpPr>
          <p:cNvPr id="6" name="Group 5">
            <a:extLst>
              <a:ext uri="{FF2B5EF4-FFF2-40B4-BE49-F238E27FC236}">
                <a16:creationId xmlns:a16="http://schemas.microsoft.com/office/drawing/2014/main" id="{697352DF-7123-C87F-F773-F3504DF7A5BF}"/>
              </a:ext>
            </a:extLst>
          </p:cNvPr>
          <p:cNvGrpSpPr/>
          <p:nvPr/>
        </p:nvGrpSpPr>
        <p:grpSpPr>
          <a:xfrm>
            <a:off x="380275" y="1606126"/>
            <a:ext cx="434067" cy="422977"/>
            <a:chOff x="700311" y="1808766"/>
            <a:chExt cx="1028807" cy="1032125"/>
          </a:xfrm>
        </p:grpSpPr>
        <p:sp>
          <p:nvSpPr>
            <p:cNvPr id="7" name="object 267">
              <a:extLst>
                <a:ext uri="{FF2B5EF4-FFF2-40B4-BE49-F238E27FC236}">
                  <a16:creationId xmlns:a16="http://schemas.microsoft.com/office/drawing/2014/main" id="{31B997FA-2CED-948C-F0D3-6EF3B3402035}"/>
                </a:ext>
              </a:extLst>
            </p:cNvPr>
            <p:cNvSpPr/>
            <p:nvPr/>
          </p:nvSpPr>
          <p:spPr>
            <a:xfrm>
              <a:off x="712974" y="2436153"/>
              <a:ext cx="1003935" cy="85090"/>
            </a:xfrm>
            <a:custGeom>
              <a:avLst/>
              <a:gdLst/>
              <a:ahLst/>
              <a:cxnLst/>
              <a:rect l="l" t="t" r="r" b="b"/>
              <a:pathLst>
                <a:path w="1003935" h="85089">
                  <a:moveTo>
                    <a:pt x="1003592" y="0"/>
                  </a:moveTo>
                  <a:lnTo>
                    <a:pt x="0" y="0"/>
                  </a:lnTo>
                  <a:lnTo>
                    <a:pt x="5513" y="23249"/>
                  </a:lnTo>
                  <a:lnTo>
                    <a:pt x="11963" y="44672"/>
                  </a:lnTo>
                  <a:lnTo>
                    <a:pt x="19327" y="64875"/>
                  </a:lnTo>
                  <a:lnTo>
                    <a:pt x="27584" y="84467"/>
                  </a:lnTo>
                  <a:lnTo>
                    <a:pt x="975994" y="84467"/>
                  </a:lnTo>
                  <a:lnTo>
                    <a:pt x="984257" y="64875"/>
                  </a:lnTo>
                  <a:lnTo>
                    <a:pt x="991622" y="44672"/>
                  </a:lnTo>
                  <a:lnTo>
                    <a:pt x="998072" y="23249"/>
                  </a:lnTo>
                  <a:lnTo>
                    <a:pt x="1003592" y="0"/>
                  </a:lnTo>
                  <a:close/>
                </a:path>
              </a:pathLst>
            </a:custGeom>
            <a:solidFill>
              <a:srgbClr val="E73232"/>
            </a:solidFill>
          </p:spPr>
          <p:txBody>
            <a:bodyPr wrap="square" lIns="0" tIns="0" rIns="0" bIns="0" rtlCol="0"/>
            <a:lstStyle/>
            <a:p>
              <a:endParaRPr/>
            </a:p>
          </p:txBody>
        </p:sp>
        <p:sp>
          <p:nvSpPr>
            <p:cNvPr id="8" name="object 268">
              <a:extLst>
                <a:ext uri="{FF2B5EF4-FFF2-40B4-BE49-F238E27FC236}">
                  <a16:creationId xmlns:a16="http://schemas.microsoft.com/office/drawing/2014/main" id="{1F42A29F-D231-ECBF-1E76-42B58B9F271F}"/>
                </a:ext>
              </a:extLst>
            </p:cNvPr>
            <p:cNvSpPr/>
            <p:nvPr/>
          </p:nvSpPr>
          <p:spPr>
            <a:xfrm>
              <a:off x="777669" y="2592093"/>
              <a:ext cx="874394" cy="91440"/>
            </a:xfrm>
            <a:custGeom>
              <a:avLst/>
              <a:gdLst/>
              <a:ahLst/>
              <a:cxnLst/>
              <a:rect l="l" t="t" r="r" b="b"/>
              <a:pathLst>
                <a:path w="874394" h="91439">
                  <a:moveTo>
                    <a:pt x="874204" y="0"/>
                  </a:moveTo>
                  <a:lnTo>
                    <a:pt x="0" y="0"/>
                  </a:lnTo>
                  <a:lnTo>
                    <a:pt x="15030" y="24263"/>
                  </a:lnTo>
                  <a:lnTo>
                    <a:pt x="31215" y="47918"/>
                  </a:lnTo>
                  <a:lnTo>
                    <a:pt x="48511" y="70357"/>
                  </a:lnTo>
                  <a:lnTo>
                    <a:pt x="66878" y="90970"/>
                  </a:lnTo>
                  <a:lnTo>
                    <a:pt x="807313" y="90970"/>
                  </a:lnTo>
                  <a:lnTo>
                    <a:pt x="825680" y="70357"/>
                  </a:lnTo>
                  <a:lnTo>
                    <a:pt x="842978" y="47918"/>
                  </a:lnTo>
                  <a:lnTo>
                    <a:pt x="859166" y="24263"/>
                  </a:lnTo>
                  <a:lnTo>
                    <a:pt x="874204" y="0"/>
                  </a:lnTo>
                  <a:close/>
                </a:path>
              </a:pathLst>
            </a:custGeom>
            <a:solidFill>
              <a:srgbClr val="E73232"/>
            </a:solidFill>
          </p:spPr>
          <p:txBody>
            <a:bodyPr wrap="square" lIns="0" tIns="0" rIns="0" bIns="0" rtlCol="0"/>
            <a:lstStyle/>
            <a:p>
              <a:endParaRPr/>
            </a:p>
          </p:txBody>
        </p:sp>
        <p:sp>
          <p:nvSpPr>
            <p:cNvPr id="9" name="object 269">
              <a:extLst>
                <a:ext uri="{FF2B5EF4-FFF2-40B4-BE49-F238E27FC236}">
                  <a16:creationId xmlns:a16="http://schemas.microsoft.com/office/drawing/2014/main" id="{44F3F32C-11F9-E6F8-C839-5C8DA31F3E31}"/>
                </a:ext>
              </a:extLst>
            </p:cNvPr>
            <p:cNvSpPr/>
            <p:nvPr/>
          </p:nvSpPr>
          <p:spPr>
            <a:xfrm>
              <a:off x="930286" y="2754531"/>
              <a:ext cx="568960" cy="86360"/>
            </a:xfrm>
            <a:custGeom>
              <a:avLst/>
              <a:gdLst/>
              <a:ahLst/>
              <a:cxnLst/>
              <a:rect l="l" t="t" r="r" b="b"/>
              <a:pathLst>
                <a:path w="568960" h="86360">
                  <a:moveTo>
                    <a:pt x="568960" y="0"/>
                  </a:moveTo>
                  <a:lnTo>
                    <a:pt x="0" y="0"/>
                  </a:lnTo>
                  <a:lnTo>
                    <a:pt x="42064" y="24408"/>
                  </a:lnTo>
                  <a:lnTo>
                    <a:pt x="86598" y="45360"/>
                  </a:lnTo>
                  <a:lnTo>
                    <a:pt x="133353" y="62418"/>
                  </a:lnTo>
                  <a:lnTo>
                    <a:pt x="182083" y="75145"/>
                  </a:lnTo>
                  <a:lnTo>
                    <a:pt x="232541" y="83102"/>
                  </a:lnTo>
                  <a:lnTo>
                    <a:pt x="284480" y="85852"/>
                  </a:lnTo>
                  <a:lnTo>
                    <a:pt x="336419" y="83102"/>
                  </a:lnTo>
                  <a:lnTo>
                    <a:pt x="386879" y="75145"/>
                  </a:lnTo>
                  <a:lnTo>
                    <a:pt x="435611" y="62418"/>
                  </a:lnTo>
                  <a:lnTo>
                    <a:pt x="482367" y="45360"/>
                  </a:lnTo>
                  <a:lnTo>
                    <a:pt x="526899" y="24408"/>
                  </a:lnTo>
                  <a:lnTo>
                    <a:pt x="568960" y="0"/>
                  </a:lnTo>
                  <a:close/>
                </a:path>
              </a:pathLst>
            </a:custGeom>
            <a:solidFill>
              <a:srgbClr val="E73232"/>
            </a:solidFill>
          </p:spPr>
          <p:txBody>
            <a:bodyPr wrap="square" lIns="0" tIns="0" rIns="0" bIns="0" rtlCol="0"/>
            <a:lstStyle/>
            <a:p>
              <a:endParaRPr/>
            </a:p>
          </p:txBody>
        </p:sp>
        <p:pic>
          <p:nvPicPr>
            <p:cNvPr id="10" name="object 270">
              <a:extLst>
                <a:ext uri="{FF2B5EF4-FFF2-40B4-BE49-F238E27FC236}">
                  <a16:creationId xmlns:a16="http://schemas.microsoft.com/office/drawing/2014/main" id="{B0E503A1-DAB0-D730-5CA0-2EB9FF5F3A46}"/>
                </a:ext>
              </a:extLst>
            </p:cNvPr>
            <p:cNvPicPr/>
            <p:nvPr/>
          </p:nvPicPr>
          <p:blipFill>
            <a:blip r:embed="rId24" cstate="print"/>
            <a:stretch>
              <a:fillRect/>
            </a:stretch>
          </p:blipFill>
          <p:spPr>
            <a:xfrm>
              <a:off x="700311" y="1808766"/>
              <a:ext cx="1028807" cy="555914"/>
            </a:xfrm>
            <a:prstGeom prst="rect">
              <a:avLst/>
            </a:prstGeom>
          </p:spPr>
        </p:pic>
      </p:grpSp>
      <p:sp>
        <p:nvSpPr>
          <p:cNvPr id="31" name="Rectangle 30">
            <a:extLst>
              <a:ext uri="{FF2B5EF4-FFF2-40B4-BE49-F238E27FC236}">
                <a16:creationId xmlns:a16="http://schemas.microsoft.com/office/drawing/2014/main" id="{B00CA7D0-7F31-F37C-31EF-FB7DEBFC5EF5}"/>
              </a:ext>
            </a:extLst>
          </p:cNvPr>
          <p:cNvSpPr>
            <a:spLocks/>
          </p:cNvSpPr>
          <p:nvPr/>
        </p:nvSpPr>
        <p:spPr>
          <a:xfrm>
            <a:off x="2967542" y="5874773"/>
            <a:ext cx="7422139" cy="37469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GB" sz="1200" i="1">
                <a:ln>
                  <a:noFill/>
                </a:ln>
                <a:solidFill>
                  <a:schemeClr val="tx1">
                    <a:lumMod val="100000"/>
                  </a:schemeClr>
                </a:solidFill>
                <a:latin typeface="Century Gothic"/>
              </a:rPr>
              <a:t>For reference, a typical US household uses ~100 kWh</a:t>
            </a:r>
            <a:r>
              <a:rPr lang="en-GB" sz="1200" i="1">
                <a:solidFill>
                  <a:schemeClr val="tx1">
                    <a:lumMod val="100000"/>
                  </a:schemeClr>
                </a:solidFill>
                <a:latin typeface="Century Gothic"/>
              </a:rPr>
              <a:t> per M</a:t>
            </a:r>
            <a:r>
              <a:rPr lang="en-GB" sz="1200" i="1" baseline="30000">
                <a:solidFill>
                  <a:schemeClr val="tx1">
                    <a:lumMod val="100000"/>
                  </a:schemeClr>
                </a:solidFill>
                <a:latin typeface="Century Gothic"/>
              </a:rPr>
              <a:t>2</a:t>
            </a:r>
            <a:r>
              <a:rPr lang="en-GB" sz="1200" i="1">
                <a:ln>
                  <a:noFill/>
                </a:ln>
                <a:solidFill>
                  <a:schemeClr val="tx1">
                    <a:lumMod val="100000"/>
                  </a:schemeClr>
                </a:solidFill>
                <a:latin typeface="Century Gothic"/>
              </a:rPr>
              <a:t> a year  </a:t>
            </a:r>
          </a:p>
        </p:txBody>
      </p:sp>
    </p:spTree>
    <p:extLst>
      <p:ext uri="{BB962C8B-B14F-4D97-AF65-F5344CB8AC3E}">
        <p14:creationId xmlns:p14="http://schemas.microsoft.com/office/powerpoint/2010/main" val="202225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36BAB3-D8D9-C130-61EA-CED8270CE666}"/>
              </a:ext>
            </a:extLst>
          </p:cNvPr>
          <p:cNvGraphicFramePr>
            <a:graphicFrameLocks noChangeAspect="1"/>
          </p:cNvGraphicFramePr>
          <p:nvPr>
            <p:custDataLst>
              <p:tags r:id="rId1"/>
            </p:custDataLst>
            <p:extLst>
              <p:ext uri="{D42A27DB-BD31-4B8C-83A1-F6EECF244321}">
                <p14:modId xmlns:p14="http://schemas.microsoft.com/office/powerpoint/2010/main" val="476569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6" name="think-cell data - do not delete" hidden="1">
                        <a:extLst>
                          <a:ext uri="{FF2B5EF4-FFF2-40B4-BE49-F238E27FC236}">
                            <a16:creationId xmlns:a16="http://schemas.microsoft.com/office/drawing/2014/main" id="{8D36BAB3-D8D9-C130-61EA-CED8270CE66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0F9CB7-EE71-D225-6847-5811852BAF64}"/>
              </a:ext>
            </a:extLst>
          </p:cNvPr>
          <p:cNvSpPr>
            <a:spLocks noGrp="1"/>
          </p:cNvSpPr>
          <p:nvPr>
            <p:ph type="title"/>
          </p:nvPr>
        </p:nvSpPr>
        <p:spPr>
          <a:xfrm>
            <a:off x="382384" y="310357"/>
            <a:ext cx="11438313" cy="708715"/>
          </a:xfrm>
        </p:spPr>
        <p:txBody>
          <a:bodyPr vert="horz"/>
          <a:lstStyle/>
          <a:p>
            <a:r>
              <a:rPr lang="en-GB" sz="2000"/>
              <a:t>There is currently no correlation between green building certifications and energy performance of commercial buildings </a:t>
            </a:r>
          </a:p>
        </p:txBody>
      </p:sp>
      <p:sp>
        <p:nvSpPr>
          <p:cNvPr id="3" name="Slide Number Placeholder 2">
            <a:extLst>
              <a:ext uri="{FF2B5EF4-FFF2-40B4-BE49-F238E27FC236}">
                <a16:creationId xmlns:a16="http://schemas.microsoft.com/office/drawing/2014/main" id="{860BB536-6A25-73BE-6B26-B3876912A7AC}"/>
              </a:ext>
            </a:extLst>
          </p:cNvPr>
          <p:cNvSpPr>
            <a:spLocks noGrp="1"/>
          </p:cNvSpPr>
          <p:nvPr>
            <p:ph type="sldNum" sz="quarter" idx="11"/>
          </p:nvPr>
        </p:nvSpPr>
        <p:spPr/>
        <p:txBody>
          <a:bodyPr/>
          <a:lstStyle/>
          <a:p>
            <a:fld id="{ABB6D191-819E-455F-BC39-F2381519C0C1}" type="slidenum">
              <a:rPr lang="en-US" noProof="0" smtClean="0"/>
              <a:t>34</a:t>
            </a:fld>
            <a:endParaRPr lang="en-US" noProof="0"/>
          </a:p>
        </p:txBody>
      </p:sp>
      <p:sp>
        <p:nvSpPr>
          <p:cNvPr id="8" name="Footer Placeholder 3">
            <a:extLst>
              <a:ext uri="{FF2B5EF4-FFF2-40B4-BE49-F238E27FC236}">
                <a16:creationId xmlns:a16="http://schemas.microsoft.com/office/drawing/2014/main" id="{85EE355A-7B7E-20B3-BEBD-DCE6AC7FC1A7}"/>
              </a:ext>
            </a:extLst>
          </p:cNvPr>
          <p:cNvSpPr txBox="1">
            <a:spLocks/>
          </p:cNvSpPr>
          <p:nvPr/>
        </p:nvSpPr>
        <p:spPr>
          <a:xfrm>
            <a:off x="1446000" y="6283061"/>
            <a:ext cx="10538856" cy="431915"/>
          </a:xfrm>
          <a:prstGeom prst="rect">
            <a:avLst/>
          </a:prstGeom>
        </p:spPr>
        <p:txBody>
          <a:bodyPr/>
          <a:lstStyle>
            <a:defPPr>
              <a:defRPr lang="de-DE"/>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Source: </a:t>
            </a:r>
            <a:r>
              <a:rPr lang="en-US" sz="800" dirty="0"/>
              <a:t>LOTUF (2024), </a:t>
            </a:r>
            <a:r>
              <a:rPr lang="en-US" sz="800" i="1" dirty="0"/>
              <a:t>Seeing is Believing: Unlocking the low-carbon real estate market. </a:t>
            </a:r>
            <a:endParaRPr lang="en-GB" sz="800" dirty="0"/>
          </a:p>
        </p:txBody>
      </p:sp>
      <p:cxnSp>
        <p:nvCxnSpPr>
          <p:cNvPr id="9" name="Straight Connector 8">
            <a:extLst>
              <a:ext uri="{FF2B5EF4-FFF2-40B4-BE49-F238E27FC236}">
                <a16:creationId xmlns:a16="http://schemas.microsoft.com/office/drawing/2014/main" id="{4F5AC9DE-01B5-A30B-AD95-7E402C767CB9}"/>
              </a:ext>
            </a:extLst>
          </p:cNvPr>
          <p:cNvCxnSpPr>
            <a:cxnSpLocks/>
          </p:cNvCxnSpPr>
          <p:nvPr/>
        </p:nvCxnSpPr>
        <p:spPr>
          <a:xfrm>
            <a:off x="382384" y="1457531"/>
            <a:ext cx="114242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6E97DB8-2DD2-8E1A-C42B-73D8AC28ED89}"/>
              </a:ext>
            </a:extLst>
          </p:cNvPr>
          <p:cNvSpPr txBox="1"/>
          <p:nvPr/>
        </p:nvSpPr>
        <p:spPr>
          <a:xfrm>
            <a:off x="382384" y="1025281"/>
            <a:ext cx="9394475" cy="346249"/>
          </a:xfrm>
          <a:prstGeom prst="rect">
            <a:avLst/>
          </a:prstGeom>
          <a:noFill/>
        </p:spPr>
        <p:txBody>
          <a:bodyPr wrap="square" lIns="0" tIns="0" rIns="0" bIns="0" rtlCol="0" anchor="t">
            <a:spAutoFit/>
          </a:bodyPr>
          <a:lstStyle/>
          <a:p>
            <a:r>
              <a:rPr lang="en-GB" sz="1200" b="1">
                <a:solidFill>
                  <a:schemeClr val="tx2"/>
                </a:solidFill>
                <a:latin typeface="Century Gothic"/>
              </a:rPr>
              <a:t>Energy use intensity of office buildings in Europe and the United States, by green building certification status  </a:t>
            </a:r>
          </a:p>
          <a:p>
            <a:r>
              <a:rPr lang="en-GB" sz="1050">
                <a:solidFill>
                  <a:schemeClr val="bg2">
                    <a:lumMod val="50000"/>
                  </a:schemeClr>
                </a:solidFill>
                <a:latin typeface="Century Gothic"/>
              </a:rPr>
              <a:t>kWh per M</a:t>
            </a:r>
            <a:r>
              <a:rPr lang="en-GB" sz="1050" baseline="30000">
                <a:solidFill>
                  <a:schemeClr val="bg2">
                    <a:lumMod val="50000"/>
                  </a:schemeClr>
                </a:solidFill>
                <a:latin typeface="Century Gothic"/>
              </a:rPr>
              <a:t>2  </a:t>
            </a:r>
            <a:r>
              <a:rPr lang="en-GB" sz="1050">
                <a:solidFill>
                  <a:schemeClr val="bg2">
                    <a:lumMod val="50000"/>
                  </a:schemeClr>
                </a:solidFill>
                <a:latin typeface="Century Gothic"/>
              </a:rPr>
              <a:t>per year</a:t>
            </a:r>
          </a:p>
        </p:txBody>
      </p:sp>
      <p:graphicFrame>
        <p:nvGraphicFramePr>
          <p:cNvPr id="1563" name="Chart 1562">
            <a:extLst>
              <a:ext uri="{FF2B5EF4-FFF2-40B4-BE49-F238E27FC236}">
                <a16:creationId xmlns:a16="http://schemas.microsoft.com/office/drawing/2014/main" id="{04F96E23-F722-FF53-D5A5-72FC37982D64}"/>
              </a:ext>
            </a:extLst>
          </p:cNvPr>
          <p:cNvGraphicFramePr/>
          <p:nvPr>
            <p:custDataLst>
              <p:tags r:id="rId2"/>
            </p:custDataLst>
            <p:extLst>
              <p:ext uri="{D42A27DB-BD31-4B8C-83A1-F6EECF244321}">
                <p14:modId xmlns:p14="http://schemas.microsoft.com/office/powerpoint/2010/main" val="3103077730"/>
              </p:ext>
            </p:extLst>
          </p:nvPr>
        </p:nvGraphicFramePr>
        <p:xfrm>
          <a:off x="788988" y="1677988"/>
          <a:ext cx="10952162" cy="420528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71" name="Chart 1570">
            <a:extLst>
              <a:ext uri="{FF2B5EF4-FFF2-40B4-BE49-F238E27FC236}">
                <a16:creationId xmlns:a16="http://schemas.microsoft.com/office/drawing/2014/main" id="{D678722D-79AB-C4DB-DF69-F90C6A5E83CA}"/>
              </a:ext>
            </a:extLst>
          </p:cNvPr>
          <p:cNvGraphicFramePr/>
          <p:nvPr>
            <p:custDataLst>
              <p:tags r:id="rId3"/>
            </p:custDataLst>
            <p:extLst>
              <p:ext uri="{D42A27DB-BD31-4B8C-83A1-F6EECF244321}">
                <p14:modId xmlns:p14="http://schemas.microsoft.com/office/powerpoint/2010/main" val="1307413492"/>
              </p:ext>
            </p:extLst>
          </p:nvPr>
        </p:nvGraphicFramePr>
        <p:xfrm>
          <a:off x="276225" y="1473200"/>
          <a:ext cx="11464925" cy="4533900"/>
        </p:xfrm>
        <a:graphic>
          <a:graphicData uri="http://schemas.openxmlformats.org/drawingml/2006/chart">
            <c:chart xmlns:c="http://schemas.openxmlformats.org/drawingml/2006/chart" xmlns:r="http://schemas.openxmlformats.org/officeDocument/2006/relationships" r:id="rId10"/>
          </a:graphicData>
        </a:graphic>
      </p:graphicFrame>
      <p:sp>
        <p:nvSpPr>
          <p:cNvPr id="663"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auto">
          <a:xfrm>
            <a:off x="6061075" y="5859463"/>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251ED36-F219-416D-A936-A4AC1982EAD2}" type="datetime'''''2''''''0''''''''''''''2''''''''''''''''''''''''2'">
              <a:rPr lang="en-GB" altLang="en-US" sz="1400" smtClean="0">
                <a:effectLst/>
              </a:rPr>
              <a:pPr marL="0" lvl="0" indent="0" algn="ctr">
                <a:spcBef>
                  <a:spcPct val="0"/>
                </a:spcBef>
                <a:spcAft>
                  <a:spcPct val="0"/>
                </a:spcAft>
                <a:buNone/>
              </a:pPr>
              <a:t>2022</a:t>
            </a:fld>
            <a:endParaRPr lang="en-GB" sz="1400" noProof="0"/>
          </a:p>
        </p:txBody>
      </p:sp>
      <p:sp>
        <p:nvSpPr>
          <p:cNvPr id="1572" name="Rectangle 1571">
            <a:extLst>
              <a:ext uri="{FF2B5EF4-FFF2-40B4-BE49-F238E27FC236}">
                <a16:creationId xmlns:a16="http://schemas.microsoft.com/office/drawing/2014/main" id="{CBAE1AE2-6472-6CAC-F347-39620A36961B}"/>
              </a:ext>
            </a:extLst>
          </p:cNvPr>
          <p:cNvSpPr/>
          <p:nvPr/>
        </p:nvSpPr>
        <p:spPr>
          <a:xfrm>
            <a:off x="1047566" y="1677988"/>
            <a:ext cx="221942" cy="16856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573" name="Rectangle 1572">
            <a:extLst>
              <a:ext uri="{FF2B5EF4-FFF2-40B4-BE49-F238E27FC236}">
                <a16:creationId xmlns:a16="http://schemas.microsoft.com/office/drawing/2014/main" id="{54DB3E9B-6E5C-7D29-1FA9-CE2B8BDC1082}"/>
              </a:ext>
            </a:extLst>
          </p:cNvPr>
          <p:cNvSpPr/>
          <p:nvPr/>
        </p:nvSpPr>
        <p:spPr>
          <a:xfrm>
            <a:off x="1047566" y="1967059"/>
            <a:ext cx="221942" cy="168567"/>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574" name="TextBox 1573">
            <a:extLst>
              <a:ext uri="{FF2B5EF4-FFF2-40B4-BE49-F238E27FC236}">
                <a16:creationId xmlns:a16="http://schemas.microsoft.com/office/drawing/2014/main" id="{682FC122-CBC2-8DFD-2869-7CC1D3246136}"/>
              </a:ext>
            </a:extLst>
          </p:cNvPr>
          <p:cNvSpPr txBox="1"/>
          <p:nvPr/>
        </p:nvSpPr>
        <p:spPr>
          <a:xfrm>
            <a:off x="1445999" y="1669938"/>
            <a:ext cx="1741083" cy="184666"/>
          </a:xfrm>
          <a:prstGeom prst="rect">
            <a:avLst/>
          </a:prstGeom>
          <a:noFill/>
        </p:spPr>
        <p:txBody>
          <a:bodyPr wrap="square" lIns="0" tIns="0" rIns="0" bIns="0" rtlCol="0">
            <a:spAutoFit/>
          </a:bodyPr>
          <a:lstStyle/>
          <a:p>
            <a:pPr algn="l"/>
            <a:r>
              <a:rPr lang="en-GB" sz="1200">
                <a:latin typeface="Century Gothic" panose="020B0502020202020204" pitchFamily="34" charset="0"/>
              </a:rPr>
              <a:t>Certified buildings </a:t>
            </a:r>
          </a:p>
        </p:txBody>
      </p:sp>
      <p:sp>
        <p:nvSpPr>
          <p:cNvPr id="1575" name="TextBox 1574">
            <a:extLst>
              <a:ext uri="{FF2B5EF4-FFF2-40B4-BE49-F238E27FC236}">
                <a16:creationId xmlns:a16="http://schemas.microsoft.com/office/drawing/2014/main" id="{397DF5BB-FA43-E7D9-FDE0-F26E609C2138}"/>
              </a:ext>
            </a:extLst>
          </p:cNvPr>
          <p:cNvSpPr txBox="1"/>
          <p:nvPr/>
        </p:nvSpPr>
        <p:spPr>
          <a:xfrm>
            <a:off x="1445999" y="1976881"/>
            <a:ext cx="1741083" cy="184666"/>
          </a:xfrm>
          <a:prstGeom prst="rect">
            <a:avLst/>
          </a:prstGeom>
          <a:noFill/>
        </p:spPr>
        <p:txBody>
          <a:bodyPr wrap="square" lIns="0" tIns="0" rIns="0" bIns="0" rtlCol="0">
            <a:spAutoFit/>
          </a:bodyPr>
          <a:lstStyle/>
          <a:p>
            <a:pPr algn="l"/>
            <a:r>
              <a:rPr lang="en-GB" sz="1200">
                <a:latin typeface="Century Gothic" panose="020B0502020202020204" pitchFamily="34" charset="0"/>
              </a:rPr>
              <a:t>Non-certified buildings </a:t>
            </a:r>
          </a:p>
        </p:txBody>
      </p:sp>
    </p:spTree>
    <p:extLst>
      <p:ext uri="{BB962C8B-B14F-4D97-AF65-F5344CB8AC3E}">
        <p14:creationId xmlns:p14="http://schemas.microsoft.com/office/powerpoint/2010/main" val="405298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6CDCB07-CAD0-0490-7DE7-968D7C2D87AF}"/>
              </a:ext>
            </a:extLst>
          </p:cNvPr>
          <p:cNvGraphicFramePr>
            <a:graphicFrameLocks noChangeAspect="1"/>
          </p:cNvGraphicFramePr>
          <p:nvPr>
            <p:custDataLst>
              <p:tags r:id="rId1"/>
            </p:custDataLst>
            <p:extLst>
              <p:ext uri="{D42A27DB-BD31-4B8C-83A1-F6EECF244321}">
                <p14:modId xmlns:p14="http://schemas.microsoft.com/office/powerpoint/2010/main" val="1604628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56CDCB07-CAD0-0490-7DE7-968D7C2D87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DAA6DB48-5ED2-DFBA-8322-9B604E1554BC}"/>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C744A590-AE76-CD85-2F15-F0674C44141A}"/>
              </a:ext>
            </a:extLst>
          </p:cNvPr>
          <p:cNvSpPr>
            <a:spLocks noGrp="1"/>
          </p:cNvSpPr>
          <p:nvPr>
            <p:ph type="sldNum" sz="quarter" idx="12"/>
          </p:nvPr>
        </p:nvSpPr>
        <p:spPr/>
        <p:txBody>
          <a:bodyPr/>
          <a:lstStyle/>
          <a:p>
            <a:fld id="{ABB6D191-819E-455F-BC39-F2381519C0C1}" type="slidenum">
              <a:rPr lang="en-US" noProof="0" smtClean="0"/>
              <a:t>35</a:t>
            </a:fld>
            <a:endParaRPr lang="en-US" noProof="0"/>
          </a:p>
        </p:txBody>
      </p:sp>
      <p:sp>
        <p:nvSpPr>
          <p:cNvPr id="4" name="Title 3">
            <a:extLst>
              <a:ext uri="{FF2B5EF4-FFF2-40B4-BE49-F238E27FC236}">
                <a16:creationId xmlns:a16="http://schemas.microsoft.com/office/drawing/2014/main" id="{5F10A138-0CB4-44F3-6B36-BDA0E3367241}"/>
              </a:ext>
            </a:extLst>
          </p:cNvPr>
          <p:cNvSpPr>
            <a:spLocks noGrp="1"/>
          </p:cNvSpPr>
          <p:nvPr>
            <p:ph type="ctrTitle"/>
          </p:nvPr>
        </p:nvSpPr>
        <p:spPr/>
        <p:txBody>
          <a:bodyPr vert="horz"/>
          <a:lstStyle/>
          <a:p>
            <a:r>
              <a:rPr lang="en-GB"/>
              <a:t>Refrigerant leakage</a:t>
            </a:r>
          </a:p>
        </p:txBody>
      </p:sp>
    </p:spTree>
    <p:extLst>
      <p:ext uri="{BB962C8B-B14F-4D97-AF65-F5344CB8AC3E}">
        <p14:creationId xmlns:p14="http://schemas.microsoft.com/office/powerpoint/2010/main" val="528588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hink-cell data - do not delete" hidden="1">
            <a:extLst>
              <a:ext uri="{FF2B5EF4-FFF2-40B4-BE49-F238E27FC236}">
                <a16:creationId xmlns:a16="http://schemas.microsoft.com/office/drawing/2014/main" id="{B0E76A1F-1EAF-1ABD-62DB-8BE7984E5180}"/>
              </a:ext>
            </a:extLst>
          </p:cNvPr>
          <p:cNvGraphicFramePr>
            <a:graphicFrameLocks noChangeAspect="1"/>
          </p:cNvGraphicFramePr>
          <p:nvPr>
            <p:custDataLst>
              <p:tags r:id="rId1"/>
            </p:custDataLst>
            <p:extLst>
              <p:ext uri="{D42A27DB-BD31-4B8C-83A1-F6EECF244321}">
                <p14:modId xmlns:p14="http://schemas.microsoft.com/office/powerpoint/2010/main" val="4247575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5" name="think-cell data - do not delete" hidden="1">
                        <a:extLst>
                          <a:ext uri="{FF2B5EF4-FFF2-40B4-BE49-F238E27FC236}">
                            <a16:creationId xmlns:a16="http://schemas.microsoft.com/office/drawing/2014/main" id="{B0E76A1F-1EAF-1ABD-62DB-8BE7984E5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D4468B8-7028-A592-400D-A61C21A8FECA}"/>
              </a:ext>
            </a:extLst>
          </p:cNvPr>
          <p:cNvSpPr>
            <a:spLocks noGrp="1"/>
          </p:cNvSpPr>
          <p:nvPr>
            <p:ph type="title"/>
          </p:nvPr>
        </p:nvSpPr>
        <p:spPr>
          <a:xfrm>
            <a:off x="419255" y="245812"/>
            <a:ext cx="11438313" cy="708715"/>
          </a:xfrm>
        </p:spPr>
        <p:txBody>
          <a:bodyPr vert="horz"/>
          <a:lstStyle/>
          <a:p>
            <a:r>
              <a:rPr lang="en-GB" sz="2000"/>
              <a:t>There are two ways to reduce harmful refrigerant emissions – a) reduce how much refrigerant is released into the atmosphere, and b) transition to low GWP refrigerant </a:t>
            </a:r>
          </a:p>
        </p:txBody>
      </p:sp>
      <p:sp>
        <p:nvSpPr>
          <p:cNvPr id="3" name="Slide Number Placeholder 2">
            <a:extLst>
              <a:ext uri="{FF2B5EF4-FFF2-40B4-BE49-F238E27FC236}">
                <a16:creationId xmlns:a16="http://schemas.microsoft.com/office/drawing/2014/main" id="{0BBBE98E-BA9B-8F96-5884-7BE19479AB08}"/>
              </a:ext>
            </a:extLst>
          </p:cNvPr>
          <p:cNvSpPr>
            <a:spLocks noGrp="1"/>
          </p:cNvSpPr>
          <p:nvPr>
            <p:ph type="sldNum" sz="quarter" idx="11"/>
          </p:nvPr>
        </p:nvSpPr>
        <p:spPr/>
        <p:txBody>
          <a:bodyPr/>
          <a:lstStyle/>
          <a:p>
            <a:fld id="{ABB6D191-819E-455F-BC39-F2381519C0C1}" type="slidenum">
              <a:rPr lang="en-US" noProof="0" smtClean="0"/>
              <a:t>36</a:t>
            </a:fld>
            <a:endParaRPr lang="en-US" noProof="0"/>
          </a:p>
        </p:txBody>
      </p:sp>
      <p:sp>
        <p:nvSpPr>
          <p:cNvPr id="4" name="Footer Placeholder 3">
            <a:extLst>
              <a:ext uri="{FF2B5EF4-FFF2-40B4-BE49-F238E27FC236}">
                <a16:creationId xmlns:a16="http://schemas.microsoft.com/office/drawing/2014/main" id="{D7201B6F-F71A-75AD-CF1D-E28A3071DB3F}"/>
              </a:ext>
            </a:extLst>
          </p:cNvPr>
          <p:cNvSpPr>
            <a:spLocks noGrp="1"/>
          </p:cNvSpPr>
          <p:nvPr>
            <p:ph type="ftr" sz="quarter" idx="12"/>
          </p:nvPr>
        </p:nvSpPr>
        <p:spPr>
          <a:xfrm>
            <a:off x="1446000" y="6339057"/>
            <a:ext cx="9675845" cy="631098"/>
          </a:xfrm>
        </p:spPr>
        <p:txBody>
          <a:bodyPr lIns="91440" tIns="45720" rIns="91440" bIns="45720" anchor="t"/>
          <a:lstStyle/>
          <a:p>
            <a:r>
              <a:rPr lang="en-GB" sz="800" dirty="0">
                <a:latin typeface="Century Gothic"/>
              </a:rPr>
              <a:t>Note: Global Warming Potential (GWP) – global warming impact relative to the impact of the same quantity of CO</a:t>
            </a:r>
            <a:r>
              <a:rPr lang="en-GB" sz="800" baseline="-25000" dirty="0">
                <a:latin typeface="Century Gothic"/>
              </a:rPr>
              <a:t>2 </a:t>
            </a:r>
            <a:r>
              <a:rPr lang="en-GB" sz="800" dirty="0">
                <a:latin typeface="Century Gothic"/>
              </a:rPr>
              <a:t>over a 100-year period.</a:t>
            </a:r>
          </a:p>
          <a:p>
            <a:pPr algn="l"/>
            <a:r>
              <a:rPr lang="en-US" sz="800" dirty="0">
                <a:latin typeface="Century Gothic"/>
              </a:rPr>
              <a:t>Source: </a:t>
            </a:r>
            <a:r>
              <a:rPr lang="en-GB" sz="800" b="0" i="0" u="none" strike="noStrike" baseline="0" dirty="0"/>
              <a:t>IEA (2023), </a:t>
            </a:r>
            <a:r>
              <a:rPr lang="en-GB" sz="800" b="0" i="1" u="none" strike="noStrike" baseline="0" dirty="0"/>
              <a:t>Energy Technology Perspectives</a:t>
            </a:r>
            <a:r>
              <a:rPr lang="en-GB" sz="800" b="0" i="0" u="none" strike="noStrike" baseline="0" dirty="0"/>
              <a:t>; BSRIA (2020), </a:t>
            </a:r>
            <a:r>
              <a:rPr lang="en-GB" sz="800" b="0" i="1" u="none" strike="noStrike" baseline="0" dirty="0"/>
              <a:t>BSRIA’s view on refrigerant trends in AC and Heat Pump segments</a:t>
            </a:r>
            <a:r>
              <a:rPr lang="en-GB" sz="800" b="0" i="0" u="none" strike="noStrike" baseline="0" dirty="0"/>
              <a:t>; Net Zero Carbon Guide, Refrigerants</a:t>
            </a:r>
          </a:p>
          <a:p>
            <a:pPr algn="l"/>
            <a:r>
              <a:rPr lang="en-US" sz="800" b="0" i="0" u="none" strike="noStrike" baseline="0" dirty="0"/>
              <a:t>and their Contribution to Global Warming, available at www.netzerocarbonguide.co.uk/guide/designing-and-building/heating-your-building/refrigerants-and-theircontribution-</a:t>
            </a:r>
          </a:p>
          <a:p>
            <a:pPr algn="l"/>
            <a:r>
              <a:rPr lang="en-US" sz="800" b="0" i="0" u="none" strike="noStrike" baseline="0" dirty="0"/>
              <a:t>to-global-warming. [Accessed 10/08/2024]; IEA (2018), </a:t>
            </a:r>
            <a:r>
              <a:rPr lang="en-US" sz="800" b="0" i="1" u="none" strike="noStrike" baseline="0" dirty="0"/>
              <a:t>The Future of Cooling</a:t>
            </a:r>
            <a:r>
              <a:rPr lang="en-US" sz="800" b="0" i="0" u="none" strike="noStrike" baseline="0" dirty="0"/>
              <a:t>; Carbon Containment Lab (2022), </a:t>
            </a:r>
            <a:r>
              <a:rPr lang="en-US" sz="800" b="0" i="1" u="none" strike="noStrike" baseline="0" dirty="0"/>
              <a:t>Managing Refrigerants in a Warmer World</a:t>
            </a:r>
            <a:r>
              <a:rPr lang="en-US" sz="800" b="0" i="0" u="none" strike="noStrike" baseline="0" dirty="0"/>
              <a:t>.</a:t>
            </a:r>
            <a:endParaRPr lang="en-GB" sz="800" dirty="0"/>
          </a:p>
        </p:txBody>
      </p:sp>
      <p:grpSp>
        <p:nvGrpSpPr>
          <p:cNvPr id="5" name="Group 4">
            <a:extLst>
              <a:ext uri="{FF2B5EF4-FFF2-40B4-BE49-F238E27FC236}">
                <a16:creationId xmlns:a16="http://schemas.microsoft.com/office/drawing/2014/main" id="{A0D08E64-EAF6-5981-AB38-0C0D3AEF48DD}"/>
              </a:ext>
            </a:extLst>
          </p:cNvPr>
          <p:cNvGrpSpPr>
            <a:grpSpLocks/>
          </p:cNvGrpSpPr>
          <p:nvPr/>
        </p:nvGrpSpPr>
        <p:grpSpPr>
          <a:xfrm>
            <a:off x="413319" y="2631993"/>
            <a:ext cx="2774826" cy="320047"/>
            <a:chOff x="445347" y="1469741"/>
            <a:chExt cx="2359397" cy="376039"/>
          </a:xfrm>
        </p:grpSpPr>
        <p:sp>
          <p:nvSpPr>
            <p:cNvPr id="6" name="Rectangle: Rounded Corners 21">
              <a:extLst>
                <a:ext uri="{FF2B5EF4-FFF2-40B4-BE49-F238E27FC236}">
                  <a16:creationId xmlns:a16="http://schemas.microsoft.com/office/drawing/2014/main" id="{8D5EBC38-96CE-3C1A-8B81-DE59A5D87FC1}"/>
                </a:ext>
              </a:extLst>
            </p:cNvPr>
            <p:cNvSpPr/>
            <p:nvPr/>
          </p:nvSpPr>
          <p:spPr>
            <a:xfrm>
              <a:off x="445347" y="1469741"/>
              <a:ext cx="1419597" cy="376039"/>
            </a:xfrm>
            <a:prstGeom prst="roundRect">
              <a:avLst>
                <a:gd name="adj" fmla="val 7181"/>
              </a:avLst>
            </a:prstGeom>
            <a:solidFill>
              <a:schemeClr val="tx2"/>
            </a:solidFill>
            <a:ln w="10795" cap="flat" cmpd="sng" algn="ctr">
              <a:no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FFFFFF"/>
                  </a:solidFill>
                  <a:effectLst/>
                  <a:uLnTx/>
                  <a:uFillTx/>
                  <a:latin typeface="Century Gothic" panose="020B0502020202020204" pitchFamily="34" charset="0"/>
                </a:rPr>
                <a:t>R-134a</a:t>
              </a:r>
            </a:p>
          </p:txBody>
        </p:sp>
        <p:sp>
          <p:nvSpPr>
            <p:cNvPr id="7" name="Rectangle: Rounded Corners 21">
              <a:extLst>
                <a:ext uri="{FF2B5EF4-FFF2-40B4-BE49-F238E27FC236}">
                  <a16:creationId xmlns:a16="http://schemas.microsoft.com/office/drawing/2014/main" id="{16A14FA3-2947-BE90-4F42-55F2FF3EEDCA}"/>
                </a:ext>
              </a:extLst>
            </p:cNvPr>
            <p:cNvSpPr/>
            <p:nvPr/>
          </p:nvSpPr>
          <p:spPr>
            <a:xfrm>
              <a:off x="445347" y="1469741"/>
              <a:ext cx="2359397" cy="376039"/>
            </a:xfrm>
            <a:prstGeom prst="roundRect">
              <a:avLst>
                <a:gd name="adj" fmla="val 7181"/>
              </a:avLst>
            </a:prstGeom>
            <a:noFill/>
            <a:ln w="19050" cap="flat" cmpd="sng" algn="ctr">
              <a:solidFill>
                <a:srgbClr val="003B4C"/>
              </a:solid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en-GB" sz="1600" b="0"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7347C975-DD4F-22AB-A14F-C931906E8800}"/>
                </a:ext>
              </a:extLst>
            </p:cNvPr>
            <p:cNvSpPr txBox="1"/>
            <p:nvPr/>
          </p:nvSpPr>
          <p:spPr>
            <a:xfrm>
              <a:off x="1864944" y="1550149"/>
              <a:ext cx="939798" cy="216973"/>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0" cap="none" spc="0" normalizeH="0" baseline="0" noProof="0">
                  <a:ln>
                    <a:noFill/>
                  </a:ln>
                  <a:solidFill>
                    <a:srgbClr val="072A31"/>
                  </a:solidFill>
                  <a:effectLst/>
                  <a:uLnTx/>
                  <a:uFillTx/>
                  <a:latin typeface="Century Gothic" panose="020B0502020202020204" pitchFamily="34" charset="0"/>
                </a:rPr>
                <a:t>1430</a:t>
              </a:r>
            </a:p>
          </p:txBody>
        </p:sp>
      </p:grpSp>
      <p:grpSp>
        <p:nvGrpSpPr>
          <p:cNvPr id="9" name="Group 8">
            <a:extLst>
              <a:ext uri="{FF2B5EF4-FFF2-40B4-BE49-F238E27FC236}">
                <a16:creationId xmlns:a16="http://schemas.microsoft.com/office/drawing/2014/main" id="{2847B272-1E6F-F9A6-DEB6-5033330D6C4E}"/>
              </a:ext>
            </a:extLst>
          </p:cNvPr>
          <p:cNvGrpSpPr>
            <a:grpSpLocks/>
          </p:cNvGrpSpPr>
          <p:nvPr/>
        </p:nvGrpSpPr>
        <p:grpSpPr>
          <a:xfrm>
            <a:off x="413319" y="3031932"/>
            <a:ext cx="2774826" cy="320403"/>
            <a:chOff x="445346" y="2170520"/>
            <a:chExt cx="2359397" cy="376457"/>
          </a:xfrm>
        </p:grpSpPr>
        <p:sp>
          <p:nvSpPr>
            <p:cNvPr id="10" name="Rectangle: Rounded Corners 21">
              <a:extLst>
                <a:ext uri="{FF2B5EF4-FFF2-40B4-BE49-F238E27FC236}">
                  <a16:creationId xmlns:a16="http://schemas.microsoft.com/office/drawing/2014/main" id="{A0AE4343-4510-3690-D2CD-03C2EFE2272C}"/>
                </a:ext>
              </a:extLst>
            </p:cNvPr>
            <p:cNvSpPr/>
            <p:nvPr/>
          </p:nvSpPr>
          <p:spPr>
            <a:xfrm>
              <a:off x="445347" y="2170520"/>
              <a:ext cx="1419597" cy="376039"/>
            </a:xfrm>
            <a:prstGeom prst="roundRect">
              <a:avLst>
                <a:gd name="adj" fmla="val 7181"/>
              </a:avLst>
            </a:prstGeom>
            <a:solidFill>
              <a:schemeClr val="tx2"/>
            </a:solidFill>
            <a:ln w="10795" cap="flat" cmpd="sng" algn="ctr">
              <a:no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FFFFFF"/>
                  </a:solidFill>
                  <a:effectLst/>
                  <a:uLnTx/>
                  <a:uFillTx/>
                  <a:latin typeface="Century Gothic" panose="020B0502020202020204" pitchFamily="34" charset="0"/>
                </a:rPr>
                <a:t>R410a</a:t>
              </a:r>
            </a:p>
          </p:txBody>
        </p:sp>
        <p:sp>
          <p:nvSpPr>
            <p:cNvPr id="11" name="Rectangle: Rounded Corners 21">
              <a:extLst>
                <a:ext uri="{FF2B5EF4-FFF2-40B4-BE49-F238E27FC236}">
                  <a16:creationId xmlns:a16="http://schemas.microsoft.com/office/drawing/2014/main" id="{4ECD1846-CD14-AA4E-604E-61A281D51804}"/>
                </a:ext>
              </a:extLst>
            </p:cNvPr>
            <p:cNvSpPr/>
            <p:nvPr/>
          </p:nvSpPr>
          <p:spPr>
            <a:xfrm>
              <a:off x="445346" y="2170938"/>
              <a:ext cx="2359397" cy="376039"/>
            </a:xfrm>
            <a:prstGeom prst="roundRect">
              <a:avLst>
                <a:gd name="adj" fmla="val 7181"/>
              </a:avLst>
            </a:prstGeom>
            <a:noFill/>
            <a:ln w="19050" cap="flat" cmpd="sng" algn="ctr">
              <a:solidFill>
                <a:srgbClr val="003B4C"/>
              </a:solid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en-GB" sz="1600" b="0"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0CEE410D-2A37-72E7-450B-E124805C3733}"/>
                </a:ext>
              </a:extLst>
            </p:cNvPr>
            <p:cNvSpPr txBox="1"/>
            <p:nvPr/>
          </p:nvSpPr>
          <p:spPr>
            <a:xfrm>
              <a:off x="1864944" y="2246177"/>
              <a:ext cx="939798" cy="216973"/>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0" cap="none" spc="0" normalizeH="0" baseline="0" noProof="0">
                  <a:ln>
                    <a:noFill/>
                  </a:ln>
                  <a:solidFill>
                    <a:srgbClr val="072A31"/>
                  </a:solidFill>
                  <a:effectLst/>
                  <a:uLnTx/>
                  <a:uFillTx/>
                  <a:latin typeface="Century Gothic" panose="020B0502020202020204" pitchFamily="34" charset="0"/>
                </a:rPr>
                <a:t>2088</a:t>
              </a:r>
            </a:p>
          </p:txBody>
        </p:sp>
      </p:grpSp>
      <p:grpSp>
        <p:nvGrpSpPr>
          <p:cNvPr id="13" name="Group 12">
            <a:extLst>
              <a:ext uri="{FF2B5EF4-FFF2-40B4-BE49-F238E27FC236}">
                <a16:creationId xmlns:a16="http://schemas.microsoft.com/office/drawing/2014/main" id="{599AFA2D-6761-7260-280A-5199FC9FEAA2}"/>
              </a:ext>
            </a:extLst>
          </p:cNvPr>
          <p:cNvGrpSpPr>
            <a:grpSpLocks/>
          </p:cNvGrpSpPr>
          <p:nvPr/>
        </p:nvGrpSpPr>
        <p:grpSpPr>
          <a:xfrm>
            <a:off x="413318" y="4297894"/>
            <a:ext cx="2774829" cy="320759"/>
            <a:chOff x="445347" y="2870463"/>
            <a:chExt cx="2359397" cy="376876"/>
          </a:xfrm>
        </p:grpSpPr>
        <p:sp>
          <p:nvSpPr>
            <p:cNvPr id="14" name="Rectangle: Rounded Corners 21">
              <a:extLst>
                <a:ext uri="{FF2B5EF4-FFF2-40B4-BE49-F238E27FC236}">
                  <a16:creationId xmlns:a16="http://schemas.microsoft.com/office/drawing/2014/main" id="{74141EDD-97FA-A828-5C9A-0069CDF71F79}"/>
                </a:ext>
              </a:extLst>
            </p:cNvPr>
            <p:cNvSpPr/>
            <p:nvPr/>
          </p:nvSpPr>
          <p:spPr>
            <a:xfrm>
              <a:off x="445347" y="2871300"/>
              <a:ext cx="1419597" cy="376039"/>
            </a:xfrm>
            <a:prstGeom prst="roundRect">
              <a:avLst>
                <a:gd name="adj" fmla="val 7181"/>
              </a:avLst>
            </a:prstGeom>
            <a:solidFill>
              <a:schemeClr val="accent2"/>
            </a:solidFill>
            <a:ln w="10795" cap="flat" cmpd="sng" algn="ctr">
              <a:no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FFFFFF"/>
                  </a:solidFill>
                  <a:effectLst/>
                  <a:uLnTx/>
                  <a:uFillTx/>
                  <a:latin typeface="Century Gothic" panose="020B0502020202020204" pitchFamily="34" charset="0"/>
                </a:rPr>
                <a:t>R1234ze</a:t>
              </a:r>
            </a:p>
          </p:txBody>
        </p:sp>
        <p:sp>
          <p:nvSpPr>
            <p:cNvPr id="15" name="Rectangle: Rounded Corners 21">
              <a:extLst>
                <a:ext uri="{FF2B5EF4-FFF2-40B4-BE49-F238E27FC236}">
                  <a16:creationId xmlns:a16="http://schemas.microsoft.com/office/drawing/2014/main" id="{8806D8F1-8B57-193D-8438-9EDF8A5EE274}"/>
                </a:ext>
              </a:extLst>
            </p:cNvPr>
            <p:cNvSpPr/>
            <p:nvPr/>
          </p:nvSpPr>
          <p:spPr>
            <a:xfrm>
              <a:off x="445347" y="2870463"/>
              <a:ext cx="2359397" cy="376039"/>
            </a:xfrm>
            <a:prstGeom prst="roundRect">
              <a:avLst>
                <a:gd name="adj" fmla="val 7181"/>
              </a:avLst>
            </a:prstGeom>
            <a:noFill/>
            <a:ln w="19050" cap="flat" cmpd="sng" algn="ctr">
              <a:solidFill>
                <a:srgbClr val="003B4C"/>
              </a:solid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en-GB" sz="1600" b="0"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16" name="TextBox 15">
              <a:extLst>
                <a:ext uri="{FF2B5EF4-FFF2-40B4-BE49-F238E27FC236}">
                  <a16:creationId xmlns:a16="http://schemas.microsoft.com/office/drawing/2014/main" id="{FC998584-1410-B6D9-6B68-CF77E6877079}"/>
                </a:ext>
              </a:extLst>
            </p:cNvPr>
            <p:cNvSpPr txBox="1"/>
            <p:nvPr/>
          </p:nvSpPr>
          <p:spPr>
            <a:xfrm>
              <a:off x="1864944" y="2949808"/>
              <a:ext cx="939798" cy="216974"/>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0" cap="none" spc="0" normalizeH="0" baseline="0" noProof="0">
                  <a:ln>
                    <a:noFill/>
                  </a:ln>
                  <a:solidFill>
                    <a:srgbClr val="072A31"/>
                  </a:solidFill>
                  <a:effectLst/>
                  <a:uLnTx/>
                  <a:uFillTx/>
                  <a:latin typeface="Century Gothic" panose="020B0502020202020204" pitchFamily="34" charset="0"/>
                </a:rPr>
                <a:t>7</a:t>
              </a:r>
            </a:p>
          </p:txBody>
        </p:sp>
      </p:grpSp>
      <p:grpSp>
        <p:nvGrpSpPr>
          <p:cNvPr id="17" name="Group 16">
            <a:extLst>
              <a:ext uri="{FF2B5EF4-FFF2-40B4-BE49-F238E27FC236}">
                <a16:creationId xmlns:a16="http://schemas.microsoft.com/office/drawing/2014/main" id="{C199D4D6-F713-F853-DB49-85506EE72222}"/>
              </a:ext>
            </a:extLst>
          </p:cNvPr>
          <p:cNvGrpSpPr>
            <a:grpSpLocks/>
          </p:cNvGrpSpPr>
          <p:nvPr/>
        </p:nvGrpSpPr>
        <p:grpSpPr>
          <a:xfrm>
            <a:off x="413318" y="5163918"/>
            <a:ext cx="2774829" cy="320403"/>
            <a:chOff x="445346" y="3571661"/>
            <a:chExt cx="2359397" cy="376457"/>
          </a:xfrm>
        </p:grpSpPr>
        <p:sp>
          <p:nvSpPr>
            <p:cNvPr id="18" name="Rectangle: Rounded Corners 21">
              <a:extLst>
                <a:ext uri="{FF2B5EF4-FFF2-40B4-BE49-F238E27FC236}">
                  <a16:creationId xmlns:a16="http://schemas.microsoft.com/office/drawing/2014/main" id="{6DD6D0E7-D5FC-1869-E669-51CF87E7CEA1}"/>
                </a:ext>
              </a:extLst>
            </p:cNvPr>
            <p:cNvSpPr/>
            <p:nvPr/>
          </p:nvSpPr>
          <p:spPr>
            <a:xfrm>
              <a:off x="445347" y="3572079"/>
              <a:ext cx="1419597" cy="376039"/>
            </a:xfrm>
            <a:prstGeom prst="roundRect">
              <a:avLst>
                <a:gd name="adj" fmla="val 7181"/>
              </a:avLst>
            </a:prstGeom>
            <a:solidFill>
              <a:schemeClr val="accent1"/>
            </a:solidFill>
            <a:ln w="10795" cap="flat" cmpd="sng" algn="ctr">
              <a:no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FFFFFF"/>
                  </a:solidFill>
                  <a:effectLst/>
                  <a:uLnTx/>
                  <a:uFillTx/>
                  <a:latin typeface="Century Gothic" panose="020B0502020202020204" pitchFamily="34" charset="0"/>
                </a:rPr>
                <a:t>CO2</a:t>
              </a:r>
            </a:p>
          </p:txBody>
        </p:sp>
        <p:sp>
          <p:nvSpPr>
            <p:cNvPr id="19" name="Rectangle: Rounded Corners 18">
              <a:extLst>
                <a:ext uri="{FF2B5EF4-FFF2-40B4-BE49-F238E27FC236}">
                  <a16:creationId xmlns:a16="http://schemas.microsoft.com/office/drawing/2014/main" id="{16AF4257-8528-1F8F-9779-E42B96319A46}"/>
                </a:ext>
              </a:extLst>
            </p:cNvPr>
            <p:cNvSpPr/>
            <p:nvPr/>
          </p:nvSpPr>
          <p:spPr>
            <a:xfrm>
              <a:off x="445346" y="3571661"/>
              <a:ext cx="2359397" cy="376039"/>
            </a:xfrm>
            <a:prstGeom prst="roundRect">
              <a:avLst>
                <a:gd name="adj" fmla="val 7181"/>
              </a:avLst>
            </a:prstGeom>
            <a:noFill/>
            <a:ln w="19050" cap="flat" cmpd="sng" algn="ctr">
              <a:solidFill>
                <a:srgbClr val="003B4C"/>
              </a:solid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en-GB" sz="1600" b="0"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A6C7BC0F-5552-7093-AE44-EED8EDE7AE24}"/>
                </a:ext>
              </a:extLst>
            </p:cNvPr>
            <p:cNvSpPr txBox="1"/>
            <p:nvPr/>
          </p:nvSpPr>
          <p:spPr>
            <a:xfrm>
              <a:off x="1864944" y="3654868"/>
              <a:ext cx="939798" cy="216973"/>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0" cap="none" spc="0" normalizeH="0" baseline="0" noProof="0">
                  <a:ln>
                    <a:noFill/>
                  </a:ln>
                  <a:solidFill>
                    <a:srgbClr val="072A31"/>
                  </a:solidFill>
                  <a:effectLst/>
                  <a:uLnTx/>
                  <a:uFillTx/>
                  <a:latin typeface="Century Gothic" panose="020B0502020202020204" pitchFamily="34" charset="0"/>
                </a:rPr>
                <a:t>1</a:t>
              </a:r>
            </a:p>
          </p:txBody>
        </p:sp>
      </p:grpSp>
      <p:grpSp>
        <p:nvGrpSpPr>
          <p:cNvPr id="21" name="Group 20">
            <a:extLst>
              <a:ext uri="{FF2B5EF4-FFF2-40B4-BE49-F238E27FC236}">
                <a16:creationId xmlns:a16="http://schemas.microsoft.com/office/drawing/2014/main" id="{519DBD27-1B27-DBED-8F29-B76211362360}"/>
              </a:ext>
            </a:extLst>
          </p:cNvPr>
          <p:cNvGrpSpPr>
            <a:grpSpLocks/>
          </p:cNvGrpSpPr>
          <p:nvPr/>
        </p:nvGrpSpPr>
        <p:grpSpPr>
          <a:xfrm>
            <a:off x="413318" y="5563775"/>
            <a:ext cx="2774829" cy="324814"/>
            <a:chOff x="445345" y="4267256"/>
            <a:chExt cx="2359397" cy="381640"/>
          </a:xfrm>
        </p:grpSpPr>
        <p:sp>
          <p:nvSpPr>
            <p:cNvPr id="22" name="Rectangle: Rounded Corners 21">
              <a:extLst>
                <a:ext uri="{FF2B5EF4-FFF2-40B4-BE49-F238E27FC236}">
                  <a16:creationId xmlns:a16="http://schemas.microsoft.com/office/drawing/2014/main" id="{80186C61-5B4F-F9BC-D31A-F7EE7B89A0C0}"/>
                </a:ext>
              </a:extLst>
            </p:cNvPr>
            <p:cNvSpPr/>
            <p:nvPr/>
          </p:nvSpPr>
          <p:spPr>
            <a:xfrm>
              <a:off x="445347" y="4272857"/>
              <a:ext cx="1419597" cy="376039"/>
            </a:xfrm>
            <a:prstGeom prst="roundRect">
              <a:avLst>
                <a:gd name="adj" fmla="val 7181"/>
              </a:avLst>
            </a:prstGeom>
            <a:solidFill>
              <a:schemeClr val="accent1"/>
            </a:solidFill>
            <a:ln w="10795" cap="flat" cmpd="sng" algn="ctr">
              <a:no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FFFFFF"/>
                  </a:solidFill>
                  <a:effectLst/>
                  <a:uLnTx/>
                  <a:uFillTx/>
                  <a:latin typeface="Century Gothic" panose="020B0502020202020204" pitchFamily="34" charset="0"/>
                </a:rPr>
                <a:t>Propane</a:t>
              </a:r>
            </a:p>
          </p:txBody>
        </p:sp>
        <p:sp>
          <p:nvSpPr>
            <p:cNvPr id="23" name="Rectangle: Rounded Corners 21">
              <a:extLst>
                <a:ext uri="{FF2B5EF4-FFF2-40B4-BE49-F238E27FC236}">
                  <a16:creationId xmlns:a16="http://schemas.microsoft.com/office/drawing/2014/main" id="{465241CD-3E3A-FAC8-5B7A-4DDC12F02CB7}"/>
                </a:ext>
              </a:extLst>
            </p:cNvPr>
            <p:cNvSpPr/>
            <p:nvPr/>
          </p:nvSpPr>
          <p:spPr>
            <a:xfrm>
              <a:off x="445345" y="4267256"/>
              <a:ext cx="2359397" cy="376039"/>
            </a:xfrm>
            <a:prstGeom prst="roundRect">
              <a:avLst>
                <a:gd name="adj" fmla="val 7181"/>
              </a:avLst>
            </a:prstGeom>
            <a:noFill/>
            <a:ln w="19050" cap="flat" cmpd="sng" algn="ctr">
              <a:solidFill>
                <a:srgbClr val="003B4C"/>
              </a:solid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en-GB" sz="1600" b="0"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24" name="TextBox 23">
              <a:extLst>
                <a:ext uri="{FF2B5EF4-FFF2-40B4-BE49-F238E27FC236}">
                  <a16:creationId xmlns:a16="http://schemas.microsoft.com/office/drawing/2014/main" id="{1BED5581-44A6-940B-8144-78D7165476FB}"/>
                </a:ext>
              </a:extLst>
            </p:cNvPr>
            <p:cNvSpPr txBox="1"/>
            <p:nvPr/>
          </p:nvSpPr>
          <p:spPr>
            <a:xfrm>
              <a:off x="1864944" y="4343420"/>
              <a:ext cx="939798" cy="216973"/>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0" cap="none" spc="0" normalizeH="0" baseline="0" noProof="0">
                  <a:ln>
                    <a:noFill/>
                  </a:ln>
                  <a:solidFill>
                    <a:srgbClr val="072A31"/>
                  </a:solidFill>
                  <a:effectLst/>
                  <a:uLnTx/>
                  <a:uFillTx/>
                  <a:latin typeface="Century Gothic" panose="020B0502020202020204" pitchFamily="34" charset="0"/>
                </a:rPr>
                <a:t>3</a:t>
              </a:r>
            </a:p>
          </p:txBody>
        </p:sp>
      </p:grpSp>
      <p:grpSp>
        <p:nvGrpSpPr>
          <p:cNvPr id="25" name="Group 24">
            <a:extLst>
              <a:ext uri="{FF2B5EF4-FFF2-40B4-BE49-F238E27FC236}">
                <a16:creationId xmlns:a16="http://schemas.microsoft.com/office/drawing/2014/main" id="{51DE8D09-751B-3C6A-80A1-F5676395B324}"/>
              </a:ext>
            </a:extLst>
          </p:cNvPr>
          <p:cNvGrpSpPr>
            <a:grpSpLocks/>
          </p:cNvGrpSpPr>
          <p:nvPr/>
        </p:nvGrpSpPr>
        <p:grpSpPr>
          <a:xfrm>
            <a:off x="413318" y="5968046"/>
            <a:ext cx="2774829" cy="324814"/>
            <a:chOff x="445345" y="5100711"/>
            <a:chExt cx="2359397" cy="381640"/>
          </a:xfrm>
        </p:grpSpPr>
        <p:sp>
          <p:nvSpPr>
            <p:cNvPr id="26" name="Rectangle: Rounded Corners 21">
              <a:extLst>
                <a:ext uri="{FF2B5EF4-FFF2-40B4-BE49-F238E27FC236}">
                  <a16:creationId xmlns:a16="http://schemas.microsoft.com/office/drawing/2014/main" id="{DBCCEDBA-42E0-1047-2AB8-462F5089977C}"/>
                </a:ext>
              </a:extLst>
            </p:cNvPr>
            <p:cNvSpPr/>
            <p:nvPr/>
          </p:nvSpPr>
          <p:spPr>
            <a:xfrm>
              <a:off x="445347" y="5106312"/>
              <a:ext cx="1419597" cy="376039"/>
            </a:xfrm>
            <a:prstGeom prst="roundRect">
              <a:avLst>
                <a:gd name="adj" fmla="val 7181"/>
              </a:avLst>
            </a:prstGeom>
            <a:solidFill>
              <a:schemeClr val="accent1"/>
            </a:solidFill>
            <a:ln w="10795" cap="flat" cmpd="sng" algn="ctr">
              <a:no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FFFFFF"/>
                  </a:solidFill>
                  <a:effectLst/>
                  <a:uLnTx/>
                  <a:uFillTx/>
                  <a:latin typeface="Century Gothic" panose="020B0502020202020204" pitchFamily="34" charset="0"/>
                </a:rPr>
                <a:t>Ammonia</a:t>
              </a:r>
            </a:p>
          </p:txBody>
        </p:sp>
        <p:sp>
          <p:nvSpPr>
            <p:cNvPr id="27" name="Rectangle: Rounded Corners 21">
              <a:extLst>
                <a:ext uri="{FF2B5EF4-FFF2-40B4-BE49-F238E27FC236}">
                  <a16:creationId xmlns:a16="http://schemas.microsoft.com/office/drawing/2014/main" id="{1E9CACD4-CE67-CEA1-7ED5-DEE45D999906}"/>
                </a:ext>
              </a:extLst>
            </p:cNvPr>
            <p:cNvSpPr/>
            <p:nvPr/>
          </p:nvSpPr>
          <p:spPr>
            <a:xfrm>
              <a:off x="445345" y="5100711"/>
              <a:ext cx="2359397" cy="376039"/>
            </a:xfrm>
            <a:prstGeom prst="roundRect">
              <a:avLst>
                <a:gd name="adj" fmla="val 7181"/>
              </a:avLst>
            </a:prstGeom>
            <a:noFill/>
            <a:ln w="19050" cap="flat" cmpd="sng" algn="ctr">
              <a:solidFill>
                <a:srgbClr val="003B4C"/>
              </a:solid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en-GB" sz="1600" b="0"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28" name="TextBox 27">
              <a:extLst>
                <a:ext uri="{FF2B5EF4-FFF2-40B4-BE49-F238E27FC236}">
                  <a16:creationId xmlns:a16="http://schemas.microsoft.com/office/drawing/2014/main" id="{D4B83409-E80E-0B0C-C946-F47C9D1F4DDA}"/>
                </a:ext>
              </a:extLst>
            </p:cNvPr>
            <p:cNvSpPr txBox="1"/>
            <p:nvPr/>
          </p:nvSpPr>
          <p:spPr>
            <a:xfrm>
              <a:off x="1864944" y="5176875"/>
              <a:ext cx="939798" cy="216973"/>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0" cap="none" spc="0" normalizeH="0" baseline="0" noProof="0">
                  <a:ln>
                    <a:noFill/>
                  </a:ln>
                  <a:solidFill>
                    <a:srgbClr val="072A31"/>
                  </a:solidFill>
                  <a:effectLst/>
                  <a:uLnTx/>
                  <a:uFillTx/>
                  <a:latin typeface="Century Gothic" panose="020B0502020202020204" pitchFamily="34" charset="0"/>
                </a:rPr>
                <a:t>0</a:t>
              </a:r>
            </a:p>
          </p:txBody>
        </p:sp>
      </p:grpSp>
      <p:grpSp>
        <p:nvGrpSpPr>
          <p:cNvPr id="29" name="Group 28">
            <a:extLst>
              <a:ext uri="{FF2B5EF4-FFF2-40B4-BE49-F238E27FC236}">
                <a16:creationId xmlns:a16="http://schemas.microsoft.com/office/drawing/2014/main" id="{8FC363D8-78CA-2692-91BD-59E869FEF544}"/>
              </a:ext>
            </a:extLst>
          </p:cNvPr>
          <p:cNvGrpSpPr>
            <a:grpSpLocks/>
          </p:cNvGrpSpPr>
          <p:nvPr/>
        </p:nvGrpSpPr>
        <p:grpSpPr>
          <a:xfrm>
            <a:off x="413319" y="3432226"/>
            <a:ext cx="2774826" cy="320403"/>
            <a:chOff x="445346" y="2170520"/>
            <a:chExt cx="2359397" cy="376457"/>
          </a:xfrm>
        </p:grpSpPr>
        <p:sp>
          <p:nvSpPr>
            <p:cNvPr id="30" name="Rectangle: Rounded Corners 21">
              <a:extLst>
                <a:ext uri="{FF2B5EF4-FFF2-40B4-BE49-F238E27FC236}">
                  <a16:creationId xmlns:a16="http://schemas.microsoft.com/office/drawing/2014/main" id="{42F4E2DF-8DFA-D648-D7EB-807BC3125D24}"/>
                </a:ext>
              </a:extLst>
            </p:cNvPr>
            <p:cNvSpPr/>
            <p:nvPr/>
          </p:nvSpPr>
          <p:spPr>
            <a:xfrm>
              <a:off x="445347" y="2170520"/>
              <a:ext cx="1419597" cy="376039"/>
            </a:xfrm>
            <a:prstGeom prst="roundRect">
              <a:avLst>
                <a:gd name="adj" fmla="val 7181"/>
              </a:avLst>
            </a:prstGeom>
            <a:solidFill>
              <a:schemeClr val="tx2"/>
            </a:solidFill>
            <a:ln w="10795" cap="flat" cmpd="sng" algn="ctr">
              <a:no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FFFFFF"/>
                  </a:solidFill>
                  <a:effectLst/>
                  <a:uLnTx/>
                  <a:uFillTx/>
                  <a:latin typeface="Century Gothic" panose="020B0502020202020204" pitchFamily="34" charset="0"/>
                </a:rPr>
                <a:t>R-32</a:t>
              </a:r>
            </a:p>
          </p:txBody>
        </p:sp>
        <p:sp>
          <p:nvSpPr>
            <p:cNvPr id="31" name="Rectangle: Rounded Corners 21">
              <a:extLst>
                <a:ext uri="{FF2B5EF4-FFF2-40B4-BE49-F238E27FC236}">
                  <a16:creationId xmlns:a16="http://schemas.microsoft.com/office/drawing/2014/main" id="{5DD8C22E-5165-BBC1-AFF7-1CE07DEFA06A}"/>
                </a:ext>
              </a:extLst>
            </p:cNvPr>
            <p:cNvSpPr/>
            <p:nvPr/>
          </p:nvSpPr>
          <p:spPr>
            <a:xfrm>
              <a:off x="445346" y="2170938"/>
              <a:ext cx="2359397" cy="376039"/>
            </a:xfrm>
            <a:prstGeom prst="roundRect">
              <a:avLst>
                <a:gd name="adj" fmla="val 7181"/>
              </a:avLst>
            </a:prstGeom>
            <a:noFill/>
            <a:ln w="19050" cap="flat" cmpd="sng" algn="ctr">
              <a:solidFill>
                <a:srgbClr val="003B4C"/>
              </a:solidFill>
              <a:prstDash val="solid"/>
            </a:ln>
            <a:effectLst/>
          </p:spPr>
          <p:txBody>
            <a:bodyPr lIns="91440" tIns="91440" rIns="91440" bIns="91440" rtlCol="0" anchor="ctr" anchorCtr="0"/>
            <a:lstStyle/>
            <a:p>
              <a:pPr marL="0" marR="0" lvl="0" indent="0" algn="ctr" defTabSz="914342" eaLnBrk="1" fontAlgn="auto" latinLnBrk="0" hangingPunct="1">
                <a:lnSpc>
                  <a:spcPts val="1800"/>
                </a:lnSpc>
                <a:spcBef>
                  <a:spcPts val="0"/>
                </a:spcBef>
                <a:spcAft>
                  <a:spcPts val="0"/>
                </a:spcAft>
                <a:buClrTx/>
                <a:buSzTx/>
                <a:buFont typeface="Arial" panose="020B0604020202020204" pitchFamily="34" charset="0"/>
                <a:buNone/>
                <a:tabLst/>
                <a:defRPr/>
              </a:pPr>
              <a:endParaRPr kumimoji="0" lang="en-GB" sz="1600" b="0"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32" name="TextBox 31">
              <a:extLst>
                <a:ext uri="{FF2B5EF4-FFF2-40B4-BE49-F238E27FC236}">
                  <a16:creationId xmlns:a16="http://schemas.microsoft.com/office/drawing/2014/main" id="{D8347502-F01C-50E3-DEE7-5BE7A7B03D21}"/>
                </a:ext>
              </a:extLst>
            </p:cNvPr>
            <p:cNvSpPr txBox="1"/>
            <p:nvPr/>
          </p:nvSpPr>
          <p:spPr>
            <a:xfrm>
              <a:off x="1864944" y="2246176"/>
              <a:ext cx="939798" cy="216973"/>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0" cap="none" spc="0" normalizeH="0" baseline="0" noProof="0">
                  <a:ln>
                    <a:noFill/>
                  </a:ln>
                  <a:solidFill>
                    <a:srgbClr val="072A31"/>
                  </a:solidFill>
                  <a:effectLst/>
                  <a:uLnTx/>
                  <a:uFillTx/>
                  <a:latin typeface="Century Gothic" panose="020B0502020202020204" pitchFamily="34" charset="0"/>
                </a:rPr>
                <a:t>675</a:t>
              </a:r>
            </a:p>
          </p:txBody>
        </p:sp>
      </p:grpSp>
      <p:sp>
        <p:nvSpPr>
          <p:cNvPr id="33" name="TextBox 32">
            <a:extLst>
              <a:ext uri="{FF2B5EF4-FFF2-40B4-BE49-F238E27FC236}">
                <a16:creationId xmlns:a16="http://schemas.microsoft.com/office/drawing/2014/main" id="{AF8A87D6-BE75-AE95-CF94-0C35FCE26F59}"/>
              </a:ext>
            </a:extLst>
          </p:cNvPr>
          <p:cNvSpPr txBox="1">
            <a:spLocks/>
          </p:cNvSpPr>
          <p:nvPr/>
        </p:nvSpPr>
        <p:spPr>
          <a:xfrm>
            <a:off x="413318" y="2166175"/>
            <a:ext cx="2922126" cy="453970"/>
          </a:xfrm>
          <a:prstGeom prst="rect">
            <a:avLst/>
          </a:prstGeom>
          <a:noFill/>
        </p:spPr>
        <p:txBody>
          <a:bodyPr wrap="square" lIns="0" tIns="0" rIns="0" bIns="0" rtlCol="0">
            <a:spAutoFit/>
          </a:bodyPr>
          <a:lstStyle/>
          <a:p>
            <a:pPr marL="0" marR="0" lvl="0" indent="0" defTabSz="914342"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1600" b="1" i="0" u="none" strike="noStrike" kern="0" cap="none" spc="0" normalizeH="0" baseline="0" noProof="0">
                <a:ln>
                  <a:noFill/>
                </a:ln>
                <a:solidFill>
                  <a:schemeClr val="tx2"/>
                </a:solidFill>
                <a:effectLst/>
                <a:uLnTx/>
                <a:uFillTx/>
                <a:latin typeface="Century Gothic" panose="020B0502020202020204" pitchFamily="34" charset="0"/>
              </a:rPr>
              <a:t>HFCs</a:t>
            </a:r>
            <a:r>
              <a:rPr kumimoji="0" lang="en-GB" sz="1100" b="1" i="0" u="none" strike="noStrike" kern="0" cap="none" spc="0" normalizeH="0" baseline="0" noProof="0">
                <a:ln>
                  <a:noFill/>
                </a:ln>
                <a:solidFill>
                  <a:srgbClr val="3E5C58">
                    <a:lumMod val="60000"/>
                    <a:lumOff val="40000"/>
                  </a:srgbClr>
                </a:solidFill>
                <a:effectLst/>
                <a:uLnTx/>
                <a:uFillTx/>
                <a:latin typeface="Century Gothic" panose="020B0502020202020204" pitchFamily="34" charset="0"/>
              </a:rPr>
              <a:t> </a:t>
            </a:r>
            <a:r>
              <a:rPr kumimoji="0" lang="en-GB" sz="1100" b="0" i="0" u="none" strike="noStrike" kern="0" cap="none" spc="0" normalizeH="0" baseline="0" noProof="0">
                <a:ln>
                  <a:noFill/>
                </a:ln>
                <a:solidFill>
                  <a:srgbClr val="072A31"/>
                </a:solidFill>
                <a:effectLst/>
                <a:uLnTx/>
                <a:uFillTx/>
                <a:latin typeface="Century Gothic" panose="020B0502020202020204" pitchFamily="34" charset="0"/>
              </a:rPr>
              <a:t>(Hydrofluorocarbons)</a:t>
            </a:r>
          </a:p>
          <a:p>
            <a:pPr marL="0" marR="0" lvl="0" indent="0" defTabSz="914342"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1100" b="0" i="1" u="none" strike="noStrike" kern="0" cap="none" spc="0" normalizeH="0" baseline="0" noProof="0">
                <a:ln>
                  <a:noFill/>
                </a:ln>
                <a:solidFill>
                  <a:srgbClr val="072A31"/>
                </a:solidFill>
                <a:effectLst/>
                <a:uLnTx/>
                <a:uFillTx/>
                <a:latin typeface="Century Gothic" panose="020B0502020202020204" pitchFamily="34" charset="0"/>
              </a:rPr>
              <a:t>Most commonly used</a:t>
            </a:r>
          </a:p>
        </p:txBody>
      </p:sp>
      <p:sp>
        <p:nvSpPr>
          <p:cNvPr id="34" name="TextBox 33">
            <a:extLst>
              <a:ext uri="{FF2B5EF4-FFF2-40B4-BE49-F238E27FC236}">
                <a16:creationId xmlns:a16="http://schemas.microsoft.com/office/drawing/2014/main" id="{BCC4F3C6-1595-B844-7A8E-9175F7985C9E}"/>
              </a:ext>
            </a:extLst>
          </p:cNvPr>
          <p:cNvSpPr txBox="1">
            <a:spLocks/>
          </p:cNvSpPr>
          <p:nvPr/>
        </p:nvSpPr>
        <p:spPr>
          <a:xfrm>
            <a:off x="413318" y="3832074"/>
            <a:ext cx="3536464" cy="453970"/>
          </a:xfrm>
          <a:prstGeom prst="rect">
            <a:avLst/>
          </a:prstGeom>
          <a:noFill/>
        </p:spPr>
        <p:txBody>
          <a:bodyPr wrap="square" lIns="0" tIns="0" rIns="0" bIns="0" rtlCol="0">
            <a:spAutoFit/>
          </a:bodyPr>
          <a:lstStyle/>
          <a:p>
            <a:pPr marL="0" marR="0" lvl="0" indent="0" defTabSz="914342"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1600" b="1" i="0" u="none" strike="noStrike" kern="0" cap="none" spc="0" normalizeH="0" baseline="0" noProof="0">
                <a:ln>
                  <a:noFill/>
                </a:ln>
                <a:solidFill>
                  <a:srgbClr val="95D600"/>
                </a:solidFill>
                <a:effectLst/>
                <a:uLnTx/>
                <a:uFillTx/>
                <a:latin typeface="Century Gothic" panose="020B0502020202020204" pitchFamily="34" charset="0"/>
                <a:ea typeface="+mn-ea"/>
                <a:cs typeface="+mn-cs"/>
              </a:rPr>
              <a:t>Low-GWP HFOs </a:t>
            </a:r>
            <a:r>
              <a:rPr kumimoji="0" lang="en-GB" sz="1100" b="0" i="0" u="none" strike="noStrike" kern="0" cap="none" spc="0" normalizeH="0" baseline="0" noProof="0">
                <a:ln>
                  <a:noFill/>
                </a:ln>
                <a:solidFill>
                  <a:srgbClr val="072A31"/>
                </a:solidFill>
                <a:effectLst/>
                <a:uLnTx/>
                <a:uFillTx/>
                <a:latin typeface="Century Gothic" panose="020B0502020202020204" pitchFamily="34" charset="0"/>
                <a:ea typeface="+mn-ea"/>
                <a:cs typeface="+mn-cs"/>
              </a:rPr>
              <a:t>(</a:t>
            </a:r>
            <a:r>
              <a:rPr kumimoji="0" lang="en-GB" sz="1100" b="0" i="0" u="none" strike="noStrike" kern="0" cap="none" spc="0" normalizeH="0" baseline="0" noProof="0" err="1">
                <a:ln>
                  <a:noFill/>
                </a:ln>
                <a:solidFill>
                  <a:srgbClr val="072A31"/>
                </a:solidFill>
                <a:effectLst/>
                <a:uLnTx/>
                <a:uFillTx/>
                <a:latin typeface="Century Gothic" panose="020B0502020202020204" pitchFamily="34" charset="0"/>
                <a:ea typeface="+mn-ea"/>
                <a:cs typeface="+mn-cs"/>
              </a:rPr>
              <a:t>Hydrofluoroolefins</a:t>
            </a:r>
            <a:r>
              <a:rPr kumimoji="0" lang="en-GB" sz="1100" b="0" i="0" u="none" strike="noStrike" kern="0" cap="none" spc="0" normalizeH="0" baseline="0" noProof="0">
                <a:ln>
                  <a:noFill/>
                </a:ln>
                <a:solidFill>
                  <a:srgbClr val="072A31"/>
                </a:solidFill>
                <a:effectLst/>
                <a:uLnTx/>
                <a:uFillTx/>
                <a:latin typeface="Century Gothic" panose="020B0502020202020204" pitchFamily="34" charset="0"/>
              </a:rPr>
              <a:t>)</a:t>
            </a:r>
          </a:p>
          <a:p>
            <a:pPr marL="0" marR="0" lvl="0" indent="0" defTabSz="914342"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1100" b="0" i="1" u="none" strike="noStrike" kern="0" cap="none" spc="0" normalizeH="0" baseline="0" noProof="0">
                <a:ln>
                  <a:noFill/>
                </a:ln>
                <a:solidFill>
                  <a:srgbClr val="072A31"/>
                </a:solidFill>
                <a:effectLst/>
                <a:uLnTx/>
                <a:uFillTx/>
                <a:latin typeface="Century Gothic" panose="020B0502020202020204" pitchFamily="34" charset="0"/>
              </a:rPr>
              <a:t>Alternatives to HFCs  </a:t>
            </a:r>
          </a:p>
        </p:txBody>
      </p:sp>
      <p:sp>
        <p:nvSpPr>
          <p:cNvPr id="35" name="TextBox 34">
            <a:extLst>
              <a:ext uri="{FF2B5EF4-FFF2-40B4-BE49-F238E27FC236}">
                <a16:creationId xmlns:a16="http://schemas.microsoft.com/office/drawing/2014/main" id="{EC67BF09-B475-56D3-F7A4-121BE8D6C800}"/>
              </a:ext>
            </a:extLst>
          </p:cNvPr>
          <p:cNvSpPr txBox="1">
            <a:spLocks/>
          </p:cNvSpPr>
          <p:nvPr/>
        </p:nvSpPr>
        <p:spPr>
          <a:xfrm>
            <a:off x="413318" y="4698098"/>
            <a:ext cx="3536464" cy="453970"/>
          </a:xfrm>
          <a:prstGeom prst="rect">
            <a:avLst/>
          </a:prstGeom>
          <a:noFill/>
        </p:spPr>
        <p:txBody>
          <a:bodyPr wrap="square" lIns="0" tIns="0" rIns="0" bIns="0" rtlCol="0">
            <a:spAutoFit/>
          </a:bodyPr>
          <a:lstStyle/>
          <a:p>
            <a:pPr defTabSz="914342">
              <a:spcAft>
                <a:spcPts val="300"/>
              </a:spcAft>
              <a:defRPr/>
            </a:pPr>
            <a:r>
              <a:rPr kumimoji="0" lang="en-GB" sz="1600" b="1" i="0" u="none" strike="noStrike" kern="0" cap="none" spc="0" normalizeH="0" baseline="0" noProof="0">
                <a:ln>
                  <a:noFill/>
                </a:ln>
                <a:solidFill>
                  <a:schemeClr val="accent1"/>
                </a:solidFill>
                <a:effectLst/>
                <a:uLnTx/>
                <a:uFillTx/>
                <a:latin typeface="Century Gothic" panose="020B0502020202020204" pitchFamily="34" charset="0"/>
              </a:rPr>
              <a:t>Natural Refrigerants</a:t>
            </a:r>
          </a:p>
          <a:p>
            <a:pPr marL="0" marR="0" lvl="0" indent="0" defTabSz="914342"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1100" b="0" i="1" u="none" strike="noStrike" kern="0" cap="none" spc="0" normalizeH="0" baseline="0" noProof="0">
                <a:ln>
                  <a:noFill/>
                </a:ln>
                <a:solidFill>
                  <a:srgbClr val="072A31"/>
                </a:solidFill>
                <a:effectLst/>
                <a:uLnTx/>
                <a:uFillTx/>
                <a:latin typeface="Century Gothic" panose="020B0502020202020204" pitchFamily="34" charset="0"/>
                <a:ea typeface="+mn-ea"/>
                <a:cs typeface="+mn-cs"/>
              </a:rPr>
              <a:t>Emerging solutions </a:t>
            </a:r>
            <a:endParaRPr kumimoji="0" lang="en-GB" sz="1100" b="0" i="1" u="none" strike="noStrike" kern="0" cap="none" spc="0" normalizeH="0" baseline="0" noProof="0">
              <a:ln>
                <a:noFill/>
              </a:ln>
              <a:solidFill>
                <a:srgbClr val="072A31"/>
              </a:solidFill>
              <a:effectLst/>
              <a:uLnTx/>
              <a:uFillTx/>
              <a:latin typeface="Century Gothic" panose="020B0502020202020204" pitchFamily="34" charset="0"/>
            </a:endParaRPr>
          </a:p>
        </p:txBody>
      </p:sp>
      <p:grpSp>
        <p:nvGrpSpPr>
          <p:cNvPr id="36" name="Group 35">
            <a:extLst>
              <a:ext uri="{FF2B5EF4-FFF2-40B4-BE49-F238E27FC236}">
                <a16:creationId xmlns:a16="http://schemas.microsoft.com/office/drawing/2014/main" id="{ECA54594-BDC6-04F5-F265-166ADEB02F83}"/>
              </a:ext>
            </a:extLst>
          </p:cNvPr>
          <p:cNvGrpSpPr>
            <a:grpSpLocks/>
          </p:cNvGrpSpPr>
          <p:nvPr/>
        </p:nvGrpSpPr>
        <p:grpSpPr>
          <a:xfrm>
            <a:off x="3188142" y="2407168"/>
            <a:ext cx="909744" cy="3810367"/>
            <a:chOff x="2877745" y="2038166"/>
            <a:chExt cx="939798" cy="4061373"/>
          </a:xfrm>
        </p:grpSpPr>
        <p:sp>
          <p:nvSpPr>
            <p:cNvPr id="37" name="Arrow: Down 36">
              <a:extLst>
                <a:ext uri="{FF2B5EF4-FFF2-40B4-BE49-F238E27FC236}">
                  <a16:creationId xmlns:a16="http://schemas.microsoft.com/office/drawing/2014/main" id="{4D8635E7-5CB1-69B9-E955-AF0BCAFB471E}"/>
                </a:ext>
              </a:extLst>
            </p:cNvPr>
            <p:cNvSpPr/>
            <p:nvPr/>
          </p:nvSpPr>
          <p:spPr>
            <a:xfrm>
              <a:off x="3111435" y="2459967"/>
              <a:ext cx="472421" cy="3639572"/>
            </a:xfrm>
            <a:prstGeom prst="downArrow">
              <a:avLst>
                <a:gd name="adj1" fmla="val 39743"/>
                <a:gd name="adj2" fmla="val 70513"/>
              </a:avLst>
            </a:prstGeom>
            <a:solidFill>
              <a:srgbClr val="6CB690"/>
            </a:solidFill>
            <a:ln w="10795" cap="flat" cmpd="sng" algn="ctr">
              <a:noFill/>
              <a:prstDash val="solid"/>
            </a:ln>
            <a:effectLst/>
          </p:spPr>
          <p:txBody>
            <a:bodyPr lIns="54000" tIns="54000" rIns="54000" bIns="54000" rtlCol="0" anchor="ct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0" cap="none" spc="0" normalizeH="0" baseline="0" noProof="0" err="1">
                <a:ln>
                  <a:noFill/>
                </a:ln>
                <a:solidFill>
                  <a:srgbClr val="FFFFFF"/>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D35EE363-3FCE-4334-8080-7D4591CF4F9B}"/>
                </a:ext>
              </a:extLst>
            </p:cNvPr>
            <p:cNvSpPr txBox="1"/>
            <p:nvPr/>
          </p:nvSpPr>
          <p:spPr>
            <a:xfrm>
              <a:off x="2877745" y="2038166"/>
              <a:ext cx="939798" cy="335046"/>
            </a:xfrm>
            <a:prstGeom prst="rect">
              <a:avLst/>
            </a:prstGeom>
            <a:noFill/>
          </p:spPr>
          <p:txBody>
            <a:bodyPr wrap="square" lIns="0" tIns="0" rIns="0" bIns="0" rtlCol="0" anchor="ctr">
              <a:spAutoFit/>
            </a:bodyPr>
            <a:lstStyle/>
            <a:p>
              <a:pPr marL="0" marR="0" lvl="0" indent="0" algn="ctr" defTabSz="914342"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0" cap="none" spc="0" normalizeH="0" baseline="0" noProof="0">
                  <a:ln>
                    <a:noFill/>
                  </a:ln>
                  <a:solidFill>
                    <a:srgbClr val="072A31"/>
                  </a:solidFill>
                  <a:effectLst/>
                  <a:uLnTx/>
                  <a:uFillTx/>
                  <a:latin typeface="Century Gothic" panose="020B0502020202020204" pitchFamily="34" charset="0"/>
                </a:rPr>
                <a:t>Industry transition</a:t>
              </a:r>
            </a:p>
          </p:txBody>
        </p:sp>
      </p:grpSp>
      <p:sp>
        <p:nvSpPr>
          <p:cNvPr id="39" name="TextBox 38">
            <a:extLst>
              <a:ext uri="{FF2B5EF4-FFF2-40B4-BE49-F238E27FC236}">
                <a16:creationId xmlns:a16="http://schemas.microsoft.com/office/drawing/2014/main" id="{3336EF85-5ECC-7C33-030A-9A58C4E734EF}"/>
              </a:ext>
            </a:extLst>
          </p:cNvPr>
          <p:cNvSpPr txBox="1">
            <a:spLocks/>
          </p:cNvSpPr>
          <p:nvPr/>
        </p:nvSpPr>
        <p:spPr>
          <a:xfrm>
            <a:off x="382384" y="1407331"/>
            <a:ext cx="4911511" cy="646331"/>
          </a:xfrm>
          <a:prstGeom prst="rect">
            <a:avLst/>
          </a:prstGeom>
          <a:noFill/>
        </p:spPr>
        <p:txBody>
          <a:bodyPr wrap="square" lIns="0" tIns="0" rIns="0" bIns="0" rtlCol="0">
            <a:spAutoFit/>
          </a:bodyPr>
          <a:lstStyle/>
          <a:p>
            <a:pPr marL="0" marR="0" lvl="0" indent="0"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1" kern="0" dirty="0">
                <a:solidFill>
                  <a:srgbClr val="003B4C"/>
                </a:solidFill>
                <a:latin typeface="Century Gothic" panose="020B0502020202020204" pitchFamily="34" charset="0"/>
              </a:rPr>
              <a:t>Found in AC and heat pumps, refrigerants contribute to climate change if leaked and/or vented. </a:t>
            </a:r>
            <a:r>
              <a:rPr lang="en-GB" sz="1400" kern="0" dirty="0">
                <a:solidFill>
                  <a:srgbClr val="003B4C"/>
                </a:solidFill>
                <a:latin typeface="Century Gothic" panose="020B0502020202020204" pitchFamily="34" charset="0"/>
              </a:rPr>
              <a:t>Refrigerants differ in their global warming potential (GWP):</a:t>
            </a:r>
            <a:endParaRPr kumimoji="0" lang="en-GB" sz="1400" i="0" u="none" strike="noStrike" kern="0" cap="none" spc="0" normalizeH="0" baseline="0" noProof="0" dirty="0">
              <a:ln>
                <a:noFill/>
              </a:ln>
              <a:solidFill>
                <a:srgbClr val="003B4C"/>
              </a:solidFill>
              <a:effectLst/>
              <a:uLnTx/>
              <a:uFillTx/>
              <a:latin typeface="Century Gothic" panose="020B0502020202020204" pitchFamily="34" charset="0"/>
            </a:endParaRPr>
          </a:p>
        </p:txBody>
      </p:sp>
      <p:grpSp>
        <p:nvGrpSpPr>
          <p:cNvPr id="45" name="Group 44">
            <a:extLst>
              <a:ext uri="{FF2B5EF4-FFF2-40B4-BE49-F238E27FC236}">
                <a16:creationId xmlns:a16="http://schemas.microsoft.com/office/drawing/2014/main" id="{002A8687-8437-5A9F-1CCC-8574D93EAADB}"/>
              </a:ext>
            </a:extLst>
          </p:cNvPr>
          <p:cNvGrpSpPr>
            <a:grpSpLocks/>
          </p:cNvGrpSpPr>
          <p:nvPr/>
        </p:nvGrpSpPr>
        <p:grpSpPr>
          <a:xfrm>
            <a:off x="5658819" y="1447728"/>
            <a:ext cx="2798238" cy="4685108"/>
            <a:chOff x="4270104" y="1984483"/>
            <a:chExt cx="3617981" cy="2589587"/>
          </a:xfrm>
        </p:grpSpPr>
        <p:sp>
          <p:nvSpPr>
            <p:cNvPr id="40" name="Rectangle 39">
              <a:extLst>
                <a:ext uri="{FF2B5EF4-FFF2-40B4-BE49-F238E27FC236}">
                  <a16:creationId xmlns:a16="http://schemas.microsoft.com/office/drawing/2014/main" id="{69138F59-4A8E-32A4-9A7E-29E097F73618}"/>
                </a:ext>
              </a:extLst>
            </p:cNvPr>
            <p:cNvSpPr>
              <a:spLocks/>
            </p:cNvSpPr>
            <p:nvPr/>
          </p:nvSpPr>
          <p:spPr>
            <a:xfrm>
              <a:off x="4270104" y="1984483"/>
              <a:ext cx="3617981" cy="2589587"/>
            </a:xfrm>
            <a:prstGeom prst="rect">
              <a:avLst/>
            </a:prstGeom>
            <a:solidFill>
              <a:srgbClr val="FFFFFF">
                <a:lumMod val="95000"/>
              </a:srgbClr>
            </a:solidFill>
            <a:ln w="10795" cap="flat" cmpd="sng" algn="ctr">
              <a:noFill/>
              <a:prstDash val="solid"/>
            </a:ln>
            <a:effectLst/>
          </p:spPr>
          <p:txBody>
            <a:bodyPr lIns="91440" tIns="91440" rIns="91440" bIns="91440" rtlCol="0" anchor="t"/>
            <a:lstStyle/>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0" cap="none" spc="0" normalizeH="0" baseline="0" noProof="0">
                <a:ln>
                  <a:noFill/>
                </a:ln>
                <a:solidFill>
                  <a:srgbClr val="003B4C"/>
                </a:solidFill>
                <a:effectLst/>
                <a:uLnTx/>
                <a:uFillTx/>
                <a:latin typeface="Century Gothic" panose="020B0502020202020204" pitchFamily="34" charset="0"/>
              </a:endParaRPr>
            </a:p>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0" cap="none" spc="0" normalizeH="0" baseline="0" noProof="0">
                <a:ln>
                  <a:noFill/>
                </a:ln>
                <a:solidFill>
                  <a:srgbClr val="003B4C"/>
                </a:solidFill>
                <a:effectLst/>
                <a:uLnTx/>
                <a:uFillTx/>
                <a:latin typeface="Century Gothic" panose="020B0502020202020204" pitchFamily="34" charset="0"/>
              </a:endParaRPr>
            </a:p>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p:txBody>
        </p:sp>
        <p:sp>
          <p:nvSpPr>
            <p:cNvPr id="43" name="TextBox 42">
              <a:extLst>
                <a:ext uri="{FF2B5EF4-FFF2-40B4-BE49-F238E27FC236}">
                  <a16:creationId xmlns:a16="http://schemas.microsoft.com/office/drawing/2014/main" id="{5B09A1BA-664F-0BCD-A2BD-F87B6B3F09EF}"/>
                </a:ext>
              </a:extLst>
            </p:cNvPr>
            <p:cNvSpPr txBox="1">
              <a:spLocks/>
            </p:cNvSpPr>
            <p:nvPr/>
          </p:nvSpPr>
          <p:spPr>
            <a:xfrm>
              <a:off x="4485802" y="2075806"/>
              <a:ext cx="3186587" cy="2441172"/>
            </a:xfrm>
            <a:prstGeom prst="rect">
              <a:avLst/>
            </a:prstGeom>
            <a:noFill/>
          </p:spPr>
          <p:txBody>
            <a:bodyPr wrap="square" lIns="0" tIns="0" rIns="0" bIns="0" rtlCol="0">
              <a:spAutoFit/>
            </a:bodyPr>
            <a:lstStyle/>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2000" b="1" kern="0">
                  <a:solidFill>
                    <a:schemeClr val="accent1"/>
                  </a:solidFill>
                  <a:latin typeface="Century Gothic" panose="020B0502020202020204" pitchFamily="34" charset="0"/>
                </a:rPr>
                <a:t>Leakage </a:t>
              </a: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kern="0">
                  <a:solidFill>
                    <a:srgbClr val="003B4C"/>
                  </a:solidFill>
                  <a:latin typeface="Century Gothic" panose="020B0502020202020204" pitchFamily="34" charset="0"/>
                </a:rPr>
                <a:t>A small amount of refrigerant typically escapes from AC and heat pump systems through leaks or improper handling. </a:t>
              </a: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700" b="1" i="0" u="none" strike="noStrike" kern="0" cap="none" spc="0" normalizeH="0" baseline="0" noProof="0">
                <a:ln>
                  <a:noFill/>
                </a:ln>
                <a:solidFill>
                  <a:srgbClr val="003B4C"/>
                </a:solidFill>
                <a:effectLst/>
                <a:uLnTx/>
                <a:uFillTx/>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1" kern="0">
                  <a:solidFill>
                    <a:srgbClr val="003B4C"/>
                  </a:solidFill>
                  <a:latin typeface="Century Gothic" panose="020B0502020202020204" pitchFamily="34" charset="0"/>
                </a:rPr>
                <a:t>Key risk factors include: </a:t>
              </a:r>
            </a:p>
            <a:p>
              <a:pPr marL="285750" marR="0" lvl="0" indent="-285750" defTabSz="914342"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0" cap="none" spc="0" normalizeH="0" baseline="0" noProof="0">
                  <a:ln>
                    <a:noFill/>
                  </a:ln>
                  <a:solidFill>
                    <a:srgbClr val="003B4C"/>
                  </a:solidFill>
                  <a:effectLst/>
                  <a:uLnTx/>
                  <a:uFillTx/>
                  <a:latin typeface="Century Gothic" panose="020B0502020202020204" pitchFamily="34" charset="0"/>
                </a:rPr>
                <a:t>Older or poor quality equipment </a:t>
              </a:r>
            </a:p>
            <a:p>
              <a:pPr marL="285750" marR="0" lvl="0" indent="-285750" defTabSz="914342"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0" cap="none" spc="0" normalizeH="0" baseline="0" noProof="0">
                  <a:ln>
                    <a:noFill/>
                  </a:ln>
                  <a:solidFill>
                    <a:srgbClr val="003B4C"/>
                  </a:solidFill>
                  <a:effectLst/>
                  <a:uLnTx/>
                  <a:uFillTx/>
                  <a:latin typeface="Century Gothic" panose="020B0502020202020204" pitchFamily="34" charset="0"/>
                </a:rPr>
                <a:t>Poor quality of installation </a:t>
              </a:r>
            </a:p>
            <a:p>
              <a:pPr marL="285750" marR="0" lvl="0" indent="-285750" defTabSz="914342"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b="1" kern="0">
                  <a:solidFill>
                    <a:srgbClr val="003B4C"/>
                  </a:solidFill>
                  <a:latin typeface="Century Gothic" panose="020B0502020202020204" pitchFamily="34" charset="0"/>
                </a:rPr>
                <a:t>Lack of maintenance </a:t>
              </a:r>
            </a:p>
          </p:txBody>
        </p:sp>
      </p:grpSp>
      <p:sp>
        <p:nvSpPr>
          <p:cNvPr id="47" name="Rectangle 46">
            <a:extLst>
              <a:ext uri="{FF2B5EF4-FFF2-40B4-BE49-F238E27FC236}">
                <a16:creationId xmlns:a16="http://schemas.microsoft.com/office/drawing/2014/main" id="{74082F86-3AF9-4828-C812-BE289B5E81F2}"/>
              </a:ext>
            </a:extLst>
          </p:cNvPr>
          <p:cNvSpPr>
            <a:spLocks/>
          </p:cNvSpPr>
          <p:nvPr/>
        </p:nvSpPr>
        <p:spPr>
          <a:xfrm>
            <a:off x="8845196" y="1448134"/>
            <a:ext cx="3010613" cy="4684702"/>
          </a:xfrm>
          <a:prstGeom prst="rect">
            <a:avLst/>
          </a:prstGeom>
          <a:solidFill>
            <a:schemeClr val="bg1">
              <a:lumMod val="85000"/>
            </a:schemeClr>
          </a:solidFill>
          <a:ln w="10795" cap="flat" cmpd="sng" algn="ctr">
            <a:noFill/>
            <a:prstDash val="solid"/>
          </a:ln>
          <a:effectLst/>
        </p:spPr>
        <p:txBody>
          <a:bodyPr lIns="91440" tIns="91440" rIns="91440" bIns="91440" rtlCol="0" anchor="t"/>
          <a:lstStyle/>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0" cap="none" spc="0" normalizeH="0" baseline="0" noProof="0">
              <a:ln>
                <a:noFill/>
              </a:ln>
              <a:solidFill>
                <a:srgbClr val="003B4C"/>
              </a:solidFill>
              <a:effectLst/>
              <a:uLnTx/>
              <a:uFillTx/>
              <a:latin typeface="Century Gothic" panose="020B0502020202020204" pitchFamily="34" charset="0"/>
            </a:endParaRPr>
          </a:p>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0" cap="none" spc="0" normalizeH="0" baseline="0" noProof="0">
              <a:ln>
                <a:noFill/>
              </a:ln>
              <a:solidFill>
                <a:srgbClr val="003B4C"/>
              </a:solidFill>
              <a:effectLst/>
              <a:uLnTx/>
              <a:uFillTx/>
              <a:latin typeface="Century Gothic" panose="020B0502020202020204" pitchFamily="34" charset="0"/>
            </a:endParaRPr>
          </a:p>
          <a:p>
            <a:pPr marL="0" marR="0" lvl="0" indent="0" defTabSz="914342"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p:txBody>
      </p:sp>
      <p:sp>
        <p:nvSpPr>
          <p:cNvPr id="53" name="TextBox 52">
            <a:extLst>
              <a:ext uri="{FF2B5EF4-FFF2-40B4-BE49-F238E27FC236}">
                <a16:creationId xmlns:a16="http://schemas.microsoft.com/office/drawing/2014/main" id="{8BF28D8D-688F-F316-ADB9-5601A6FC6F77}"/>
              </a:ext>
            </a:extLst>
          </p:cNvPr>
          <p:cNvSpPr txBox="1">
            <a:spLocks/>
          </p:cNvSpPr>
          <p:nvPr/>
        </p:nvSpPr>
        <p:spPr>
          <a:xfrm>
            <a:off x="6303732" y="3280990"/>
            <a:ext cx="1508412" cy="938719"/>
          </a:xfrm>
          <a:prstGeom prst="rect">
            <a:avLst/>
          </a:prstGeom>
          <a:noFill/>
        </p:spPr>
        <p:txBody>
          <a:bodyPr wrap="square" lIns="0" tIns="0" rIns="0" bIns="0" rtlCol="0" anchor="t">
            <a:spAutoFit/>
          </a:bodyPr>
          <a:lstStyle/>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2800" b="1" kern="0">
                <a:solidFill>
                  <a:schemeClr val="accent1"/>
                </a:solidFill>
                <a:latin typeface="Century Gothic"/>
              </a:rPr>
              <a:t>2</a:t>
            </a:r>
            <a:r>
              <a:rPr lang="en-GB" sz="2800" kern="0">
                <a:solidFill>
                  <a:schemeClr val="accent1"/>
                </a:solidFill>
                <a:ea typeface="+mn-lt"/>
                <a:cs typeface="+mn-lt"/>
              </a:rPr>
              <a:t>–</a:t>
            </a:r>
            <a:r>
              <a:rPr lang="en-GB" sz="2800" b="1" kern="0">
                <a:solidFill>
                  <a:schemeClr val="accent1"/>
                </a:solidFill>
                <a:latin typeface="Century Gothic"/>
              </a:rPr>
              <a:t>5% </a:t>
            </a: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2800" b="1" kern="0">
                <a:solidFill>
                  <a:srgbClr val="003B4C"/>
                </a:solidFill>
                <a:latin typeface="Century Gothic"/>
              </a:rPr>
              <a:t>a year </a:t>
            </a:r>
          </a:p>
        </p:txBody>
      </p:sp>
      <p:sp>
        <p:nvSpPr>
          <p:cNvPr id="42" name="Speech Bubble: Rectangle with Corners Rounded 41">
            <a:extLst>
              <a:ext uri="{FF2B5EF4-FFF2-40B4-BE49-F238E27FC236}">
                <a16:creationId xmlns:a16="http://schemas.microsoft.com/office/drawing/2014/main" id="{C63243E7-1933-1F5E-C5CE-3BC1F359342D}"/>
              </a:ext>
            </a:extLst>
          </p:cNvPr>
          <p:cNvSpPr/>
          <p:nvPr/>
        </p:nvSpPr>
        <p:spPr>
          <a:xfrm>
            <a:off x="4008541" y="2890981"/>
            <a:ext cx="1293614" cy="1510460"/>
          </a:xfrm>
          <a:prstGeom prst="wedgeRoundRectCallout">
            <a:avLst>
              <a:gd name="adj1" fmla="val -60853"/>
              <a:gd name="adj2" fmla="val 60462"/>
              <a:gd name="adj3" fmla="val 16667"/>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i="1">
                <a:ln>
                  <a:noFill/>
                </a:ln>
                <a:solidFill>
                  <a:schemeClr val="tx1">
                    <a:lumMod val="85000"/>
                    <a:lumOff val="15000"/>
                  </a:schemeClr>
                </a:solidFill>
                <a:latin typeface="Century Gothic" panose="020B0502020202020204" pitchFamily="34" charset="0"/>
              </a:rPr>
              <a:t>Driven by the 2016 global Kigali Agreement to phase out high GWP HFCs </a:t>
            </a:r>
          </a:p>
        </p:txBody>
      </p:sp>
      <p:sp>
        <p:nvSpPr>
          <p:cNvPr id="51" name="Rectangle 50">
            <a:extLst>
              <a:ext uri="{FF2B5EF4-FFF2-40B4-BE49-F238E27FC236}">
                <a16:creationId xmlns:a16="http://schemas.microsoft.com/office/drawing/2014/main" id="{960355B8-F9AB-E198-894E-DD128169E0D1}"/>
              </a:ext>
            </a:extLst>
          </p:cNvPr>
          <p:cNvSpPr/>
          <p:nvPr/>
        </p:nvSpPr>
        <p:spPr>
          <a:xfrm>
            <a:off x="5658819" y="984067"/>
            <a:ext cx="6188530" cy="3271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bg1"/>
                </a:solidFill>
                <a:latin typeface="Century Gothic" panose="020B0502020202020204" pitchFamily="34" charset="0"/>
              </a:rPr>
              <a:t>What is the challenge with refrigerants?</a:t>
            </a:r>
            <a:endParaRPr lang="en-GB" sz="1400" b="1">
              <a:ln>
                <a:noFill/>
              </a:ln>
              <a:solidFill>
                <a:schemeClr val="bg1"/>
              </a:solidFill>
              <a:latin typeface="Century Gothic" panose="020B0502020202020204" pitchFamily="34" charset="0"/>
            </a:endParaRPr>
          </a:p>
        </p:txBody>
      </p:sp>
      <p:sp>
        <p:nvSpPr>
          <p:cNvPr id="52" name="Rectangle 51">
            <a:extLst>
              <a:ext uri="{FF2B5EF4-FFF2-40B4-BE49-F238E27FC236}">
                <a16:creationId xmlns:a16="http://schemas.microsoft.com/office/drawing/2014/main" id="{1502AE4E-3E3F-86AB-F568-FBE8A3E195C5}"/>
              </a:ext>
            </a:extLst>
          </p:cNvPr>
          <p:cNvSpPr/>
          <p:nvPr/>
        </p:nvSpPr>
        <p:spPr>
          <a:xfrm>
            <a:off x="382384" y="992291"/>
            <a:ext cx="4911511" cy="3271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bg1"/>
                </a:solidFill>
                <a:latin typeface="Century Gothic" panose="020B0502020202020204" pitchFamily="34" charset="0"/>
              </a:rPr>
              <a:t>What are refrigerants?</a:t>
            </a:r>
            <a:endParaRPr lang="en-GB" sz="1400" b="1">
              <a:ln>
                <a:noFill/>
              </a:ln>
              <a:solidFill>
                <a:schemeClr val="bg1"/>
              </a:solidFill>
              <a:latin typeface="Century Gothic" panose="020B0502020202020204" pitchFamily="34" charset="0"/>
            </a:endParaRPr>
          </a:p>
        </p:txBody>
      </p:sp>
      <p:sp>
        <p:nvSpPr>
          <p:cNvPr id="54" name="TextBox 53">
            <a:extLst>
              <a:ext uri="{FF2B5EF4-FFF2-40B4-BE49-F238E27FC236}">
                <a16:creationId xmlns:a16="http://schemas.microsoft.com/office/drawing/2014/main" id="{BDE9B787-6F47-3185-0E14-F7D6E16A3145}"/>
              </a:ext>
            </a:extLst>
          </p:cNvPr>
          <p:cNvSpPr txBox="1"/>
          <p:nvPr/>
        </p:nvSpPr>
        <p:spPr>
          <a:xfrm>
            <a:off x="2376637" y="2379476"/>
            <a:ext cx="583131" cy="184666"/>
          </a:xfrm>
          <a:prstGeom prst="rect">
            <a:avLst/>
          </a:prstGeom>
          <a:noFill/>
        </p:spPr>
        <p:txBody>
          <a:bodyPr wrap="square" lIns="0" tIns="0" rIns="0" bIns="0" rtlCol="0">
            <a:spAutoFit/>
          </a:bodyPr>
          <a:lstStyle/>
          <a:p>
            <a:pPr algn="ctr"/>
            <a:r>
              <a:rPr lang="en-GB" sz="1200">
                <a:latin typeface="Century Gothic" panose="020B0502020202020204" pitchFamily="34" charset="0"/>
              </a:rPr>
              <a:t>GWP</a:t>
            </a:r>
          </a:p>
        </p:txBody>
      </p:sp>
      <p:cxnSp>
        <p:nvCxnSpPr>
          <p:cNvPr id="57" name="Straight Connector 56">
            <a:extLst>
              <a:ext uri="{FF2B5EF4-FFF2-40B4-BE49-F238E27FC236}">
                <a16:creationId xmlns:a16="http://schemas.microsoft.com/office/drawing/2014/main" id="{DD1F48D2-60DD-5A01-D58B-8352AE91723C}"/>
              </a:ext>
            </a:extLst>
          </p:cNvPr>
          <p:cNvCxnSpPr/>
          <p:nvPr/>
        </p:nvCxnSpPr>
        <p:spPr>
          <a:xfrm>
            <a:off x="5468979" y="992291"/>
            <a:ext cx="0" cy="5140545"/>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0D7C5AA-A087-A930-21A1-ACFA9F0FDD86}"/>
              </a:ext>
            </a:extLst>
          </p:cNvPr>
          <p:cNvSpPr txBox="1">
            <a:spLocks/>
          </p:cNvSpPr>
          <p:nvPr/>
        </p:nvSpPr>
        <p:spPr>
          <a:xfrm>
            <a:off x="9054541" y="1602263"/>
            <a:ext cx="2534020" cy="4785926"/>
          </a:xfrm>
          <a:prstGeom prst="rect">
            <a:avLst/>
          </a:prstGeom>
          <a:noFill/>
        </p:spPr>
        <p:txBody>
          <a:bodyPr wrap="square" lIns="0" tIns="0" rIns="0" bIns="0" rtlCol="0">
            <a:spAutoFit/>
          </a:bodyPr>
          <a:lstStyle/>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2000" b="1" kern="0">
                <a:solidFill>
                  <a:schemeClr val="accent5"/>
                </a:solidFill>
                <a:latin typeface="Century Gothic" panose="020B0502020202020204" pitchFamily="34" charset="0"/>
              </a:rPr>
              <a:t>Venting</a:t>
            </a:r>
            <a:r>
              <a:rPr lang="en-GB" sz="2000" b="1" kern="0">
                <a:solidFill>
                  <a:schemeClr val="accent1"/>
                </a:solidFill>
                <a:latin typeface="Century Gothic" panose="020B0502020202020204" pitchFamily="34" charset="0"/>
              </a:rPr>
              <a:t> </a:t>
            </a: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kern="0">
                <a:solidFill>
                  <a:srgbClr val="003B4C"/>
                </a:solidFill>
                <a:latin typeface="Century Gothic" panose="020B0502020202020204" pitchFamily="34" charset="0"/>
              </a:rPr>
              <a:t>Refrigerant is often intentionally released into the atmosphere during servicing and at end-of-life.</a:t>
            </a: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700" b="1" i="0" u="none" strike="noStrike" kern="0" cap="none" spc="0" normalizeH="0" baseline="0" noProof="0">
              <a:ln>
                <a:noFill/>
              </a:ln>
              <a:solidFill>
                <a:srgbClr val="003B4C"/>
              </a:solidFill>
              <a:effectLst/>
              <a:uLnTx/>
              <a:uFillTx/>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b="1" kern="0">
              <a:solidFill>
                <a:srgbClr val="003B4C"/>
              </a:solidFill>
              <a:latin typeface="Century Gothic" panose="020B0502020202020204" pitchFamily="34" charset="0"/>
            </a:endParaRP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1" kern="0">
                <a:solidFill>
                  <a:srgbClr val="003B4C"/>
                </a:solidFill>
                <a:latin typeface="Century Gothic" panose="020B0502020202020204" pitchFamily="34" charset="0"/>
              </a:rPr>
              <a:t>Key risk factors include: </a:t>
            </a:r>
          </a:p>
          <a:p>
            <a:pPr marL="285750" marR="0" lvl="0" indent="-285750" defTabSz="914342"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1" i="0" u="none" strike="noStrike" kern="0" cap="none" spc="0" normalizeH="0" baseline="0" noProof="0">
                <a:ln>
                  <a:noFill/>
                </a:ln>
                <a:solidFill>
                  <a:srgbClr val="003B4C"/>
                </a:solidFill>
                <a:effectLst/>
                <a:uLnTx/>
                <a:uFillTx/>
                <a:latin typeface="Century Gothic" panose="020B0502020202020204" pitchFamily="34" charset="0"/>
              </a:rPr>
              <a:t>Improper servicing practice</a:t>
            </a:r>
          </a:p>
          <a:p>
            <a:pPr marL="285750" marR="0" lvl="0" indent="-285750" defTabSz="914342"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b="1" kern="0">
                <a:solidFill>
                  <a:srgbClr val="003B4C"/>
                </a:solidFill>
                <a:latin typeface="Century Gothic" panose="020B0502020202020204" pitchFamily="34" charset="0"/>
              </a:rPr>
              <a:t>Lack of training and awareness of technicians</a:t>
            </a:r>
          </a:p>
          <a:p>
            <a:pPr marL="285750" marR="0" lvl="0" indent="-285750" defTabSz="914342"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b="1" kern="0">
                <a:solidFill>
                  <a:srgbClr val="003B4C"/>
                </a:solidFill>
                <a:latin typeface="Century Gothic" panose="020B0502020202020204" pitchFamily="34" charset="0"/>
              </a:rPr>
              <a:t>Improper disposal </a:t>
            </a:r>
          </a:p>
          <a:p>
            <a:pPr marL="285750" marR="0" lvl="0" indent="-285750" defTabSz="914342"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400" b="1" kern="0">
              <a:solidFill>
                <a:srgbClr val="003B4C"/>
              </a:solidFill>
              <a:latin typeface="Century Gothic" panose="020B0502020202020204" pitchFamily="34" charset="0"/>
            </a:endParaRPr>
          </a:p>
        </p:txBody>
      </p:sp>
      <p:sp>
        <p:nvSpPr>
          <p:cNvPr id="44" name="TextBox 43">
            <a:extLst>
              <a:ext uri="{FF2B5EF4-FFF2-40B4-BE49-F238E27FC236}">
                <a16:creationId xmlns:a16="http://schemas.microsoft.com/office/drawing/2014/main" id="{981C5334-DCD8-D5FD-83E8-9B0E92409A86}"/>
              </a:ext>
            </a:extLst>
          </p:cNvPr>
          <p:cNvSpPr txBox="1">
            <a:spLocks/>
          </p:cNvSpPr>
          <p:nvPr/>
        </p:nvSpPr>
        <p:spPr>
          <a:xfrm>
            <a:off x="8845196" y="2934281"/>
            <a:ext cx="3010613" cy="1246495"/>
          </a:xfrm>
          <a:prstGeom prst="rect">
            <a:avLst/>
          </a:prstGeom>
          <a:noFill/>
        </p:spPr>
        <p:txBody>
          <a:bodyPr wrap="square" lIns="0" tIns="0" rIns="0" bIns="0" rtlCol="0">
            <a:spAutoFit/>
          </a:bodyPr>
          <a:lstStyle/>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2800" b="1" kern="0">
                <a:solidFill>
                  <a:schemeClr val="accent5"/>
                </a:solidFill>
                <a:latin typeface="Century Gothic" panose="020B0502020202020204" pitchFamily="34" charset="0"/>
              </a:rPr>
              <a:t>90%+ </a:t>
            </a:r>
          </a:p>
          <a:p>
            <a:pPr marL="0" marR="0" lvl="0" indent="0" algn="ctr" defTabSz="914342"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kern="0">
                <a:solidFill>
                  <a:srgbClr val="003B4C"/>
                </a:solidFill>
                <a:latin typeface="Century Gothic" panose="020B0502020202020204" pitchFamily="34" charset="0"/>
              </a:rPr>
              <a:t>of refrigerant at end of life </a:t>
            </a:r>
          </a:p>
        </p:txBody>
      </p:sp>
    </p:spTree>
    <p:extLst>
      <p:ext uri="{BB962C8B-B14F-4D97-AF65-F5344CB8AC3E}">
        <p14:creationId xmlns:p14="http://schemas.microsoft.com/office/powerpoint/2010/main" val="3710980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B70B43A-99DE-4CF0-FB05-E6692AE74D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12" name="think-cell data - do not delete" hidden="1">
                        <a:extLst>
                          <a:ext uri="{FF2B5EF4-FFF2-40B4-BE49-F238E27FC236}">
                            <a16:creationId xmlns:a16="http://schemas.microsoft.com/office/drawing/2014/main" id="{CB70B43A-99DE-4CF0-FB05-E6692AE74DA5}"/>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0FE591F-83A2-24AB-6724-606228265640}"/>
              </a:ext>
            </a:extLst>
          </p:cNvPr>
          <p:cNvSpPr>
            <a:spLocks noGrp="1"/>
          </p:cNvSpPr>
          <p:nvPr>
            <p:ph type="title"/>
          </p:nvPr>
        </p:nvSpPr>
        <p:spPr>
          <a:xfrm>
            <a:off x="382384" y="326872"/>
            <a:ext cx="11438313" cy="708715"/>
          </a:xfrm>
        </p:spPr>
        <p:txBody>
          <a:bodyPr vert="horz"/>
          <a:lstStyle/>
          <a:p>
            <a:r>
              <a:rPr lang="en-GB" sz="2000"/>
              <a:t>Emissions from refrigerant leakage and venting could reach 2 GtCO</a:t>
            </a:r>
            <a:r>
              <a:rPr lang="en-GB" sz="2000" baseline="-25000"/>
              <a:t>2</a:t>
            </a:r>
            <a:r>
              <a:rPr lang="en-GB" sz="2000"/>
              <a:t> in 2050, but could be 50% lower with regulation on proper disposal and a transition to low-GWP refrigerant </a:t>
            </a:r>
          </a:p>
        </p:txBody>
      </p:sp>
      <p:sp>
        <p:nvSpPr>
          <p:cNvPr id="3" name="Slide Number Placeholder 2">
            <a:extLst>
              <a:ext uri="{FF2B5EF4-FFF2-40B4-BE49-F238E27FC236}">
                <a16:creationId xmlns:a16="http://schemas.microsoft.com/office/drawing/2014/main" id="{54316AC4-F8D7-5824-C5EA-DA6EF1AFF606}"/>
              </a:ext>
            </a:extLst>
          </p:cNvPr>
          <p:cNvSpPr>
            <a:spLocks noGrp="1"/>
          </p:cNvSpPr>
          <p:nvPr>
            <p:ph type="sldNum" sz="quarter" idx="11"/>
          </p:nvPr>
        </p:nvSpPr>
        <p:spPr/>
        <p:txBody>
          <a:bodyPr/>
          <a:lstStyle/>
          <a:p>
            <a:fld id="{ABB6D191-819E-455F-BC39-F2381519C0C1}" type="slidenum">
              <a:rPr lang="en-US" noProof="0" smtClean="0"/>
              <a:t>37</a:t>
            </a:fld>
            <a:endParaRPr lang="en-US" noProof="0"/>
          </a:p>
        </p:txBody>
      </p:sp>
      <p:cxnSp>
        <p:nvCxnSpPr>
          <p:cNvPr id="9" name="Straight Connector 8">
            <a:extLst>
              <a:ext uri="{FF2B5EF4-FFF2-40B4-BE49-F238E27FC236}">
                <a16:creationId xmlns:a16="http://schemas.microsoft.com/office/drawing/2014/main" id="{D7B35F9D-B4F7-1B6D-1B23-3DC1CE97F947}"/>
              </a:ext>
            </a:extLst>
          </p:cNvPr>
          <p:cNvCxnSpPr/>
          <p:nvPr>
            <p:custDataLst>
              <p:tags r:id="rId2"/>
            </p:custDataLst>
          </p:nvPr>
        </p:nvCxnSpPr>
        <p:spPr bwMode="auto">
          <a:xfrm>
            <a:off x="2190749" y="4330700"/>
            <a:ext cx="819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0E234AA-DA5F-B335-2034-5F0D406C1D88}"/>
              </a:ext>
            </a:extLst>
          </p:cNvPr>
          <p:cNvCxnSpPr/>
          <p:nvPr>
            <p:custDataLst>
              <p:tags r:id="rId3"/>
            </p:custDataLst>
          </p:nvPr>
        </p:nvCxnSpPr>
        <p:spPr bwMode="auto">
          <a:xfrm>
            <a:off x="4033837" y="1879600"/>
            <a:ext cx="819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BCEAB14-493F-B783-2A4C-FCCDE43F4C9D}"/>
              </a:ext>
            </a:extLst>
          </p:cNvPr>
          <p:cNvCxnSpPr/>
          <p:nvPr>
            <p:custDataLst>
              <p:tags r:id="rId4"/>
            </p:custDataLst>
          </p:nvPr>
        </p:nvCxnSpPr>
        <p:spPr bwMode="auto">
          <a:xfrm>
            <a:off x="5878512" y="1879600"/>
            <a:ext cx="819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04ED38A-296E-DF2A-8FF0-5FCEBEDE34AD}"/>
              </a:ext>
            </a:extLst>
          </p:cNvPr>
          <p:cNvCxnSpPr/>
          <p:nvPr>
            <p:custDataLst>
              <p:tags r:id="rId5"/>
            </p:custDataLst>
          </p:nvPr>
        </p:nvCxnSpPr>
        <p:spPr bwMode="auto">
          <a:xfrm>
            <a:off x="7723187" y="2836863"/>
            <a:ext cx="819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EBEE38E-E373-788A-6342-78CFCF7CC989}"/>
              </a:ext>
            </a:extLst>
          </p:cNvPr>
          <p:cNvCxnSpPr/>
          <p:nvPr>
            <p:custDataLst>
              <p:tags r:id="rId6"/>
            </p:custDataLst>
          </p:nvPr>
        </p:nvCxnSpPr>
        <p:spPr bwMode="auto">
          <a:xfrm>
            <a:off x="9566274" y="3440113"/>
            <a:ext cx="819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11" name="Chart 110">
            <a:extLst>
              <a:ext uri="{FF2B5EF4-FFF2-40B4-BE49-F238E27FC236}">
                <a16:creationId xmlns:a16="http://schemas.microsoft.com/office/drawing/2014/main" id="{17EF20B7-B553-527D-6533-A636928E81E4}"/>
              </a:ext>
            </a:extLst>
          </p:cNvPr>
          <p:cNvGraphicFramePr/>
          <p:nvPr>
            <p:custDataLst>
              <p:tags r:id="rId7"/>
            </p:custDataLst>
          </p:nvPr>
        </p:nvGraphicFramePr>
        <p:xfrm>
          <a:off x="315913" y="1528763"/>
          <a:ext cx="11587162" cy="3743325"/>
        </p:xfrm>
        <a:graphic>
          <a:graphicData uri="http://schemas.openxmlformats.org/drawingml/2006/chart">
            <c:chart xmlns:c="http://schemas.openxmlformats.org/drawingml/2006/chart" xmlns:r="http://schemas.openxmlformats.org/officeDocument/2006/relationships" r:id="rId28"/>
          </a:graphicData>
        </a:graphic>
      </p:graphicFrame>
      <p:sp>
        <p:nvSpPr>
          <p:cNvPr id="5" name="Text Placeholder 2">
            <a:extLst>
              <a:ext uri="{FF2B5EF4-FFF2-40B4-BE49-F238E27FC236}">
                <a16:creationId xmlns:a16="http://schemas.microsoft.com/office/drawing/2014/main" id="{B926D567-524F-4499-A030-E098F89DCD34}"/>
              </a:ext>
            </a:extLst>
          </p:cNvPr>
          <p:cNvSpPr>
            <a:spLocks noGrp="1"/>
          </p:cNvSpPr>
          <p:nvPr>
            <p:custDataLst>
              <p:tags r:id="rId8"/>
            </p:custDataLst>
          </p:nvPr>
        </p:nvSpPr>
        <p:spPr bwMode="auto">
          <a:xfrm>
            <a:off x="1516063" y="5072063"/>
            <a:ext cx="323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100"/>
              <a:t>2024</a:t>
            </a:r>
            <a:endParaRPr lang="en-GB" sz="1100" noProof="0"/>
          </a:p>
        </p:txBody>
      </p:sp>
      <p:sp>
        <p:nvSpPr>
          <p:cNvPr id="106" name="Text Placeholder 2">
            <a:extLst>
              <a:ext uri="{FF2B5EF4-FFF2-40B4-BE49-F238E27FC236}">
                <a16:creationId xmlns:a16="http://schemas.microsoft.com/office/drawing/2014/main" id="{37731728-6086-E527-A20F-C941EE69B2BD}"/>
              </a:ext>
            </a:extLst>
          </p:cNvPr>
          <p:cNvSpPr>
            <a:spLocks noGrp="1"/>
          </p:cNvSpPr>
          <p:nvPr>
            <p:custDataLst>
              <p:tags r:id="rId9"/>
            </p:custDataLst>
          </p:nvPr>
        </p:nvSpPr>
        <p:spPr bwMode="auto">
          <a:xfrm>
            <a:off x="2720974" y="5072063"/>
            <a:ext cx="160020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100"/>
              <a:t>Increase in heat pumps + AC installations </a:t>
            </a:r>
            <a:endParaRPr lang="en-GB" sz="1100" noProof="0"/>
          </a:p>
        </p:txBody>
      </p:sp>
      <p:sp>
        <p:nvSpPr>
          <p:cNvPr id="8"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4738688" y="5072062"/>
            <a:ext cx="1255713" cy="452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DAF38A5-AF10-474C-91F2-6006114F8025}" type="datetime'2050 (assum''ing no tr''ansition to low''''-GWP refrigerant)'">
              <a:rPr lang="en-US" altLang="en-US" sz="1100" smtClean="0"/>
              <a:pPr marL="0" lvl="0" indent="0" algn="ctr">
                <a:spcBef>
                  <a:spcPct val="0"/>
                </a:spcBef>
                <a:spcAft>
                  <a:spcPct val="0"/>
                </a:spcAft>
                <a:buNone/>
              </a:pPr>
              <a:t>2050 (assuming no transition to low-GWP refrigerant)</a:t>
            </a:fld>
            <a:endParaRPr lang="en-GB" sz="1100" noProof="0"/>
          </a:p>
        </p:txBody>
      </p:sp>
      <p:sp>
        <p:nvSpPr>
          <p:cNvPr id="38" name="Text Placeholder 2">
            <a:extLst>
              <a:ext uri="{FF2B5EF4-FFF2-40B4-BE49-F238E27FC236}">
                <a16:creationId xmlns:a16="http://schemas.microsoft.com/office/drawing/2014/main" id="{E57C7E28-FC00-C073-BAF2-C176C90FF1EF}"/>
              </a:ext>
            </a:extLst>
          </p:cNvPr>
          <p:cNvSpPr>
            <a:spLocks noGrp="1"/>
          </p:cNvSpPr>
          <p:nvPr>
            <p:custDataLst>
              <p:tags r:id="rId11"/>
            </p:custDataLst>
          </p:nvPr>
        </p:nvSpPr>
        <p:spPr bwMode="auto">
          <a:xfrm>
            <a:off x="6646863" y="5072064"/>
            <a:ext cx="1128713"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7757CF-98E9-465F-9311-2DE2385AAC8D}" type="datetime'''Tr''''''ansi''''tion to'' ''low''-GW''P ''r''ef''rigera''nt'">
              <a:rPr lang="en-GB" altLang="en-US" sz="1100" smtClean="0"/>
              <a:pPr marL="0" lvl="0" indent="0" algn="ctr">
                <a:spcBef>
                  <a:spcPct val="0"/>
                </a:spcBef>
                <a:spcAft>
                  <a:spcPct val="0"/>
                </a:spcAft>
                <a:buNone/>
              </a:pPr>
              <a:t>Transition to low-GWP refrigerant</a:t>
            </a:fld>
            <a:endParaRPr lang="en-GB" sz="1100" noProof="0"/>
          </a:p>
        </p:txBody>
      </p:sp>
      <p:sp>
        <p:nvSpPr>
          <p:cNvPr id="54" name="Text Placeholder 2">
            <a:extLst>
              <a:ext uri="{FF2B5EF4-FFF2-40B4-BE49-F238E27FC236}">
                <a16:creationId xmlns:a16="http://schemas.microsoft.com/office/drawing/2014/main" id="{63D73491-E150-CCC4-ED58-3CEE9B04004F}"/>
              </a:ext>
            </a:extLst>
          </p:cNvPr>
          <p:cNvSpPr>
            <a:spLocks noGrp="1"/>
          </p:cNvSpPr>
          <p:nvPr>
            <p:custDataLst>
              <p:tags r:id="rId12"/>
            </p:custDataLst>
          </p:nvPr>
        </p:nvSpPr>
        <p:spPr bwMode="auto">
          <a:xfrm>
            <a:off x="8375650" y="5072062"/>
            <a:ext cx="1355725" cy="603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023269-8726-4F57-8B87-D29661D17CFB}" type="thinkcell&lt;?xml version=&quot;1.0&quot; encoding=&quot;UTF-16&quot; standalone=&quot;yes&quot;?&gt;&lt;root reqver=&quot;28224&quot;&gt;&lt;version val=&quot;35574&quot;/&gt;&lt;PersistentType&gt;&lt;m_guid val=&quot;67c9f072-51e5-46f4-a666-3b5b434bc04a&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100" smtClean="0"/>
              <a:pPr/>
              <a:t>Lower venting rates (from 90% to 50%) + leakage rates (from 3.5% to 1.5% a year)</a:t>
            </a:fld>
            <a:endParaRPr lang="en-GB" sz="1100" noProof="0"/>
          </a:p>
        </p:txBody>
      </p:sp>
      <p:sp>
        <p:nvSpPr>
          <p:cNvPr id="34" name="Text Placeholder 2">
            <a:extLst>
              <a:ext uri="{FF2B5EF4-FFF2-40B4-BE49-F238E27FC236}">
                <a16:creationId xmlns:a16="http://schemas.microsoft.com/office/drawing/2014/main" id="{52EAEBF4-D71A-AAE2-81F1-0232DDED505E}"/>
              </a:ext>
            </a:extLst>
          </p:cNvPr>
          <p:cNvSpPr>
            <a:spLocks noGrp="1"/>
          </p:cNvSpPr>
          <p:nvPr>
            <p:custDataLst>
              <p:tags r:id="rId13"/>
            </p:custDataLst>
          </p:nvPr>
        </p:nvSpPr>
        <p:spPr bwMode="auto">
          <a:xfrm>
            <a:off x="10244138" y="5072063"/>
            <a:ext cx="13096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7AAF8C3-EFB6-46C8-B72F-748305E35F91}" type="datetime'''P''''''''o''''''te''''nt''ial 20''50'' t''o''''t''al'''">
              <a:rPr lang="en-GB" altLang="en-US" sz="1100" smtClean="0"/>
              <a:pPr marL="0" lvl="0" indent="0" algn="ctr">
                <a:spcBef>
                  <a:spcPct val="0"/>
                </a:spcBef>
                <a:spcAft>
                  <a:spcPct val="0"/>
                </a:spcAft>
                <a:buNone/>
              </a:pPr>
              <a:t>Potential 2050 total</a:t>
            </a:fld>
            <a:endParaRPr lang="en-GB" sz="1100" noProof="0"/>
          </a:p>
        </p:txBody>
      </p:sp>
      <p:sp>
        <p:nvSpPr>
          <p:cNvPr id="21"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gray">
          <a:xfrm>
            <a:off x="1560513" y="4154488"/>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791C04-5137-412A-AB6D-C6F01673D9CE}" type="datetime'''''''''''0''''''''''''''''.7'''''''''''''''''''''''''''''">
              <a:rPr lang="en-GB" altLang="en-US" sz="1100" smtClean="0"/>
              <a:pPr marL="0" lvl="0" indent="0" algn="ctr">
                <a:spcBef>
                  <a:spcPct val="0"/>
                </a:spcBef>
                <a:spcAft>
                  <a:spcPct val="0"/>
                </a:spcAft>
                <a:buNone/>
              </a:pPr>
              <a:t>0.7</a:t>
            </a:fld>
            <a:endParaRPr lang="en-GB" sz="1100" noProof="0"/>
          </a:p>
        </p:txBody>
      </p:sp>
      <p:sp>
        <p:nvSpPr>
          <p:cNvPr id="23"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3403600" y="1703388"/>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33DAAC-A41C-43DA-A4A0-A4C69B744DDB}" type="datetime'''2.''''''''''''''''''''''3'''''''''''''''''''''''''''''">
              <a:rPr lang="en-GB" altLang="en-US" sz="1100" smtClean="0"/>
              <a:pPr marL="0" lvl="0" indent="0" algn="ctr">
                <a:spcBef>
                  <a:spcPct val="0"/>
                </a:spcBef>
                <a:spcAft>
                  <a:spcPct val="0"/>
                </a:spcAft>
                <a:buNone/>
              </a:pPr>
              <a:t>2.3</a:t>
            </a:fld>
            <a:endParaRPr lang="en-GB" sz="1100" noProof="0"/>
          </a:p>
        </p:txBody>
      </p:sp>
      <p:sp>
        <p:nvSpPr>
          <p:cNvPr id="25"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gray">
          <a:xfrm>
            <a:off x="7070725" y="2862263"/>
            <a:ext cx="2809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3F58676-B4D4-4782-BABD-DEC443095AE4}" type="datetime'''''-''''0''''''''''''''''.9'''''''''''''''''''''''''''''">
              <a:rPr lang="en-GB" altLang="en-US" sz="1100" smtClean="0"/>
              <a:pPr marL="0" lvl="0" indent="0" algn="ctr">
                <a:spcBef>
                  <a:spcPct val="0"/>
                </a:spcBef>
                <a:spcAft>
                  <a:spcPct val="0"/>
                </a:spcAft>
                <a:buNone/>
              </a:pPr>
              <a:t>-0.9</a:t>
            </a:fld>
            <a:endParaRPr lang="en-GB" sz="1100" noProof="0"/>
          </a:p>
        </p:txBody>
      </p:sp>
      <p:sp>
        <p:nvSpPr>
          <p:cNvPr id="27"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gray">
          <a:xfrm>
            <a:off x="8913813" y="3465513"/>
            <a:ext cx="2809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72C425-3E15-4DC5-B8EC-256DDF2157A1}" type="datetime'''''''''''''''''''''''''''''''''-''''0''''''''''.6'''''''">
              <a:rPr lang="en-GB" altLang="en-US" sz="1100" smtClean="0"/>
              <a:pPr marL="0" lvl="0" indent="0" algn="ctr">
                <a:spcBef>
                  <a:spcPct val="0"/>
                </a:spcBef>
                <a:spcAft>
                  <a:spcPct val="0"/>
                </a:spcAft>
                <a:buNone/>
              </a:pPr>
              <a:t>-0.6</a:t>
            </a:fld>
            <a:endParaRPr lang="en-GB" sz="1100" noProof="0"/>
          </a:p>
        </p:txBody>
      </p:sp>
      <p:sp>
        <p:nvSpPr>
          <p:cNvPr id="68" name="Footer Placeholder 3">
            <a:extLst>
              <a:ext uri="{FF2B5EF4-FFF2-40B4-BE49-F238E27FC236}">
                <a16:creationId xmlns:a16="http://schemas.microsoft.com/office/drawing/2014/main" id="{2E4BFCF3-55BD-2B37-688B-0A1E391939EC}"/>
              </a:ext>
            </a:extLst>
          </p:cNvPr>
          <p:cNvSpPr>
            <a:spLocks noGrp="1"/>
          </p:cNvSpPr>
          <p:nvPr>
            <p:ph type="ftr" sz="quarter" idx="12"/>
          </p:nvPr>
        </p:nvSpPr>
        <p:spPr>
          <a:xfrm>
            <a:off x="1384300" y="6250666"/>
            <a:ext cx="10538856" cy="572289"/>
          </a:xfrm>
        </p:spPr>
        <p:txBody>
          <a:bodyPr lIns="91440" tIns="45720" rIns="91440" bIns="45720" anchor="t"/>
          <a:lstStyle/>
          <a:p>
            <a:pPr algn="l"/>
            <a:r>
              <a:rPr lang="en-US" sz="800" b="0" i="0" u="none" strike="noStrike" baseline="0" dirty="0"/>
              <a:t>Note: The figures are based on reasonable assumptions about how the type of refrigerant in the stock of ACs and heat pumps might change over time, and use the IEA’s AC</a:t>
            </a:r>
          </a:p>
          <a:p>
            <a:pPr algn="l"/>
            <a:r>
              <a:rPr lang="en-US" sz="800" b="0" i="0" u="none" strike="noStrike" baseline="0" dirty="0"/>
              <a:t>projections for 2050 and the ETC’s estimates on heat pumps. Assumes an average of 10 </a:t>
            </a:r>
            <a:r>
              <a:rPr lang="en-US" sz="800" b="0" i="0" u="none" strike="noStrike" baseline="0" dirty="0" err="1"/>
              <a:t>lb</a:t>
            </a:r>
            <a:r>
              <a:rPr lang="en-US" sz="800" b="0" i="0" u="none" strike="noStrike" baseline="0" dirty="0"/>
              <a:t> refrigerant charge and a 15 year lifetime for equipment.</a:t>
            </a:r>
          </a:p>
          <a:p>
            <a:pPr algn="l"/>
            <a:r>
              <a:rPr lang="en-GB" sz="800" b="0" i="0" u="none" strike="noStrike" baseline="0" dirty="0"/>
              <a:t>Source: Systemiq analysis for the ETC; BSRIA (2020), </a:t>
            </a:r>
            <a:r>
              <a:rPr lang="en-GB" sz="800" b="0" i="1" u="none" strike="noStrike" baseline="0" dirty="0"/>
              <a:t>BSRIA’s view on refrigerant trends in AC and Heat Pump segments</a:t>
            </a:r>
            <a:r>
              <a:rPr lang="en-GB" sz="800" b="0" i="0" u="none" strike="noStrike" baseline="0" dirty="0"/>
              <a:t>; Net Zero Carbon Guide, Refrigerants and their</a:t>
            </a:r>
          </a:p>
          <a:p>
            <a:pPr algn="l"/>
            <a:r>
              <a:rPr lang="en-US" sz="800" b="0" i="0" u="none" strike="noStrike" baseline="0" dirty="0"/>
              <a:t>Contribution to Global Warming, available at www.netzerocarbonguide.co.uk/guide/designing-and-building/heating-your-building/refrigerants-and-their-contribution-toglobal-</a:t>
            </a:r>
          </a:p>
          <a:p>
            <a:pPr algn="l"/>
            <a:r>
              <a:rPr lang="en-US" sz="800" b="0" i="0" u="none" strike="noStrike" baseline="0" dirty="0"/>
              <a:t>warming. [Accessed 10/08/2024]; IEA (2018), </a:t>
            </a:r>
            <a:r>
              <a:rPr lang="en-US" sz="800" b="0" i="1" u="none" strike="noStrike" baseline="0" dirty="0"/>
              <a:t>The Future of Cooling</a:t>
            </a:r>
            <a:r>
              <a:rPr lang="en-US" sz="800" b="0" i="0" u="none" strike="noStrike" baseline="0" dirty="0"/>
              <a:t>; UNEP Ozone Secretariat (2015), </a:t>
            </a:r>
            <a:r>
              <a:rPr lang="en-US" sz="800" b="0" i="1" u="none" strike="noStrike" baseline="0" dirty="0"/>
              <a:t>Fact sheets on HFCs and Low GWP Alternatives.</a:t>
            </a:r>
            <a:endParaRPr lang="en-US" sz="800" i="1" dirty="0"/>
          </a:p>
        </p:txBody>
      </p:sp>
      <p:sp>
        <p:nvSpPr>
          <p:cNvPr id="71" name="Rectangle 70">
            <a:extLst>
              <a:ext uri="{FF2B5EF4-FFF2-40B4-BE49-F238E27FC236}">
                <a16:creationId xmlns:a16="http://schemas.microsoft.com/office/drawing/2014/main" id="{1C3DBD35-E191-F479-F5C2-7E786C0B52C4}"/>
              </a:ext>
            </a:extLst>
          </p:cNvPr>
          <p:cNvSpPr/>
          <p:nvPr>
            <p:custDataLst>
              <p:tags r:id="rId18"/>
            </p:custDataLst>
          </p:nvPr>
        </p:nvSpPr>
        <p:spPr bwMode="auto">
          <a:xfrm>
            <a:off x="8902700" y="1214438"/>
            <a:ext cx="214313" cy="160338"/>
          </a:xfrm>
          <a:prstGeom prst="rect">
            <a:avLst/>
          </a:prstGeom>
          <a:solidFill>
            <a:schemeClr val="tx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2" name="Rectangle 71">
            <a:extLst>
              <a:ext uri="{FF2B5EF4-FFF2-40B4-BE49-F238E27FC236}">
                <a16:creationId xmlns:a16="http://schemas.microsoft.com/office/drawing/2014/main" id="{098D7757-1ED2-2767-FF96-4032D6F5420A}"/>
              </a:ext>
            </a:extLst>
          </p:cNvPr>
          <p:cNvSpPr/>
          <p:nvPr>
            <p:custDataLst>
              <p:tags r:id="rId19"/>
            </p:custDataLst>
          </p:nvPr>
        </p:nvSpPr>
        <p:spPr bwMode="auto">
          <a:xfrm>
            <a:off x="9505950" y="1214438"/>
            <a:ext cx="214313" cy="160338"/>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8" name="Rectangle 77">
            <a:extLst>
              <a:ext uri="{FF2B5EF4-FFF2-40B4-BE49-F238E27FC236}">
                <a16:creationId xmlns:a16="http://schemas.microsoft.com/office/drawing/2014/main" id="{0CF70D3E-6979-E73C-5E60-C3B1688DBB10}"/>
              </a:ext>
            </a:extLst>
          </p:cNvPr>
          <p:cNvSpPr/>
          <p:nvPr>
            <p:custDataLst>
              <p:tags r:id="rId20"/>
            </p:custDataLst>
          </p:nvPr>
        </p:nvSpPr>
        <p:spPr bwMode="auto">
          <a:xfrm>
            <a:off x="10775950" y="1214438"/>
            <a:ext cx="214313" cy="160338"/>
          </a:xfrm>
          <a:prstGeom prst="rect">
            <a:avLst/>
          </a:prstGeom>
          <a:solidFill>
            <a:srgbClr val="C30C3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9"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9167813" y="1222375"/>
            <a:ext cx="2365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741F664-5DF5-44C9-8D57-7793DC1A1429}" type="datetime'''''''A''''''''''''''C'''''''''''''''''''''''''''''">
              <a:rPr lang="en-GB" altLang="en-US" sz="1200" smtClean="0">
                <a:cs typeface="Inter" panose="020B0604020202020204" charset="0"/>
              </a:rPr>
              <a:pPr marL="0" lvl="0" indent="0">
                <a:spcBef>
                  <a:spcPct val="0"/>
                </a:spcBef>
                <a:spcAft>
                  <a:spcPct val="0"/>
                </a:spcAft>
                <a:buNone/>
              </a:pPr>
              <a:t>AC</a:t>
            </a:fld>
            <a:endParaRPr lang="en-GB" sz="1200" noProof="0">
              <a:cs typeface="Inter" panose="020B0604020202020204" charset="0"/>
            </a:endParaRPr>
          </a:p>
        </p:txBody>
      </p:sp>
      <p:sp>
        <p:nvSpPr>
          <p:cNvPr id="18"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auto">
          <a:xfrm>
            <a:off x="9771063" y="1222375"/>
            <a:ext cx="9032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3DFC998-4D2C-424E-86B4-F4BF65CF6165}" type="datetime'''''''''H''''''e''''''''''a''t'''' ''''''p''''''''''''umps'">
              <a:rPr lang="en-GB" altLang="en-US" sz="1200" smtClean="0"/>
              <a:pPr marL="0" lvl="0" indent="0">
                <a:spcBef>
                  <a:spcPct val="0"/>
                </a:spcBef>
                <a:spcAft>
                  <a:spcPct val="0"/>
                </a:spcAft>
                <a:buNone/>
              </a:pPr>
              <a:t>Heat pumps</a:t>
            </a:fld>
            <a:endParaRPr lang="en-GB" sz="1200" noProof="0"/>
          </a:p>
        </p:txBody>
      </p:sp>
      <p:sp>
        <p:nvSpPr>
          <p:cNvPr id="75" name="Text Placeholder 2">
            <a:extLst>
              <a:ext uri="{FF2B5EF4-FFF2-40B4-BE49-F238E27FC236}">
                <a16:creationId xmlns:a16="http://schemas.microsoft.com/office/drawing/2014/main" id="{0D913A3A-702D-E616-AC21-A69880FCA2E6}"/>
              </a:ext>
            </a:extLst>
          </p:cNvPr>
          <p:cNvSpPr>
            <a:spLocks noGrp="1"/>
          </p:cNvSpPr>
          <p:nvPr>
            <p:custDataLst>
              <p:tags r:id="rId23"/>
            </p:custDataLst>
          </p:nvPr>
        </p:nvSpPr>
        <p:spPr bwMode="auto">
          <a:xfrm>
            <a:off x="11041063" y="1222375"/>
            <a:ext cx="719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sz="1200" noProof="0"/>
              <a:t>2050 total</a:t>
            </a:r>
          </a:p>
        </p:txBody>
      </p:sp>
      <p:cxnSp>
        <p:nvCxnSpPr>
          <p:cNvPr id="102" name="Straight Connector 101">
            <a:extLst>
              <a:ext uri="{FF2B5EF4-FFF2-40B4-BE49-F238E27FC236}">
                <a16:creationId xmlns:a16="http://schemas.microsoft.com/office/drawing/2014/main" id="{17D8AA11-B4DE-8D2B-8AB5-5DDB57E83228}"/>
              </a:ext>
            </a:extLst>
          </p:cNvPr>
          <p:cNvCxnSpPr>
            <a:cxnSpLocks/>
          </p:cNvCxnSpPr>
          <p:nvPr/>
        </p:nvCxnSpPr>
        <p:spPr>
          <a:xfrm>
            <a:off x="396474" y="1533645"/>
            <a:ext cx="114242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CB9A781-D03A-56D6-64B5-4AED2538E776}"/>
              </a:ext>
            </a:extLst>
          </p:cNvPr>
          <p:cNvSpPr txBox="1"/>
          <p:nvPr/>
        </p:nvSpPr>
        <p:spPr>
          <a:xfrm>
            <a:off x="396474" y="1101395"/>
            <a:ext cx="9394475" cy="346249"/>
          </a:xfrm>
          <a:prstGeom prst="rect">
            <a:avLst/>
          </a:prstGeom>
          <a:noFill/>
        </p:spPr>
        <p:txBody>
          <a:bodyPr wrap="square" lIns="0" tIns="0" rIns="0" bIns="0" rtlCol="0">
            <a:spAutoFit/>
          </a:bodyPr>
          <a:lstStyle/>
          <a:p>
            <a:pPr algn="l"/>
            <a:r>
              <a:rPr lang="en-GB" sz="1200" b="1">
                <a:solidFill>
                  <a:schemeClr val="tx2"/>
                </a:solidFill>
                <a:latin typeface="Century Gothic" panose="020B0502020202020204" pitchFamily="34" charset="0"/>
              </a:rPr>
              <a:t>Scenarios of potential annual global emissions relating to refrigerant leakage and venting</a:t>
            </a:r>
          </a:p>
          <a:p>
            <a:pPr algn="l"/>
            <a:r>
              <a:rPr lang="en-GB" sz="1050">
                <a:solidFill>
                  <a:schemeClr val="bg2">
                    <a:lumMod val="50000"/>
                  </a:schemeClr>
                </a:solidFill>
                <a:latin typeface="Century Gothic" panose="020B0502020202020204" pitchFamily="34" charset="0"/>
              </a:rPr>
              <a:t>GtCO</a:t>
            </a:r>
            <a:r>
              <a:rPr lang="en-GB" sz="1050" baseline="-25000">
                <a:solidFill>
                  <a:schemeClr val="bg2">
                    <a:lumMod val="50000"/>
                  </a:schemeClr>
                </a:solidFill>
                <a:latin typeface="Century Gothic" panose="020B0502020202020204" pitchFamily="34" charset="0"/>
              </a:rPr>
              <a:t>2</a:t>
            </a:r>
            <a:r>
              <a:rPr lang="en-GB" sz="1050">
                <a:solidFill>
                  <a:schemeClr val="bg2">
                    <a:lumMod val="50000"/>
                  </a:schemeClr>
                </a:solidFill>
                <a:latin typeface="Century Gothic" panose="020B0502020202020204" pitchFamily="34" charset="0"/>
              </a:rPr>
              <a:t>e</a:t>
            </a:r>
          </a:p>
        </p:txBody>
      </p:sp>
      <p:sp>
        <p:nvSpPr>
          <p:cNvPr id="121" name="Rectangle 120">
            <a:extLst>
              <a:ext uri="{FF2B5EF4-FFF2-40B4-BE49-F238E27FC236}">
                <a16:creationId xmlns:a16="http://schemas.microsoft.com/office/drawing/2014/main" id="{6E12C47A-BCE3-F488-117D-6703E1D3017B}"/>
              </a:ext>
            </a:extLst>
          </p:cNvPr>
          <p:cNvSpPr/>
          <p:nvPr/>
        </p:nvSpPr>
        <p:spPr>
          <a:xfrm>
            <a:off x="1335470" y="5584282"/>
            <a:ext cx="702461" cy="577557"/>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tx1">
                    <a:lumMod val="85000"/>
                    <a:lumOff val="15000"/>
                  </a:schemeClr>
                </a:solidFill>
                <a:latin typeface="Century Gothic" panose="020B0502020202020204" pitchFamily="34" charset="0"/>
              </a:rPr>
              <a:t>5%</a:t>
            </a:r>
          </a:p>
        </p:txBody>
      </p:sp>
      <p:sp>
        <p:nvSpPr>
          <p:cNvPr id="122" name="TextBox 121">
            <a:extLst>
              <a:ext uri="{FF2B5EF4-FFF2-40B4-BE49-F238E27FC236}">
                <a16:creationId xmlns:a16="http://schemas.microsoft.com/office/drawing/2014/main" id="{8788FD2B-140C-F854-5500-51DDBE17EFD8}"/>
              </a:ext>
            </a:extLst>
          </p:cNvPr>
          <p:cNvSpPr txBox="1"/>
          <p:nvPr/>
        </p:nvSpPr>
        <p:spPr>
          <a:xfrm>
            <a:off x="114111" y="5543380"/>
            <a:ext cx="946938" cy="692497"/>
          </a:xfrm>
          <a:prstGeom prst="rect">
            <a:avLst/>
          </a:prstGeom>
          <a:noFill/>
        </p:spPr>
        <p:txBody>
          <a:bodyPr wrap="square" lIns="0" tIns="0" rIns="0" bIns="0" rtlCol="0" anchor="t">
            <a:spAutoFit/>
          </a:bodyPr>
          <a:lstStyle/>
          <a:p>
            <a:pPr algn="ctr"/>
            <a:r>
              <a:rPr lang="en-GB" sz="900" b="1" i="1">
                <a:latin typeface="Century Gothic"/>
              </a:rPr>
              <a:t>Equivalent to… of current building emissions (12.3 GtCO</a:t>
            </a:r>
            <a:r>
              <a:rPr lang="en-GB" sz="900" b="1" i="1" baseline="-25000">
                <a:latin typeface="Century Gothic"/>
              </a:rPr>
              <a:t>2</a:t>
            </a:r>
            <a:r>
              <a:rPr lang="en-GB" sz="900" b="1" i="1">
                <a:latin typeface="Century Gothic"/>
              </a:rPr>
              <a:t>)</a:t>
            </a:r>
          </a:p>
        </p:txBody>
      </p:sp>
      <p:sp>
        <p:nvSpPr>
          <p:cNvPr id="123" name="Rectangle 122">
            <a:extLst>
              <a:ext uri="{FF2B5EF4-FFF2-40B4-BE49-F238E27FC236}">
                <a16:creationId xmlns:a16="http://schemas.microsoft.com/office/drawing/2014/main" id="{E835382B-E53C-6ECE-FA14-5CFE734A81AA}"/>
              </a:ext>
            </a:extLst>
          </p:cNvPr>
          <p:cNvSpPr/>
          <p:nvPr/>
        </p:nvSpPr>
        <p:spPr>
          <a:xfrm>
            <a:off x="5093711" y="5616413"/>
            <a:ext cx="702461" cy="577557"/>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tx1">
                    <a:lumMod val="85000"/>
                    <a:lumOff val="15000"/>
                  </a:schemeClr>
                </a:solidFill>
                <a:latin typeface="Century Gothic" panose="020B0502020202020204" pitchFamily="34" charset="0"/>
              </a:rPr>
              <a:t>20%</a:t>
            </a:r>
          </a:p>
        </p:txBody>
      </p:sp>
      <p:sp>
        <p:nvSpPr>
          <p:cNvPr id="124" name="Rectangle 123">
            <a:extLst>
              <a:ext uri="{FF2B5EF4-FFF2-40B4-BE49-F238E27FC236}">
                <a16:creationId xmlns:a16="http://schemas.microsoft.com/office/drawing/2014/main" id="{0EC11050-A298-3D9B-EE8E-583B19A4E335}"/>
              </a:ext>
            </a:extLst>
          </p:cNvPr>
          <p:cNvSpPr/>
          <p:nvPr/>
        </p:nvSpPr>
        <p:spPr>
          <a:xfrm>
            <a:off x="10547751" y="5577033"/>
            <a:ext cx="702461" cy="577557"/>
          </a:xfrm>
          <a:prstGeom prst="rect">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tx1">
                    <a:lumMod val="85000"/>
                    <a:lumOff val="15000"/>
                  </a:schemeClr>
                </a:solidFill>
                <a:latin typeface="Century Gothic" panose="020B0502020202020204" pitchFamily="34" charset="0"/>
              </a:rPr>
              <a:t>&lt;10%</a:t>
            </a:r>
          </a:p>
        </p:txBody>
      </p:sp>
      <p:sp>
        <p:nvSpPr>
          <p:cNvPr id="169" name="Rectangle 168">
            <a:extLst>
              <a:ext uri="{FF2B5EF4-FFF2-40B4-BE49-F238E27FC236}">
                <a16:creationId xmlns:a16="http://schemas.microsoft.com/office/drawing/2014/main" id="{9720B828-956F-648C-1E1C-F0AA920E5998}"/>
              </a:ext>
            </a:extLst>
          </p:cNvPr>
          <p:cNvSpPr/>
          <p:nvPr/>
        </p:nvSpPr>
        <p:spPr>
          <a:xfrm>
            <a:off x="6457796" y="4379706"/>
            <a:ext cx="1506845" cy="560395"/>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i="1">
                <a:ln>
                  <a:noFill/>
                </a:ln>
                <a:solidFill>
                  <a:schemeClr val="tx1">
                    <a:lumMod val="85000"/>
                    <a:lumOff val="15000"/>
                  </a:schemeClr>
                </a:solidFill>
                <a:latin typeface="Century Gothic" panose="020B0502020202020204" pitchFamily="34" charset="0"/>
              </a:rPr>
              <a:t>Re</a:t>
            </a:r>
            <a:r>
              <a:rPr lang="en-GB" sz="1100" i="1">
                <a:solidFill>
                  <a:schemeClr val="tx1">
                    <a:lumMod val="85000"/>
                    <a:lumOff val="15000"/>
                  </a:schemeClr>
                </a:solidFill>
                <a:latin typeface="Century Gothic" panose="020B0502020202020204" pitchFamily="34" charset="0"/>
              </a:rPr>
              <a:t>gulation to ban use of  hydrofluorocarbons</a:t>
            </a:r>
          </a:p>
        </p:txBody>
      </p:sp>
      <p:sp>
        <p:nvSpPr>
          <p:cNvPr id="171" name="TextBox 170">
            <a:extLst>
              <a:ext uri="{FF2B5EF4-FFF2-40B4-BE49-F238E27FC236}">
                <a16:creationId xmlns:a16="http://schemas.microsoft.com/office/drawing/2014/main" id="{04DCC360-5ACC-7F33-FDA3-145544C38305}"/>
              </a:ext>
            </a:extLst>
          </p:cNvPr>
          <p:cNvSpPr txBox="1"/>
          <p:nvPr/>
        </p:nvSpPr>
        <p:spPr>
          <a:xfrm>
            <a:off x="6457796" y="3976482"/>
            <a:ext cx="957340" cy="184666"/>
          </a:xfrm>
          <a:prstGeom prst="rect">
            <a:avLst/>
          </a:prstGeom>
          <a:noFill/>
        </p:spPr>
        <p:txBody>
          <a:bodyPr wrap="square" lIns="0" tIns="0" rIns="0" bIns="0" rtlCol="0">
            <a:spAutoFit/>
          </a:bodyPr>
          <a:lstStyle/>
          <a:p>
            <a:pPr algn="l"/>
            <a:r>
              <a:rPr lang="en-GB" sz="1200" b="1" i="1">
                <a:latin typeface="Century Gothic" panose="020B0502020202020204" pitchFamily="34" charset="0"/>
              </a:rPr>
              <a:t>Key policies: </a:t>
            </a:r>
          </a:p>
        </p:txBody>
      </p:sp>
      <p:sp>
        <p:nvSpPr>
          <p:cNvPr id="172" name="Rectangle 171">
            <a:extLst>
              <a:ext uri="{FF2B5EF4-FFF2-40B4-BE49-F238E27FC236}">
                <a16:creationId xmlns:a16="http://schemas.microsoft.com/office/drawing/2014/main" id="{785C0D67-7419-DFB5-B121-C69D4BE4282A}"/>
              </a:ext>
            </a:extLst>
          </p:cNvPr>
          <p:cNvSpPr/>
          <p:nvPr/>
        </p:nvSpPr>
        <p:spPr>
          <a:xfrm>
            <a:off x="8340115" y="4376748"/>
            <a:ext cx="1506845" cy="563353"/>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i="1">
                <a:solidFill>
                  <a:schemeClr val="tx1">
                    <a:lumMod val="85000"/>
                    <a:lumOff val="15000"/>
                  </a:schemeClr>
                </a:solidFill>
                <a:latin typeface="Century Gothic" panose="020B0502020202020204" pitchFamily="34" charset="0"/>
              </a:rPr>
              <a:t>Skills accreditation + regulation for proper disposal</a:t>
            </a:r>
            <a:endParaRPr lang="en-GB" sz="1100" i="1">
              <a:ln>
                <a:noFill/>
              </a:ln>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4068230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3689CA9-7F9F-82A0-5976-5E0CB8B87D71}"/>
              </a:ext>
            </a:extLst>
          </p:cNvPr>
          <p:cNvGraphicFramePr>
            <a:graphicFrameLocks noChangeAspect="1"/>
          </p:cNvGraphicFramePr>
          <p:nvPr>
            <p:custDataLst>
              <p:tags r:id="rId1"/>
            </p:custDataLst>
            <p:extLst>
              <p:ext uri="{D42A27DB-BD31-4B8C-83A1-F6EECF244321}">
                <p14:modId xmlns:p14="http://schemas.microsoft.com/office/powerpoint/2010/main" val="2719309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23689CA9-7F9F-82A0-5976-5E0CB8B87D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5B0571D4-3F49-4F71-7020-CE2AAAEA8985}"/>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083383A9-F90B-CE0F-4C7D-2457B4189975}"/>
              </a:ext>
            </a:extLst>
          </p:cNvPr>
          <p:cNvSpPr>
            <a:spLocks noGrp="1"/>
          </p:cNvSpPr>
          <p:nvPr>
            <p:ph type="sldNum" sz="quarter" idx="12"/>
          </p:nvPr>
        </p:nvSpPr>
        <p:spPr/>
        <p:txBody>
          <a:bodyPr/>
          <a:lstStyle/>
          <a:p>
            <a:fld id="{ABB6D191-819E-455F-BC39-F2381519C0C1}" type="slidenum">
              <a:rPr lang="en-US" noProof="0" smtClean="0"/>
              <a:t>38</a:t>
            </a:fld>
            <a:endParaRPr lang="en-US" noProof="0"/>
          </a:p>
        </p:txBody>
      </p:sp>
      <p:sp>
        <p:nvSpPr>
          <p:cNvPr id="4" name="Title 3">
            <a:extLst>
              <a:ext uri="{FF2B5EF4-FFF2-40B4-BE49-F238E27FC236}">
                <a16:creationId xmlns:a16="http://schemas.microsoft.com/office/drawing/2014/main" id="{5998FB8D-2429-163D-BFF3-79B89BD39E8D}"/>
              </a:ext>
            </a:extLst>
          </p:cNvPr>
          <p:cNvSpPr>
            <a:spLocks noGrp="1"/>
          </p:cNvSpPr>
          <p:nvPr>
            <p:ph type="ctrTitle"/>
          </p:nvPr>
        </p:nvSpPr>
        <p:spPr>
          <a:xfrm>
            <a:off x="885668" y="1689100"/>
            <a:ext cx="10429066" cy="2389964"/>
          </a:xfrm>
        </p:spPr>
        <p:txBody>
          <a:bodyPr vert="horz"/>
          <a:lstStyle/>
          <a:p>
            <a:r>
              <a:rPr lang="en-GB" dirty="0"/>
              <a:t>Flexible and efficient buildings </a:t>
            </a:r>
          </a:p>
        </p:txBody>
      </p:sp>
    </p:spTree>
    <p:extLst>
      <p:ext uri="{BB962C8B-B14F-4D97-AF65-F5344CB8AC3E}">
        <p14:creationId xmlns:p14="http://schemas.microsoft.com/office/powerpoint/2010/main" val="397689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33FE-DA23-3DAD-22A1-6CF26D5B598E}"/>
            </a:ext>
          </a:extLst>
        </p:cNvPr>
        <p:cNvGrpSpPr/>
        <p:nvPr/>
      </p:nvGrpSpPr>
      <p:grpSpPr>
        <a:xfrm>
          <a:off x="0" y="0"/>
          <a:ext cx="0" cy="0"/>
          <a:chOff x="0" y="0"/>
          <a:chExt cx="0" cy="0"/>
        </a:xfrm>
      </p:grpSpPr>
      <p:graphicFrame>
        <p:nvGraphicFramePr>
          <p:cNvPr id="37" name="think-cell data - do not delete" hidden="1">
            <a:extLst>
              <a:ext uri="{FF2B5EF4-FFF2-40B4-BE49-F238E27FC236}">
                <a16:creationId xmlns:a16="http://schemas.microsoft.com/office/drawing/2014/main" id="{0B604DFB-64AD-755E-4A19-2E4B91921B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4" progId="TCLayout.ActiveDocument.1">
                  <p:embed/>
                </p:oleObj>
              </mc:Choice>
              <mc:Fallback>
                <p:oleObj name="think-cell Slide" r:id="rId22" imgW="395" imgH="394" progId="TCLayout.ActiveDocument.1">
                  <p:embed/>
                  <p:pic>
                    <p:nvPicPr>
                      <p:cNvPr id="37" name="think-cell data - do not delete" hidden="1">
                        <a:extLst>
                          <a:ext uri="{FF2B5EF4-FFF2-40B4-BE49-F238E27FC236}">
                            <a16:creationId xmlns:a16="http://schemas.microsoft.com/office/drawing/2014/main" id="{0B604DFB-64AD-755E-4A19-2E4B91921BA5}"/>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59ED78-03EA-BA15-4FBA-11E70F496B88}"/>
              </a:ext>
            </a:extLst>
          </p:cNvPr>
          <p:cNvSpPr>
            <a:spLocks noGrp="1"/>
          </p:cNvSpPr>
          <p:nvPr>
            <p:ph type="title"/>
          </p:nvPr>
        </p:nvSpPr>
        <p:spPr/>
        <p:txBody>
          <a:bodyPr vert="horz"/>
          <a:lstStyle/>
          <a:p>
            <a:r>
              <a:rPr lang="en-US" sz="2000" dirty="0"/>
              <a:t>Heating needs peak in the evening and during the winter months in Northern latitude</a:t>
            </a:r>
            <a:br>
              <a:rPr lang="en-US" sz="2000" dirty="0"/>
            </a:br>
            <a:r>
              <a:rPr lang="en-US" sz="2000" dirty="0"/>
              <a:t>countries, while solar generation peaks in the middle of the day and during summer</a:t>
            </a:r>
            <a:endParaRPr lang="en-GB" sz="2000" dirty="0"/>
          </a:p>
        </p:txBody>
      </p:sp>
      <p:sp>
        <p:nvSpPr>
          <p:cNvPr id="4" name="Footer Placeholder 3">
            <a:extLst>
              <a:ext uri="{FF2B5EF4-FFF2-40B4-BE49-F238E27FC236}">
                <a16:creationId xmlns:a16="http://schemas.microsoft.com/office/drawing/2014/main" id="{FE1CEEA7-EA67-8094-AF46-7D136A06AD5F}"/>
              </a:ext>
            </a:extLst>
          </p:cNvPr>
          <p:cNvSpPr>
            <a:spLocks noGrp="1"/>
          </p:cNvSpPr>
          <p:nvPr>
            <p:ph type="ftr" sz="quarter" idx="12"/>
          </p:nvPr>
        </p:nvSpPr>
        <p:spPr>
          <a:xfrm>
            <a:off x="1446000" y="6246812"/>
            <a:ext cx="10518988" cy="611187"/>
          </a:xfrm>
        </p:spPr>
        <p:txBody>
          <a:bodyPr/>
          <a:lstStyle/>
          <a:p>
            <a:r>
              <a:rPr lang="en-GB" sz="800" dirty="0"/>
              <a:t>Note: Scenario assumes installed capacity of 75GW of solar, 60GW of onshore wind, and 100GW of offshore wind, and minimum weather years out of the past 30 years (2010). Assumes a highly electrified economy, across residential, commercial and industrial sectors; excludes electricity load from storge and electrolysers; does not assume significant demand-side flexibility. Projections (LHS) for 20/02/2050 – 26/02/2050. </a:t>
            </a:r>
          </a:p>
          <a:p>
            <a:r>
              <a:rPr lang="en-GB" sz="800" dirty="0"/>
              <a:t>Source: Systemiq analysis for the ETC; NESO (2022), </a:t>
            </a:r>
            <a:r>
              <a:rPr lang="en-GB" sz="800" i="1" dirty="0"/>
              <a:t>Future Energy Scenarios 2022.</a:t>
            </a:r>
          </a:p>
        </p:txBody>
      </p:sp>
      <p:sp>
        <p:nvSpPr>
          <p:cNvPr id="5" name="TextBox 4">
            <a:extLst>
              <a:ext uri="{FF2B5EF4-FFF2-40B4-BE49-F238E27FC236}">
                <a16:creationId xmlns:a16="http://schemas.microsoft.com/office/drawing/2014/main" id="{4D737498-8389-D086-3A41-E112D559B04F}"/>
              </a:ext>
            </a:extLst>
          </p:cNvPr>
          <p:cNvSpPr txBox="1">
            <a:spLocks/>
          </p:cNvSpPr>
          <p:nvPr/>
        </p:nvSpPr>
        <p:spPr>
          <a:xfrm>
            <a:off x="382384" y="1001849"/>
            <a:ext cx="5485756" cy="3539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Hourly electricity demand</a:t>
            </a:r>
            <a:r>
              <a:rPr lang="en-GB" sz="1200" b="1">
                <a:solidFill>
                  <a:srgbClr val="004876"/>
                </a:solidFill>
                <a:latin typeface="Century Gothic" panose="020B0502020202020204" pitchFamily="34" charset="0"/>
              </a:rPr>
              <a:t>, Great Britain, a week in January 2050</a:t>
            </a:r>
            <a:endPar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rPr>
              <a:t>GW</a:t>
            </a:r>
            <a:endParaRPr kumimoji="0" lang="en-GB" sz="105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endParaRPr>
          </a:p>
        </p:txBody>
      </p:sp>
      <p:graphicFrame>
        <p:nvGraphicFramePr>
          <p:cNvPr id="26" name="Chart 25">
            <a:extLst>
              <a:ext uri="{FF2B5EF4-FFF2-40B4-BE49-F238E27FC236}">
                <a16:creationId xmlns:a16="http://schemas.microsoft.com/office/drawing/2014/main" id="{C73437EB-DE80-CF2C-7D76-45FC382A4B5C}"/>
              </a:ext>
            </a:extLst>
          </p:cNvPr>
          <p:cNvGraphicFramePr/>
          <p:nvPr>
            <p:custDataLst>
              <p:tags r:id="rId2"/>
            </p:custDataLst>
          </p:nvPr>
        </p:nvGraphicFramePr>
        <p:xfrm>
          <a:off x="260350" y="1479550"/>
          <a:ext cx="5746750" cy="4511675"/>
        </p:xfrm>
        <a:graphic>
          <a:graphicData uri="http://schemas.openxmlformats.org/drawingml/2006/chart">
            <c:chart xmlns:c="http://schemas.openxmlformats.org/drawingml/2006/chart" xmlns:r="http://schemas.openxmlformats.org/officeDocument/2006/relationships" r:id="rId24"/>
          </a:graphicData>
        </a:graphic>
      </p:graphicFrame>
      <p:cxnSp>
        <p:nvCxnSpPr>
          <p:cNvPr id="352" name="Straight Connector 351">
            <a:extLst>
              <a:ext uri="{FF2B5EF4-FFF2-40B4-BE49-F238E27FC236}">
                <a16:creationId xmlns:a16="http://schemas.microsoft.com/office/drawing/2014/main" id="{949140EB-FC62-B395-58BB-4B8F15051BC2}"/>
              </a:ext>
            </a:extLst>
          </p:cNvPr>
          <p:cNvCxnSpPr>
            <a:cxnSpLocks/>
          </p:cNvCxnSpPr>
          <p:nvPr/>
        </p:nvCxnSpPr>
        <p:spPr>
          <a:xfrm>
            <a:off x="382384" y="1429853"/>
            <a:ext cx="548575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A009DF9-B7A9-AB0B-FB23-0BE37A4AEDC1}"/>
              </a:ext>
            </a:extLst>
          </p:cNvPr>
          <p:cNvSpPr/>
          <p:nvPr>
            <p:custDataLst>
              <p:tags r:id="rId3"/>
            </p:custDataLst>
          </p:nvPr>
        </p:nvSpPr>
        <p:spPr bwMode="auto">
          <a:xfrm>
            <a:off x="922338" y="1716088"/>
            <a:ext cx="196850" cy="147638"/>
          </a:xfrm>
          <a:prstGeom prst="rect">
            <a:avLst/>
          </a:prstGeom>
          <a:solidFill>
            <a:srgbClr val="CB495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3" name="Rectangle 42">
            <a:extLst>
              <a:ext uri="{FF2B5EF4-FFF2-40B4-BE49-F238E27FC236}">
                <a16:creationId xmlns:a16="http://schemas.microsoft.com/office/drawing/2014/main" id="{3ED266CB-F4C1-EDBB-8370-0B93D4DE617B}"/>
              </a:ext>
            </a:extLst>
          </p:cNvPr>
          <p:cNvSpPr/>
          <p:nvPr>
            <p:custDataLst>
              <p:tags r:id="rId4"/>
            </p:custDataLst>
          </p:nvPr>
        </p:nvSpPr>
        <p:spPr bwMode="auto">
          <a:xfrm>
            <a:off x="922338" y="1925638"/>
            <a:ext cx="196850" cy="147638"/>
          </a:xfrm>
          <a:prstGeom prst="rect">
            <a:avLst/>
          </a:prstGeom>
          <a:solidFill>
            <a:srgbClr val="FF69D8"/>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2" name="Rectangle 41">
            <a:extLst>
              <a:ext uri="{FF2B5EF4-FFF2-40B4-BE49-F238E27FC236}">
                <a16:creationId xmlns:a16="http://schemas.microsoft.com/office/drawing/2014/main" id="{6149EDB9-ED76-4489-BC55-4B4910739C8D}"/>
              </a:ext>
            </a:extLst>
          </p:cNvPr>
          <p:cNvSpPr/>
          <p:nvPr>
            <p:custDataLst>
              <p:tags r:id="rId5"/>
            </p:custDataLst>
          </p:nvPr>
        </p:nvSpPr>
        <p:spPr bwMode="auto">
          <a:xfrm>
            <a:off x="922338" y="2135188"/>
            <a:ext cx="196850" cy="147638"/>
          </a:xfrm>
          <a:prstGeom prst="rect">
            <a:avLst/>
          </a:prstGeom>
          <a:solidFill>
            <a:srgbClr val="3AD14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1" name="Rectangle 40">
            <a:extLst>
              <a:ext uri="{FF2B5EF4-FFF2-40B4-BE49-F238E27FC236}">
                <a16:creationId xmlns:a16="http://schemas.microsoft.com/office/drawing/2014/main" id="{B585491B-1786-32A0-0A96-2AF71D19EC0E}"/>
              </a:ext>
            </a:extLst>
          </p:cNvPr>
          <p:cNvSpPr/>
          <p:nvPr>
            <p:custDataLst>
              <p:tags r:id="rId6"/>
            </p:custDataLst>
          </p:nvPr>
        </p:nvSpPr>
        <p:spPr bwMode="auto">
          <a:xfrm>
            <a:off x="922338" y="2344738"/>
            <a:ext cx="196850" cy="147638"/>
          </a:xfrm>
          <a:prstGeom prst="rect">
            <a:avLst/>
          </a:prstGeom>
          <a:solidFill>
            <a:srgbClr val="059AD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4" name="Text Placeholder 2">
            <a:extLst>
              <a:ext uri="{FF2B5EF4-FFF2-40B4-BE49-F238E27FC236}">
                <a16:creationId xmlns:a16="http://schemas.microsoft.com/office/drawing/2014/main" id="{7A06887B-8514-7249-5992-C4B631E720BA}"/>
              </a:ext>
            </a:extLst>
          </p:cNvPr>
          <p:cNvSpPr>
            <a:spLocks noGrp="1"/>
          </p:cNvSpPr>
          <p:nvPr>
            <p:custDataLst>
              <p:tags r:id="rId7"/>
            </p:custDataLst>
          </p:nvPr>
        </p:nvSpPr>
        <p:spPr bwMode="auto">
          <a:xfrm>
            <a:off x="1169989" y="1724025"/>
            <a:ext cx="5365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19728AF-8D0C-489A-BBC6-9D3FEF150314}" type="datetime'H''e''ati''''''''''''''''n''''''''''''''''''''''''''g'''''''''">
              <a:rPr lang="en-GB" altLang="en-US" sz="1100" smtClean="0"/>
              <a:pPr marL="0" lvl="0" indent="0">
                <a:spcBef>
                  <a:spcPct val="0"/>
                </a:spcBef>
                <a:spcAft>
                  <a:spcPct val="0"/>
                </a:spcAft>
                <a:buNone/>
              </a:pPr>
              <a:t>Heating</a:t>
            </a:fld>
            <a:endParaRPr lang="en-GB" sz="1100" noProof="0"/>
          </a:p>
        </p:txBody>
      </p:sp>
      <p:sp>
        <p:nvSpPr>
          <p:cNvPr id="36" name="Text Placeholder 2">
            <a:extLst>
              <a:ext uri="{FF2B5EF4-FFF2-40B4-BE49-F238E27FC236}">
                <a16:creationId xmlns:a16="http://schemas.microsoft.com/office/drawing/2014/main" id="{FC5E31A2-CFEC-4A37-921A-D9E13D28FD24}"/>
              </a:ext>
            </a:extLst>
          </p:cNvPr>
          <p:cNvSpPr>
            <a:spLocks noGrp="1"/>
          </p:cNvSpPr>
          <p:nvPr>
            <p:custDataLst>
              <p:tags r:id="rId8"/>
            </p:custDataLst>
          </p:nvPr>
        </p:nvSpPr>
        <p:spPr bwMode="auto">
          <a:xfrm>
            <a:off x="1169987" y="1933575"/>
            <a:ext cx="6111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565607A-B400-4278-BA1B-FB6DE59FF1CD}" type="datetime'''''''T''''''''''ra''''''''n''s''p''''o''r''t'''''''''''''''''">
              <a:rPr lang="en-GB" altLang="en-US" sz="1100" smtClean="0"/>
              <a:pPr marL="0" lvl="0" indent="0">
                <a:spcBef>
                  <a:spcPct val="0"/>
                </a:spcBef>
                <a:spcAft>
                  <a:spcPct val="0"/>
                </a:spcAft>
                <a:buNone/>
              </a:pPr>
              <a:t>Transport</a:t>
            </a:fld>
            <a:endParaRPr lang="en-GB" sz="1100" noProof="0"/>
          </a:p>
        </p:txBody>
      </p:sp>
      <p:sp>
        <p:nvSpPr>
          <p:cNvPr id="38" name="Text Placeholder 2">
            <a:extLst>
              <a:ext uri="{FF2B5EF4-FFF2-40B4-BE49-F238E27FC236}">
                <a16:creationId xmlns:a16="http://schemas.microsoft.com/office/drawing/2014/main" id="{C7B70A44-3927-2F8E-490E-134A75F60B2F}"/>
              </a:ext>
            </a:extLst>
          </p:cNvPr>
          <p:cNvSpPr>
            <a:spLocks noGrp="1"/>
          </p:cNvSpPr>
          <p:nvPr>
            <p:custDataLst>
              <p:tags r:id="rId9"/>
            </p:custDataLst>
          </p:nvPr>
        </p:nvSpPr>
        <p:spPr bwMode="auto">
          <a:xfrm>
            <a:off x="1169988" y="2143125"/>
            <a:ext cx="17859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5BEEC7B-8F9E-4D1D-97FF-A8243540799C}" type="datetime'C''''''''o''''m''''''me''''''''rcial a''nd'' indust''''r''ial'">
              <a:rPr lang="en-GB" altLang="en-US" sz="1100" smtClean="0">
                <a:effectLst/>
              </a:rPr>
              <a:pPr marL="0" lvl="0" indent="0">
                <a:spcBef>
                  <a:spcPct val="0"/>
                </a:spcBef>
                <a:spcAft>
                  <a:spcPct val="0"/>
                </a:spcAft>
                <a:buNone/>
              </a:pPr>
              <a:t>Commercial and industrial</a:t>
            </a:fld>
            <a:endParaRPr lang="en-GB" sz="1100" noProof="0"/>
          </a:p>
        </p:txBody>
      </p:sp>
      <p:sp>
        <p:nvSpPr>
          <p:cNvPr id="39" name="Text Placeholder 2">
            <a:extLst>
              <a:ext uri="{FF2B5EF4-FFF2-40B4-BE49-F238E27FC236}">
                <a16:creationId xmlns:a16="http://schemas.microsoft.com/office/drawing/2014/main" id="{C3D9A3D6-3EB7-94CD-89CB-E297B6EC0392}"/>
              </a:ext>
            </a:extLst>
          </p:cNvPr>
          <p:cNvSpPr>
            <a:spLocks noGrp="1"/>
          </p:cNvSpPr>
          <p:nvPr>
            <p:custDataLst>
              <p:tags r:id="rId10"/>
            </p:custDataLst>
          </p:nvPr>
        </p:nvSpPr>
        <p:spPr bwMode="auto">
          <a:xfrm>
            <a:off x="1169988" y="2352675"/>
            <a:ext cx="7667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3F81F0B-28A6-446E-A364-ADE2045CE141}" type="datetime'App''''l''''''''''''''ia''''''''''''n''''''c''''e''s'''">
              <a:rPr lang="en-GB" altLang="en-US" sz="1100" smtClean="0">
                <a:effectLst/>
              </a:rPr>
              <a:pPr marL="0" lvl="0" indent="0">
                <a:spcBef>
                  <a:spcPct val="0"/>
                </a:spcBef>
                <a:spcAft>
                  <a:spcPct val="0"/>
                </a:spcAft>
                <a:buNone/>
              </a:pPr>
              <a:t>Appliances</a:t>
            </a:fld>
            <a:endParaRPr lang="en-GB" sz="1100" noProof="0"/>
          </a:p>
        </p:txBody>
      </p:sp>
      <p:grpSp>
        <p:nvGrpSpPr>
          <p:cNvPr id="325" name="object 277">
            <a:extLst>
              <a:ext uri="{FF2B5EF4-FFF2-40B4-BE49-F238E27FC236}">
                <a16:creationId xmlns:a16="http://schemas.microsoft.com/office/drawing/2014/main" id="{BF39FAD5-620B-F834-C99F-9859B77E287D}"/>
              </a:ext>
            </a:extLst>
          </p:cNvPr>
          <p:cNvGrpSpPr/>
          <p:nvPr/>
        </p:nvGrpSpPr>
        <p:grpSpPr>
          <a:xfrm>
            <a:off x="11621685" y="639439"/>
            <a:ext cx="459178" cy="450536"/>
            <a:chOff x="698265" y="568506"/>
            <a:chExt cx="1029335" cy="1026794"/>
          </a:xfrm>
        </p:grpSpPr>
        <p:sp>
          <p:nvSpPr>
            <p:cNvPr id="326" name="object 278">
              <a:extLst>
                <a:ext uri="{FF2B5EF4-FFF2-40B4-BE49-F238E27FC236}">
                  <a16:creationId xmlns:a16="http://schemas.microsoft.com/office/drawing/2014/main" id="{4032B7CA-3D02-4012-2E22-50A46FB20B62}"/>
                </a:ext>
              </a:extLst>
            </p:cNvPr>
            <p:cNvSpPr/>
            <p:nvPr/>
          </p:nvSpPr>
          <p:spPr>
            <a:xfrm>
              <a:off x="698265" y="568506"/>
              <a:ext cx="1029335" cy="1026794"/>
            </a:xfrm>
            <a:custGeom>
              <a:avLst/>
              <a:gdLst/>
              <a:ahLst/>
              <a:cxnLst/>
              <a:rect l="l" t="t" r="r" b="b"/>
              <a:pathLst>
                <a:path w="1029335" h="1026794">
                  <a:moveTo>
                    <a:pt x="528650" y="0"/>
                  </a:moveTo>
                  <a:lnTo>
                    <a:pt x="500532" y="0"/>
                  </a:lnTo>
                  <a:lnTo>
                    <a:pt x="477668" y="787"/>
                  </a:lnTo>
                  <a:lnTo>
                    <a:pt x="455077" y="2968"/>
                  </a:lnTo>
                  <a:lnTo>
                    <a:pt x="432779" y="6268"/>
                  </a:lnTo>
                  <a:lnTo>
                    <a:pt x="410794" y="10414"/>
                  </a:lnTo>
                  <a:lnTo>
                    <a:pt x="410730" y="410413"/>
                  </a:lnTo>
                  <a:lnTo>
                    <a:pt x="409714" y="411403"/>
                  </a:lnTo>
                  <a:lnTo>
                    <a:pt x="10350" y="411467"/>
                  </a:lnTo>
                  <a:lnTo>
                    <a:pt x="2632" y="462168"/>
                  </a:lnTo>
                  <a:lnTo>
                    <a:pt x="0" y="514375"/>
                  </a:lnTo>
                  <a:lnTo>
                    <a:pt x="663" y="540784"/>
                  </a:lnTo>
                  <a:lnTo>
                    <a:pt x="2632" y="566885"/>
                  </a:lnTo>
                  <a:lnTo>
                    <a:pt x="5872" y="592454"/>
                  </a:lnTo>
                  <a:lnTo>
                    <a:pt x="10350" y="617270"/>
                  </a:lnTo>
                  <a:lnTo>
                    <a:pt x="410781" y="617270"/>
                  </a:lnTo>
                  <a:lnTo>
                    <a:pt x="410794" y="1017397"/>
                  </a:lnTo>
                  <a:lnTo>
                    <a:pt x="432788" y="1021352"/>
                  </a:lnTo>
                  <a:lnTo>
                    <a:pt x="455096" y="1024247"/>
                  </a:lnTo>
                  <a:lnTo>
                    <a:pt x="477697" y="1026024"/>
                  </a:lnTo>
                  <a:lnTo>
                    <a:pt x="500570" y="1026629"/>
                  </a:lnTo>
                  <a:lnTo>
                    <a:pt x="528612" y="1026629"/>
                  </a:lnTo>
                  <a:lnTo>
                    <a:pt x="573411" y="1024374"/>
                  </a:lnTo>
                  <a:lnTo>
                    <a:pt x="617067" y="1017765"/>
                  </a:lnTo>
                  <a:lnTo>
                    <a:pt x="617131" y="618477"/>
                  </a:lnTo>
                  <a:lnTo>
                    <a:pt x="618147" y="617639"/>
                  </a:lnTo>
                  <a:lnTo>
                    <a:pt x="1018847" y="617613"/>
                  </a:lnTo>
                  <a:lnTo>
                    <a:pt x="1026539" y="566366"/>
                  </a:lnTo>
                  <a:lnTo>
                    <a:pt x="1029169" y="513524"/>
                  </a:lnTo>
                  <a:lnTo>
                    <a:pt x="1028506" y="486916"/>
                  </a:lnTo>
                  <a:lnTo>
                    <a:pt x="1026539" y="460378"/>
                  </a:lnTo>
                  <a:lnTo>
                    <a:pt x="1023303" y="434368"/>
                  </a:lnTo>
                  <a:lnTo>
                    <a:pt x="1019022" y="410413"/>
                  </a:lnTo>
                  <a:lnTo>
                    <a:pt x="617080" y="410413"/>
                  </a:lnTo>
                  <a:lnTo>
                    <a:pt x="617067" y="9626"/>
                  </a:lnTo>
                  <a:lnTo>
                    <a:pt x="595399" y="5679"/>
                  </a:lnTo>
                  <a:lnTo>
                    <a:pt x="573425" y="2641"/>
                  </a:lnTo>
                  <a:lnTo>
                    <a:pt x="551168" y="689"/>
                  </a:lnTo>
                  <a:lnTo>
                    <a:pt x="528650" y="0"/>
                  </a:lnTo>
                  <a:close/>
                </a:path>
                <a:path w="1029335" h="1026794">
                  <a:moveTo>
                    <a:pt x="1018847" y="617613"/>
                  </a:moveTo>
                  <a:lnTo>
                    <a:pt x="621842" y="617613"/>
                  </a:lnTo>
                  <a:lnTo>
                    <a:pt x="623582" y="617677"/>
                  </a:lnTo>
                  <a:lnTo>
                    <a:pt x="1018832" y="617702"/>
                  </a:lnTo>
                  <a:close/>
                </a:path>
                <a:path w="1029335" h="1026794">
                  <a:moveTo>
                    <a:pt x="1018832" y="409346"/>
                  </a:moveTo>
                  <a:lnTo>
                    <a:pt x="617080" y="409346"/>
                  </a:lnTo>
                  <a:lnTo>
                    <a:pt x="617080" y="410413"/>
                  </a:lnTo>
                  <a:lnTo>
                    <a:pt x="1019022" y="410413"/>
                  </a:lnTo>
                  <a:lnTo>
                    <a:pt x="1018832" y="409346"/>
                  </a:lnTo>
                  <a:close/>
                </a:path>
              </a:pathLst>
            </a:custGeom>
            <a:solidFill>
              <a:srgbClr val="E73232"/>
            </a:solidFill>
          </p:spPr>
          <p:txBody>
            <a:bodyPr wrap="square" lIns="0" tIns="0" rIns="0" bIns="0" rtlCol="0"/>
            <a:lstStyle/>
            <a:p>
              <a:endParaRPr/>
            </a:p>
          </p:txBody>
        </p:sp>
        <p:sp>
          <p:nvSpPr>
            <p:cNvPr id="327" name="object 279">
              <a:extLst>
                <a:ext uri="{FF2B5EF4-FFF2-40B4-BE49-F238E27FC236}">
                  <a16:creationId xmlns:a16="http://schemas.microsoft.com/office/drawing/2014/main" id="{6C77EB67-FDF2-DAD3-A432-2F8A4F0A722D}"/>
                </a:ext>
              </a:extLst>
            </p:cNvPr>
            <p:cNvSpPr/>
            <p:nvPr/>
          </p:nvSpPr>
          <p:spPr>
            <a:xfrm>
              <a:off x="807415" y="597484"/>
              <a:ext cx="810895" cy="971550"/>
            </a:xfrm>
            <a:custGeom>
              <a:avLst/>
              <a:gdLst/>
              <a:ahLst/>
              <a:cxnLst/>
              <a:rect l="l" t="t" r="r" b="b"/>
              <a:pathLst>
                <a:path w="810894" h="971550">
                  <a:moveTo>
                    <a:pt x="233781" y="685711"/>
                  </a:moveTo>
                  <a:lnTo>
                    <a:pt x="227177" y="688911"/>
                  </a:lnTo>
                  <a:lnTo>
                    <a:pt x="0" y="802500"/>
                  </a:lnTo>
                  <a:lnTo>
                    <a:pt x="31584" y="839190"/>
                  </a:lnTo>
                  <a:lnTo>
                    <a:pt x="66459" y="872744"/>
                  </a:lnTo>
                  <a:lnTo>
                    <a:pt x="104355" y="902919"/>
                  </a:lnTo>
                  <a:lnTo>
                    <a:pt x="145034" y="929487"/>
                  </a:lnTo>
                  <a:lnTo>
                    <a:pt x="188252" y="952195"/>
                  </a:lnTo>
                  <a:lnTo>
                    <a:pt x="233781" y="970800"/>
                  </a:lnTo>
                  <a:lnTo>
                    <a:pt x="233781" y="685711"/>
                  </a:lnTo>
                  <a:close/>
                </a:path>
                <a:path w="810894" h="971550">
                  <a:moveTo>
                    <a:pt x="233781" y="277787"/>
                  </a:moveTo>
                  <a:lnTo>
                    <a:pt x="233768" y="469"/>
                  </a:lnTo>
                  <a:lnTo>
                    <a:pt x="188252" y="19075"/>
                  </a:lnTo>
                  <a:lnTo>
                    <a:pt x="145034" y="41783"/>
                  </a:lnTo>
                  <a:lnTo>
                    <a:pt x="104355" y="68351"/>
                  </a:lnTo>
                  <a:lnTo>
                    <a:pt x="66459" y="98526"/>
                  </a:lnTo>
                  <a:lnTo>
                    <a:pt x="31597" y="132080"/>
                  </a:lnTo>
                  <a:lnTo>
                    <a:pt x="0" y="168770"/>
                  </a:lnTo>
                  <a:lnTo>
                    <a:pt x="233768" y="285648"/>
                  </a:lnTo>
                  <a:lnTo>
                    <a:pt x="233781" y="277787"/>
                  </a:lnTo>
                  <a:close/>
                </a:path>
                <a:path w="810894" h="971550">
                  <a:moveTo>
                    <a:pt x="810501" y="802982"/>
                  </a:moveTo>
                  <a:lnTo>
                    <a:pt x="575779" y="685622"/>
                  </a:lnTo>
                  <a:lnTo>
                    <a:pt x="575767" y="693483"/>
                  </a:lnTo>
                  <a:lnTo>
                    <a:pt x="575779" y="971270"/>
                  </a:lnTo>
                  <a:lnTo>
                    <a:pt x="621474" y="952728"/>
                  </a:lnTo>
                  <a:lnTo>
                    <a:pt x="664870" y="930059"/>
                  </a:lnTo>
                  <a:lnTo>
                    <a:pt x="705713" y="903503"/>
                  </a:lnTo>
                  <a:lnTo>
                    <a:pt x="743762" y="873315"/>
                  </a:lnTo>
                  <a:lnTo>
                    <a:pt x="778776" y="839724"/>
                  </a:lnTo>
                  <a:lnTo>
                    <a:pt x="810501" y="802982"/>
                  </a:lnTo>
                  <a:close/>
                </a:path>
                <a:path w="810894" h="971550">
                  <a:moveTo>
                    <a:pt x="810514" y="168287"/>
                  </a:moveTo>
                  <a:lnTo>
                    <a:pt x="778789" y="131546"/>
                  </a:lnTo>
                  <a:lnTo>
                    <a:pt x="743775" y="97955"/>
                  </a:lnTo>
                  <a:lnTo>
                    <a:pt x="705726" y="67767"/>
                  </a:lnTo>
                  <a:lnTo>
                    <a:pt x="664870" y="41211"/>
                  </a:lnTo>
                  <a:lnTo>
                    <a:pt x="621474" y="18542"/>
                  </a:lnTo>
                  <a:lnTo>
                    <a:pt x="575779" y="0"/>
                  </a:lnTo>
                  <a:lnTo>
                    <a:pt x="575767" y="285559"/>
                  </a:lnTo>
                  <a:lnTo>
                    <a:pt x="582371" y="282359"/>
                  </a:lnTo>
                  <a:lnTo>
                    <a:pt x="810514" y="168287"/>
                  </a:lnTo>
                  <a:close/>
                </a:path>
              </a:pathLst>
            </a:custGeom>
            <a:solidFill>
              <a:srgbClr val="3A3971"/>
            </a:solidFill>
          </p:spPr>
          <p:txBody>
            <a:bodyPr wrap="square" lIns="0" tIns="0" rIns="0" bIns="0" rtlCol="0"/>
            <a:lstStyle/>
            <a:p>
              <a:endParaRPr/>
            </a:p>
          </p:txBody>
        </p:sp>
        <p:sp>
          <p:nvSpPr>
            <p:cNvPr id="328" name="object 280">
              <a:extLst>
                <a:ext uri="{FF2B5EF4-FFF2-40B4-BE49-F238E27FC236}">
                  <a16:creationId xmlns:a16="http://schemas.microsoft.com/office/drawing/2014/main" id="{71C74510-2953-2761-5190-F5DFDC7E5136}"/>
                </a:ext>
              </a:extLst>
            </p:cNvPr>
            <p:cNvSpPr/>
            <p:nvPr/>
          </p:nvSpPr>
          <p:spPr>
            <a:xfrm>
              <a:off x="727379" y="793102"/>
              <a:ext cx="971550" cy="579755"/>
            </a:xfrm>
            <a:custGeom>
              <a:avLst/>
              <a:gdLst/>
              <a:ahLst/>
              <a:cxnLst/>
              <a:rect l="l" t="t" r="r" b="b"/>
              <a:pathLst>
                <a:path w="971550" h="579755">
                  <a:moveTo>
                    <a:pt x="141490" y="118033"/>
                  </a:moveTo>
                  <a:lnTo>
                    <a:pt x="25196" y="59753"/>
                  </a:lnTo>
                  <a:lnTo>
                    <a:pt x="18224" y="74231"/>
                  </a:lnTo>
                  <a:lnTo>
                    <a:pt x="11696" y="88950"/>
                  </a:lnTo>
                  <a:lnTo>
                    <a:pt x="5626" y="103898"/>
                  </a:lnTo>
                  <a:lnTo>
                    <a:pt x="0" y="119100"/>
                  </a:lnTo>
                  <a:lnTo>
                    <a:pt x="138214" y="119011"/>
                  </a:lnTo>
                  <a:lnTo>
                    <a:pt x="139725" y="119405"/>
                  </a:lnTo>
                  <a:lnTo>
                    <a:pt x="141490" y="118033"/>
                  </a:lnTo>
                  <a:close/>
                </a:path>
                <a:path w="971550" h="579755">
                  <a:moveTo>
                    <a:pt x="294005" y="461505"/>
                  </a:moveTo>
                  <a:lnTo>
                    <a:pt x="291909" y="460692"/>
                  </a:lnTo>
                  <a:lnTo>
                    <a:pt x="290017" y="461010"/>
                  </a:lnTo>
                  <a:lnTo>
                    <a:pt x="144284" y="460908"/>
                  </a:lnTo>
                  <a:lnTo>
                    <a:pt x="139649" y="462026"/>
                  </a:lnTo>
                  <a:lnTo>
                    <a:pt x="24790" y="519455"/>
                  </a:lnTo>
                  <a:lnTo>
                    <a:pt x="32867" y="534962"/>
                  </a:lnTo>
                  <a:lnTo>
                    <a:pt x="41440" y="550151"/>
                  </a:lnTo>
                  <a:lnTo>
                    <a:pt x="50507" y="565023"/>
                  </a:lnTo>
                  <a:lnTo>
                    <a:pt x="60058" y="579551"/>
                  </a:lnTo>
                  <a:lnTo>
                    <a:pt x="289763" y="464667"/>
                  </a:lnTo>
                  <a:lnTo>
                    <a:pt x="291274" y="463905"/>
                  </a:lnTo>
                  <a:lnTo>
                    <a:pt x="293281" y="463600"/>
                  </a:lnTo>
                  <a:lnTo>
                    <a:pt x="294005" y="461505"/>
                  </a:lnTo>
                  <a:close/>
                </a:path>
                <a:path w="971550" h="579755">
                  <a:moveTo>
                    <a:pt x="945883" y="60045"/>
                  </a:moveTo>
                  <a:lnTo>
                    <a:pt x="937793" y="44551"/>
                  </a:lnTo>
                  <a:lnTo>
                    <a:pt x="929208" y="29362"/>
                  </a:lnTo>
                  <a:lnTo>
                    <a:pt x="920115" y="14516"/>
                  </a:lnTo>
                  <a:lnTo>
                    <a:pt x="910551" y="0"/>
                  </a:lnTo>
                  <a:lnTo>
                    <a:pt x="679856" y="115366"/>
                  </a:lnTo>
                  <a:lnTo>
                    <a:pt x="678345" y="116128"/>
                  </a:lnTo>
                  <a:lnTo>
                    <a:pt x="676338" y="116433"/>
                  </a:lnTo>
                  <a:lnTo>
                    <a:pt x="675627" y="118529"/>
                  </a:lnTo>
                  <a:lnTo>
                    <a:pt x="677722" y="119329"/>
                  </a:lnTo>
                  <a:lnTo>
                    <a:pt x="679615" y="119011"/>
                  </a:lnTo>
                  <a:lnTo>
                    <a:pt x="825347" y="119113"/>
                  </a:lnTo>
                  <a:lnTo>
                    <a:pt x="829983" y="118008"/>
                  </a:lnTo>
                  <a:lnTo>
                    <a:pt x="945883" y="60045"/>
                  </a:lnTo>
                  <a:close/>
                </a:path>
                <a:path w="971550" h="579755">
                  <a:moveTo>
                    <a:pt x="970927" y="460946"/>
                  </a:moveTo>
                  <a:lnTo>
                    <a:pt x="831392" y="461022"/>
                  </a:lnTo>
                  <a:lnTo>
                    <a:pt x="829894" y="460641"/>
                  </a:lnTo>
                  <a:lnTo>
                    <a:pt x="828535" y="461683"/>
                  </a:lnTo>
                  <a:lnTo>
                    <a:pt x="829868" y="463486"/>
                  </a:lnTo>
                  <a:lnTo>
                    <a:pt x="831773" y="463931"/>
                  </a:lnTo>
                  <a:lnTo>
                    <a:pt x="945476" y="520788"/>
                  </a:lnTo>
                  <a:lnTo>
                    <a:pt x="952525" y="506196"/>
                  </a:lnTo>
                  <a:lnTo>
                    <a:pt x="959129" y="491350"/>
                  </a:lnTo>
                  <a:lnTo>
                    <a:pt x="965263" y="476262"/>
                  </a:lnTo>
                  <a:lnTo>
                    <a:pt x="970927" y="460946"/>
                  </a:lnTo>
                  <a:close/>
                </a:path>
              </a:pathLst>
            </a:custGeom>
            <a:solidFill>
              <a:srgbClr val="E73232"/>
            </a:solidFill>
          </p:spPr>
          <p:txBody>
            <a:bodyPr wrap="square" lIns="0" tIns="0" rIns="0" bIns="0" rtlCol="0"/>
            <a:lstStyle/>
            <a:p>
              <a:endParaRPr/>
            </a:p>
          </p:txBody>
        </p:sp>
      </p:grpSp>
      <p:sp>
        <p:nvSpPr>
          <p:cNvPr id="337" name="TextBox 336">
            <a:extLst>
              <a:ext uri="{FF2B5EF4-FFF2-40B4-BE49-F238E27FC236}">
                <a16:creationId xmlns:a16="http://schemas.microsoft.com/office/drawing/2014/main" id="{D8D3D733-66D6-D66C-2F4F-83CC86FA4F84}"/>
              </a:ext>
            </a:extLst>
          </p:cNvPr>
          <p:cNvSpPr txBox="1">
            <a:spLocks/>
          </p:cNvSpPr>
          <p:nvPr/>
        </p:nvSpPr>
        <p:spPr>
          <a:xfrm>
            <a:off x="6188075" y="1014564"/>
            <a:ext cx="5485756" cy="3539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Annual electricity demand and renewable supply</a:t>
            </a:r>
            <a:r>
              <a:rPr lang="en-GB" sz="1200" b="1">
                <a:solidFill>
                  <a:srgbClr val="004876"/>
                </a:solidFill>
                <a:latin typeface="Century Gothic" panose="020B0502020202020204" pitchFamily="34" charset="0"/>
              </a:rPr>
              <a:t>, Great Britain, 2050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FFFFFF">
                    <a:lumMod val="50000"/>
                  </a:srgbClr>
                </a:solidFill>
                <a:latin typeface="Century Gothic" panose="020B0502020202020204" pitchFamily="34" charset="0"/>
              </a:rPr>
              <a:t>GW, averages over a week</a:t>
            </a:r>
            <a:endParaRPr kumimoji="0" lang="en-GB" sz="105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endParaRPr>
          </a:p>
        </p:txBody>
      </p:sp>
      <p:cxnSp>
        <p:nvCxnSpPr>
          <p:cNvPr id="338" name="Straight Connector 337">
            <a:extLst>
              <a:ext uri="{FF2B5EF4-FFF2-40B4-BE49-F238E27FC236}">
                <a16:creationId xmlns:a16="http://schemas.microsoft.com/office/drawing/2014/main" id="{635B9CCF-4485-FCC0-336D-1D47BE553BAD}"/>
              </a:ext>
            </a:extLst>
          </p:cNvPr>
          <p:cNvCxnSpPr>
            <a:cxnSpLocks/>
          </p:cNvCxnSpPr>
          <p:nvPr/>
        </p:nvCxnSpPr>
        <p:spPr>
          <a:xfrm>
            <a:off x="6188075" y="1442568"/>
            <a:ext cx="580237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0" name="Rectangle 339">
            <a:extLst>
              <a:ext uri="{FF2B5EF4-FFF2-40B4-BE49-F238E27FC236}">
                <a16:creationId xmlns:a16="http://schemas.microsoft.com/office/drawing/2014/main" id="{753840CA-D7FF-FBE1-9823-AB722696073F}"/>
              </a:ext>
            </a:extLst>
          </p:cNvPr>
          <p:cNvSpPr/>
          <p:nvPr/>
        </p:nvSpPr>
        <p:spPr>
          <a:xfrm>
            <a:off x="6594086"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Jan</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1" name="Rectangle 340">
            <a:extLst>
              <a:ext uri="{FF2B5EF4-FFF2-40B4-BE49-F238E27FC236}">
                <a16:creationId xmlns:a16="http://schemas.microsoft.com/office/drawing/2014/main" id="{8CA788C3-EDAB-7582-185B-1098EF309CEE}"/>
              </a:ext>
            </a:extLst>
          </p:cNvPr>
          <p:cNvSpPr/>
          <p:nvPr/>
        </p:nvSpPr>
        <p:spPr>
          <a:xfrm>
            <a:off x="7029637"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Feb</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2" name="Rectangle 341">
            <a:extLst>
              <a:ext uri="{FF2B5EF4-FFF2-40B4-BE49-F238E27FC236}">
                <a16:creationId xmlns:a16="http://schemas.microsoft.com/office/drawing/2014/main" id="{A60A5E99-7A1F-DEAA-9E4A-5AD0734F1FEC}"/>
              </a:ext>
            </a:extLst>
          </p:cNvPr>
          <p:cNvSpPr/>
          <p:nvPr/>
        </p:nvSpPr>
        <p:spPr>
          <a:xfrm>
            <a:off x="7465188"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Mar</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3" name="Rectangle 342">
            <a:extLst>
              <a:ext uri="{FF2B5EF4-FFF2-40B4-BE49-F238E27FC236}">
                <a16:creationId xmlns:a16="http://schemas.microsoft.com/office/drawing/2014/main" id="{D2B75EF5-CF04-FAD8-4A13-2C5A67598721}"/>
              </a:ext>
            </a:extLst>
          </p:cNvPr>
          <p:cNvSpPr/>
          <p:nvPr/>
        </p:nvSpPr>
        <p:spPr>
          <a:xfrm>
            <a:off x="7900739"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Apr</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4" name="Rectangle 343">
            <a:extLst>
              <a:ext uri="{FF2B5EF4-FFF2-40B4-BE49-F238E27FC236}">
                <a16:creationId xmlns:a16="http://schemas.microsoft.com/office/drawing/2014/main" id="{EA061ECF-6081-6646-8D00-CB99A8012A16}"/>
              </a:ext>
            </a:extLst>
          </p:cNvPr>
          <p:cNvSpPr/>
          <p:nvPr/>
        </p:nvSpPr>
        <p:spPr>
          <a:xfrm>
            <a:off x="8336290"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May</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5" name="Rectangle 344">
            <a:extLst>
              <a:ext uri="{FF2B5EF4-FFF2-40B4-BE49-F238E27FC236}">
                <a16:creationId xmlns:a16="http://schemas.microsoft.com/office/drawing/2014/main" id="{90028864-0F57-F19C-79E6-6B19F946FBBD}"/>
              </a:ext>
            </a:extLst>
          </p:cNvPr>
          <p:cNvSpPr/>
          <p:nvPr/>
        </p:nvSpPr>
        <p:spPr>
          <a:xfrm>
            <a:off x="8771841"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Jun</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6" name="Rectangle 345">
            <a:extLst>
              <a:ext uri="{FF2B5EF4-FFF2-40B4-BE49-F238E27FC236}">
                <a16:creationId xmlns:a16="http://schemas.microsoft.com/office/drawing/2014/main" id="{9C6D2439-EE08-1025-EACE-0B71149F6E70}"/>
              </a:ext>
            </a:extLst>
          </p:cNvPr>
          <p:cNvSpPr/>
          <p:nvPr/>
        </p:nvSpPr>
        <p:spPr>
          <a:xfrm>
            <a:off x="9207392"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Jul</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7" name="Rectangle 346">
            <a:extLst>
              <a:ext uri="{FF2B5EF4-FFF2-40B4-BE49-F238E27FC236}">
                <a16:creationId xmlns:a16="http://schemas.microsoft.com/office/drawing/2014/main" id="{09F383D2-8A81-FDA7-449C-F3F68C6BE08C}"/>
              </a:ext>
            </a:extLst>
          </p:cNvPr>
          <p:cNvSpPr/>
          <p:nvPr/>
        </p:nvSpPr>
        <p:spPr>
          <a:xfrm>
            <a:off x="9642943"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Aug</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8" name="Rectangle 347">
            <a:extLst>
              <a:ext uri="{FF2B5EF4-FFF2-40B4-BE49-F238E27FC236}">
                <a16:creationId xmlns:a16="http://schemas.microsoft.com/office/drawing/2014/main" id="{E7B79639-CA64-801B-278C-32FD42A2F2A6}"/>
              </a:ext>
            </a:extLst>
          </p:cNvPr>
          <p:cNvSpPr/>
          <p:nvPr/>
        </p:nvSpPr>
        <p:spPr>
          <a:xfrm>
            <a:off x="10078494"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Sept</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9" name="Rectangle 348">
            <a:extLst>
              <a:ext uri="{FF2B5EF4-FFF2-40B4-BE49-F238E27FC236}">
                <a16:creationId xmlns:a16="http://schemas.microsoft.com/office/drawing/2014/main" id="{C918FF1B-DB2A-E449-BA51-7373F419C696}"/>
              </a:ext>
            </a:extLst>
          </p:cNvPr>
          <p:cNvSpPr/>
          <p:nvPr/>
        </p:nvSpPr>
        <p:spPr>
          <a:xfrm>
            <a:off x="10514045"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Oct</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50" name="Rectangle 349">
            <a:extLst>
              <a:ext uri="{FF2B5EF4-FFF2-40B4-BE49-F238E27FC236}">
                <a16:creationId xmlns:a16="http://schemas.microsoft.com/office/drawing/2014/main" id="{FCD85093-918C-7517-E5F8-B4167A41E3F8}"/>
              </a:ext>
            </a:extLst>
          </p:cNvPr>
          <p:cNvSpPr/>
          <p:nvPr/>
        </p:nvSpPr>
        <p:spPr>
          <a:xfrm>
            <a:off x="10949596"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Nov</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51" name="Rectangle 350">
            <a:extLst>
              <a:ext uri="{FF2B5EF4-FFF2-40B4-BE49-F238E27FC236}">
                <a16:creationId xmlns:a16="http://schemas.microsoft.com/office/drawing/2014/main" id="{DDE2A1F1-E117-36E1-E565-8C758C38D955}"/>
              </a:ext>
            </a:extLst>
          </p:cNvPr>
          <p:cNvSpPr/>
          <p:nvPr/>
        </p:nvSpPr>
        <p:spPr>
          <a:xfrm>
            <a:off x="11385147"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Dec</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graphicFrame>
        <p:nvGraphicFramePr>
          <p:cNvPr id="470" name="Chart 469">
            <a:extLst>
              <a:ext uri="{FF2B5EF4-FFF2-40B4-BE49-F238E27FC236}">
                <a16:creationId xmlns:a16="http://schemas.microsoft.com/office/drawing/2014/main" id="{A47E3502-AC6C-22D2-A749-8F9A7C1659DA}"/>
              </a:ext>
            </a:extLst>
          </p:cNvPr>
          <p:cNvGraphicFramePr/>
          <p:nvPr>
            <p:custDataLst>
              <p:tags r:id="rId11"/>
            </p:custDataLst>
          </p:nvPr>
        </p:nvGraphicFramePr>
        <p:xfrm>
          <a:off x="6188075" y="1492250"/>
          <a:ext cx="5776913" cy="4484688"/>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471" name="Chart 470">
            <a:extLst>
              <a:ext uri="{FF2B5EF4-FFF2-40B4-BE49-F238E27FC236}">
                <a16:creationId xmlns:a16="http://schemas.microsoft.com/office/drawing/2014/main" id="{E778C6A2-BB25-B24E-67C7-2F2547A52904}"/>
              </a:ext>
            </a:extLst>
          </p:cNvPr>
          <p:cNvGraphicFramePr/>
          <p:nvPr>
            <p:custDataLst>
              <p:tags r:id="rId12"/>
            </p:custDataLst>
          </p:nvPr>
        </p:nvGraphicFramePr>
        <p:xfrm>
          <a:off x="6584950" y="1577975"/>
          <a:ext cx="5367338" cy="4313238"/>
        </p:xfrm>
        <a:graphic>
          <a:graphicData uri="http://schemas.openxmlformats.org/drawingml/2006/chart">
            <c:chart xmlns:c="http://schemas.openxmlformats.org/drawingml/2006/chart" xmlns:r="http://schemas.openxmlformats.org/officeDocument/2006/relationships" r:id="rId26"/>
          </a:graphicData>
        </a:graphic>
      </p:graphicFrame>
      <p:sp>
        <p:nvSpPr>
          <p:cNvPr id="453" name="Rectangle 452">
            <a:extLst>
              <a:ext uri="{FF2B5EF4-FFF2-40B4-BE49-F238E27FC236}">
                <a16:creationId xmlns:a16="http://schemas.microsoft.com/office/drawing/2014/main" id="{165059B9-0646-566C-B19F-ABD60F698CAE}"/>
              </a:ext>
            </a:extLst>
          </p:cNvPr>
          <p:cNvSpPr/>
          <p:nvPr>
            <p:custDataLst>
              <p:tags r:id="rId13"/>
            </p:custDataLst>
          </p:nvPr>
        </p:nvSpPr>
        <p:spPr bwMode="auto">
          <a:xfrm>
            <a:off x="11268075" y="1589088"/>
            <a:ext cx="196850" cy="147638"/>
          </a:xfrm>
          <a:prstGeom prst="rect">
            <a:avLst/>
          </a:prstGeom>
          <a:solidFill>
            <a:srgbClr val="9DB1CF"/>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52" name="Rectangle 451">
            <a:extLst>
              <a:ext uri="{FF2B5EF4-FFF2-40B4-BE49-F238E27FC236}">
                <a16:creationId xmlns:a16="http://schemas.microsoft.com/office/drawing/2014/main" id="{0B859C01-D225-7526-EED0-55046EEB3397}"/>
              </a:ext>
            </a:extLst>
          </p:cNvPr>
          <p:cNvSpPr/>
          <p:nvPr>
            <p:custDataLst>
              <p:tags r:id="rId14"/>
            </p:custDataLst>
          </p:nvPr>
        </p:nvSpPr>
        <p:spPr bwMode="auto">
          <a:xfrm>
            <a:off x="11268075" y="1798638"/>
            <a:ext cx="196850" cy="147638"/>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 name="Text Placeholder 2">
            <a:extLst>
              <a:ext uri="{FF2B5EF4-FFF2-40B4-BE49-F238E27FC236}">
                <a16:creationId xmlns:a16="http://schemas.microsoft.com/office/drawing/2014/main" id="{38EB1137-BBB6-51D8-E7E1-6D704EEDFD8A}"/>
              </a:ext>
            </a:extLst>
          </p:cNvPr>
          <p:cNvSpPr>
            <a:spLocks noGrp="1"/>
          </p:cNvSpPr>
          <p:nvPr>
            <p:custDataLst>
              <p:tags r:id="rId15"/>
            </p:custDataLst>
          </p:nvPr>
        </p:nvSpPr>
        <p:spPr bwMode="auto">
          <a:xfrm>
            <a:off x="11515725" y="1597025"/>
            <a:ext cx="3429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9E3444B-36AB-4BF8-9E68-CD99DFC1F69B}" type="datetime'''''''''''Wi''''''n''''''''''''''''''''''''''''d'''">
              <a:rPr lang="en-GB" altLang="en-US" sz="1100" smtClean="0">
                <a:effectLst/>
              </a:rPr>
              <a:pPr marL="0" lvl="0" indent="0">
                <a:spcBef>
                  <a:spcPct val="0"/>
                </a:spcBef>
                <a:spcAft>
                  <a:spcPct val="0"/>
                </a:spcAft>
                <a:buNone/>
              </a:pPr>
              <a:t>Wind</a:t>
            </a:fld>
            <a:endParaRPr lang="en-GB" sz="1100" noProof="0"/>
          </a:p>
        </p:txBody>
      </p:sp>
      <p:sp>
        <p:nvSpPr>
          <p:cNvPr id="11" name="Text Placeholder 2">
            <a:extLst>
              <a:ext uri="{FF2B5EF4-FFF2-40B4-BE49-F238E27FC236}">
                <a16:creationId xmlns:a16="http://schemas.microsoft.com/office/drawing/2014/main" id="{9A984506-F438-1AD2-8539-E92C47B4FEA8}"/>
              </a:ext>
            </a:extLst>
          </p:cNvPr>
          <p:cNvSpPr>
            <a:spLocks noGrp="1"/>
          </p:cNvSpPr>
          <p:nvPr>
            <p:custDataLst>
              <p:tags r:id="rId16"/>
            </p:custDataLst>
          </p:nvPr>
        </p:nvSpPr>
        <p:spPr bwMode="auto">
          <a:xfrm>
            <a:off x="11515725" y="1806575"/>
            <a:ext cx="5461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2882D91-994A-4B5A-B290-30644DCDAF0A}" type="datetime'''''So''''l''''''''''''a''''''''''''''''r'''''''' ''''''P''V'">
              <a:rPr lang="en-GB" altLang="en-US" sz="1100" smtClean="0">
                <a:effectLst/>
                <a:cs typeface="Inter" panose="020B0502030000000004"/>
              </a:rPr>
              <a:pPr marL="0" lvl="0" indent="0">
                <a:spcBef>
                  <a:spcPct val="0"/>
                </a:spcBef>
                <a:spcAft>
                  <a:spcPct val="0"/>
                </a:spcAft>
                <a:buNone/>
              </a:pPr>
              <a:t>Solar PV</a:t>
            </a:fld>
            <a:endParaRPr lang="en-GB" sz="1100" noProof="0">
              <a:cs typeface="Inter" panose="020B0502030000000004"/>
            </a:endParaRPr>
          </a:p>
        </p:txBody>
      </p:sp>
      <p:cxnSp>
        <p:nvCxnSpPr>
          <p:cNvPr id="8" name="Straight Connector 7">
            <a:extLst>
              <a:ext uri="{FF2B5EF4-FFF2-40B4-BE49-F238E27FC236}">
                <a16:creationId xmlns:a16="http://schemas.microsoft.com/office/drawing/2014/main" id="{BB9F1439-F77A-FD34-20CD-AB5BE1FF5545}"/>
              </a:ext>
            </a:extLst>
          </p:cNvPr>
          <p:cNvCxnSpPr/>
          <p:nvPr>
            <p:custDataLst>
              <p:tags r:id="rId17"/>
            </p:custDataLst>
          </p:nvPr>
        </p:nvCxnSpPr>
        <p:spPr bwMode="gray">
          <a:xfrm>
            <a:off x="10348913" y="1662113"/>
            <a:ext cx="168275" cy="0"/>
          </a:xfrm>
          <a:prstGeom prst="line">
            <a:avLst/>
          </a:prstGeom>
          <a:ln w="28575" cap="rnd" cmpd="sng" algn="ctr">
            <a:solidFill>
              <a:srgbClr val="CB495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68A2341-2334-03E6-126E-23DA91916546}"/>
              </a:ext>
            </a:extLst>
          </p:cNvPr>
          <p:cNvCxnSpPr/>
          <p:nvPr>
            <p:custDataLst>
              <p:tags r:id="rId18"/>
            </p:custDataLst>
          </p:nvPr>
        </p:nvCxnSpPr>
        <p:spPr bwMode="gray">
          <a:xfrm>
            <a:off x="10348914" y="1871663"/>
            <a:ext cx="168275" cy="0"/>
          </a:xfrm>
          <a:prstGeom prst="line">
            <a:avLst/>
          </a:prstGeom>
          <a:ln w="28575" cap="rnd" cmpd="sng" algn="ctr">
            <a:solidFill>
              <a:schemeClr val="tx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F79952E0-C1E5-80AB-AC2B-6CF2B67A2C73}"/>
              </a:ext>
            </a:extLst>
          </p:cNvPr>
          <p:cNvSpPr>
            <a:spLocks noGrp="1"/>
          </p:cNvSpPr>
          <p:nvPr>
            <p:custDataLst>
              <p:tags r:id="rId19"/>
            </p:custDataLst>
          </p:nvPr>
        </p:nvSpPr>
        <p:spPr bwMode="auto">
          <a:xfrm>
            <a:off x="10582275" y="1597025"/>
            <a:ext cx="5746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100"/>
              <a:t>Heating </a:t>
            </a:r>
            <a:endParaRPr lang="en-GB" sz="1100" noProof="0"/>
          </a:p>
        </p:txBody>
      </p:sp>
      <p:sp>
        <p:nvSpPr>
          <p:cNvPr id="27" name="Text Placeholder 2">
            <a:extLst>
              <a:ext uri="{FF2B5EF4-FFF2-40B4-BE49-F238E27FC236}">
                <a16:creationId xmlns:a16="http://schemas.microsoft.com/office/drawing/2014/main" id="{CC73A63F-5415-B5C8-7B28-0EF26D15C2F9}"/>
              </a:ext>
            </a:extLst>
          </p:cNvPr>
          <p:cNvSpPr>
            <a:spLocks noGrp="1"/>
          </p:cNvSpPr>
          <p:nvPr>
            <p:custDataLst>
              <p:tags r:id="rId20"/>
            </p:custDataLst>
          </p:nvPr>
        </p:nvSpPr>
        <p:spPr bwMode="auto">
          <a:xfrm>
            <a:off x="10582275" y="1806575"/>
            <a:ext cx="3222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94B4FE3-029E-44CD-A773-22065E760136}" type="datetime'To''''''''''''''''ta''''''l'''''''''''''''''''''''''''''''''">
              <a:rPr lang="en-GB" altLang="en-US" sz="1100" smtClean="0"/>
              <a:pPr marL="0" lvl="0" indent="0">
                <a:spcBef>
                  <a:spcPct val="0"/>
                </a:spcBef>
                <a:spcAft>
                  <a:spcPct val="0"/>
                </a:spcAft>
                <a:buNone/>
              </a:pPr>
              <a:t>Total</a:t>
            </a:fld>
            <a:endParaRPr lang="en-GB" sz="1100" noProof="0"/>
          </a:p>
        </p:txBody>
      </p:sp>
      <p:sp>
        <p:nvSpPr>
          <p:cNvPr id="472" name="Rectangle 471">
            <a:extLst>
              <a:ext uri="{FF2B5EF4-FFF2-40B4-BE49-F238E27FC236}">
                <a16:creationId xmlns:a16="http://schemas.microsoft.com/office/drawing/2014/main" id="{07A6170D-A1AF-46D9-38E2-B1F295E64DA7}"/>
              </a:ext>
            </a:extLst>
          </p:cNvPr>
          <p:cNvSpPr/>
          <p:nvPr/>
        </p:nvSpPr>
        <p:spPr>
          <a:xfrm>
            <a:off x="696913" y="5857470"/>
            <a:ext cx="466127" cy="4545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20/01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73" name="Rectangle 472">
            <a:extLst>
              <a:ext uri="{FF2B5EF4-FFF2-40B4-BE49-F238E27FC236}">
                <a16:creationId xmlns:a16="http://schemas.microsoft.com/office/drawing/2014/main" id="{37A5972C-7AF3-1578-A421-0C404DA61863}"/>
              </a:ext>
            </a:extLst>
          </p:cNvPr>
          <p:cNvSpPr/>
          <p:nvPr/>
        </p:nvSpPr>
        <p:spPr>
          <a:xfrm>
            <a:off x="1436059" y="5857470"/>
            <a:ext cx="466127" cy="450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21/01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74" name="Rectangle 473">
            <a:extLst>
              <a:ext uri="{FF2B5EF4-FFF2-40B4-BE49-F238E27FC236}">
                <a16:creationId xmlns:a16="http://schemas.microsoft.com/office/drawing/2014/main" id="{A1B7033A-F9DB-AEDF-72B9-C23B2A703887}"/>
              </a:ext>
            </a:extLst>
          </p:cNvPr>
          <p:cNvSpPr/>
          <p:nvPr/>
        </p:nvSpPr>
        <p:spPr>
          <a:xfrm>
            <a:off x="2175205" y="5857470"/>
            <a:ext cx="466127" cy="450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22/01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75" name="Rectangle 474">
            <a:extLst>
              <a:ext uri="{FF2B5EF4-FFF2-40B4-BE49-F238E27FC236}">
                <a16:creationId xmlns:a16="http://schemas.microsoft.com/office/drawing/2014/main" id="{A51F5300-F603-F461-87FF-20AED6F69111}"/>
              </a:ext>
            </a:extLst>
          </p:cNvPr>
          <p:cNvSpPr/>
          <p:nvPr/>
        </p:nvSpPr>
        <p:spPr>
          <a:xfrm>
            <a:off x="2914351" y="5857470"/>
            <a:ext cx="466127" cy="450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23/01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76" name="Rectangle 475">
            <a:extLst>
              <a:ext uri="{FF2B5EF4-FFF2-40B4-BE49-F238E27FC236}">
                <a16:creationId xmlns:a16="http://schemas.microsoft.com/office/drawing/2014/main" id="{2F0B8821-6147-FE44-39C0-515EAC830CC2}"/>
              </a:ext>
            </a:extLst>
          </p:cNvPr>
          <p:cNvSpPr/>
          <p:nvPr/>
        </p:nvSpPr>
        <p:spPr>
          <a:xfrm>
            <a:off x="3653497" y="5857470"/>
            <a:ext cx="466127" cy="3893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24/01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77" name="Rectangle 476">
            <a:extLst>
              <a:ext uri="{FF2B5EF4-FFF2-40B4-BE49-F238E27FC236}">
                <a16:creationId xmlns:a16="http://schemas.microsoft.com/office/drawing/2014/main" id="{EA135990-315B-F465-349C-1B9E515DE803}"/>
              </a:ext>
            </a:extLst>
          </p:cNvPr>
          <p:cNvSpPr/>
          <p:nvPr/>
        </p:nvSpPr>
        <p:spPr>
          <a:xfrm>
            <a:off x="4392643" y="5857470"/>
            <a:ext cx="466127" cy="3893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25/01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78" name="Rectangle 477">
            <a:extLst>
              <a:ext uri="{FF2B5EF4-FFF2-40B4-BE49-F238E27FC236}">
                <a16:creationId xmlns:a16="http://schemas.microsoft.com/office/drawing/2014/main" id="{A45E089B-C0EB-9C97-5C82-6B55ED36F0CA}"/>
              </a:ext>
            </a:extLst>
          </p:cNvPr>
          <p:cNvSpPr/>
          <p:nvPr/>
        </p:nvSpPr>
        <p:spPr>
          <a:xfrm>
            <a:off x="5131789" y="5857470"/>
            <a:ext cx="466127" cy="3766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26/01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80" name="Rectangle 479">
            <a:extLst>
              <a:ext uri="{FF2B5EF4-FFF2-40B4-BE49-F238E27FC236}">
                <a16:creationId xmlns:a16="http://schemas.microsoft.com/office/drawing/2014/main" id="{FFCCFC6F-E8C3-92B4-7F76-838AAA982AAB}"/>
              </a:ext>
            </a:extLst>
          </p:cNvPr>
          <p:cNvSpPr/>
          <p:nvPr/>
        </p:nvSpPr>
        <p:spPr>
          <a:xfrm>
            <a:off x="1066486"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81" name="Rectangle 480">
            <a:extLst>
              <a:ext uri="{FF2B5EF4-FFF2-40B4-BE49-F238E27FC236}">
                <a16:creationId xmlns:a16="http://schemas.microsoft.com/office/drawing/2014/main" id="{4D7AD3A9-9A3D-ABA1-F961-DC8B384595BC}"/>
              </a:ext>
            </a:extLst>
          </p:cNvPr>
          <p:cNvSpPr/>
          <p:nvPr/>
        </p:nvSpPr>
        <p:spPr>
          <a:xfrm>
            <a:off x="1805632"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82" name="Rectangle 481">
            <a:extLst>
              <a:ext uri="{FF2B5EF4-FFF2-40B4-BE49-F238E27FC236}">
                <a16:creationId xmlns:a16="http://schemas.microsoft.com/office/drawing/2014/main" id="{D362A467-E62E-37AD-43B9-C5499A8572CD}"/>
              </a:ext>
            </a:extLst>
          </p:cNvPr>
          <p:cNvSpPr/>
          <p:nvPr/>
        </p:nvSpPr>
        <p:spPr>
          <a:xfrm>
            <a:off x="2544778"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83" name="Rectangle 482">
            <a:extLst>
              <a:ext uri="{FF2B5EF4-FFF2-40B4-BE49-F238E27FC236}">
                <a16:creationId xmlns:a16="http://schemas.microsoft.com/office/drawing/2014/main" id="{30ADF807-BE77-F382-6832-C956548B7218}"/>
              </a:ext>
            </a:extLst>
          </p:cNvPr>
          <p:cNvSpPr/>
          <p:nvPr/>
        </p:nvSpPr>
        <p:spPr>
          <a:xfrm>
            <a:off x="3283924"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84" name="Rectangle 483">
            <a:extLst>
              <a:ext uri="{FF2B5EF4-FFF2-40B4-BE49-F238E27FC236}">
                <a16:creationId xmlns:a16="http://schemas.microsoft.com/office/drawing/2014/main" id="{A1E30461-6FB8-E96F-BA85-2CFA2F26809D}"/>
              </a:ext>
            </a:extLst>
          </p:cNvPr>
          <p:cNvSpPr/>
          <p:nvPr/>
        </p:nvSpPr>
        <p:spPr>
          <a:xfrm>
            <a:off x="4023070"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85" name="Rectangle 484">
            <a:extLst>
              <a:ext uri="{FF2B5EF4-FFF2-40B4-BE49-F238E27FC236}">
                <a16:creationId xmlns:a16="http://schemas.microsoft.com/office/drawing/2014/main" id="{9AE786F3-038A-A928-CC84-3A91E0B78634}"/>
              </a:ext>
            </a:extLst>
          </p:cNvPr>
          <p:cNvSpPr/>
          <p:nvPr/>
        </p:nvSpPr>
        <p:spPr>
          <a:xfrm>
            <a:off x="4762216"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486" name="Rectangle 485">
            <a:extLst>
              <a:ext uri="{FF2B5EF4-FFF2-40B4-BE49-F238E27FC236}">
                <a16:creationId xmlns:a16="http://schemas.microsoft.com/office/drawing/2014/main" id="{E6EB3C66-C34C-F728-61DA-455E92031801}"/>
              </a:ext>
            </a:extLst>
          </p:cNvPr>
          <p:cNvSpPr/>
          <p:nvPr/>
        </p:nvSpPr>
        <p:spPr>
          <a:xfrm>
            <a:off x="5501362"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802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EA307-3EF7-87F1-8999-B7A72D76F21C}"/>
            </a:ext>
          </a:extLst>
        </p:cNvPr>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51D7EC97-D609-3800-2BC6-6E97B246774A}"/>
              </a:ext>
            </a:extLst>
          </p:cNvPr>
          <p:cNvGraphicFramePr>
            <a:graphicFrameLocks noChangeAspect="1"/>
          </p:cNvGraphicFramePr>
          <p:nvPr>
            <p:custDataLst>
              <p:tags r:id="rId1"/>
            </p:custDataLst>
            <p:extLst>
              <p:ext uri="{D42A27DB-BD31-4B8C-83A1-F6EECF244321}">
                <p14:modId xmlns:p14="http://schemas.microsoft.com/office/powerpoint/2010/main" val="3214985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395" imgH="394" progId="TCLayout.ActiveDocument.1">
                  <p:embed/>
                </p:oleObj>
              </mc:Choice>
              <mc:Fallback>
                <p:oleObj name="think-cell Slide" r:id="rId58" imgW="395" imgH="394" progId="TCLayout.ActiveDocument.1">
                  <p:embed/>
                  <p:pic>
                    <p:nvPicPr>
                      <p:cNvPr id="50" name="think-cell data - do not delete" hidden="1">
                        <a:extLst>
                          <a:ext uri="{FF2B5EF4-FFF2-40B4-BE49-F238E27FC236}">
                            <a16:creationId xmlns:a16="http://schemas.microsoft.com/office/drawing/2014/main" id="{51D7EC97-D609-3800-2BC6-6E97B246774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8F9770-0CF5-8641-E352-19EF2D6FA9B2}"/>
              </a:ext>
            </a:extLst>
          </p:cNvPr>
          <p:cNvSpPr>
            <a:spLocks noGrp="1"/>
          </p:cNvSpPr>
          <p:nvPr>
            <p:ph type="title"/>
          </p:nvPr>
        </p:nvSpPr>
        <p:spPr>
          <a:xfrm>
            <a:off x="366778" y="286544"/>
            <a:ext cx="11642341" cy="708715"/>
          </a:xfrm>
        </p:spPr>
        <p:txBody>
          <a:bodyPr vert="horz"/>
          <a:lstStyle/>
          <a:p>
            <a:r>
              <a:rPr lang="en-US" sz="2000"/>
              <a:t>The direct use of fossil fuels in buildings accounts for ~40% of energy use, followed by electricity at 35%, and the traditional use of biomass for cooking at 20%</a:t>
            </a:r>
            <a:endParaRPr lang="en-GB" sz="2000"/>
          </a:p>
        </p:txBody>
      </p:sp>
      <p:sp>
        <p:nvSpPr>
          <p:cNvPr id="4" name="Slide Number Placeholder 3">
            <a:extLst>
              <a:ext uri="{FF2B5EF4-FFF2-40B4-BE49-F238E27FC236}">
                <a16:creationId xmlns:a16="http://schemas.microsoft.com/office/drawing/2014/main" id="{9372B66B-55FD-21B0-1C07-FEEBFB5B5C16}"/>
              </a:ext>
            </a:extLst>
          </p:cNvPr>
          <p:cNvSpPr>
            <a:spLocks noGrp="1"/>
          </p:cNvSpPr>
          <p:nvPr>
            <p:ph type="sldNum" sz="quarter" idx="12"/>
          </p:nvPr>
        </p:nvSpPr>
        <p:spPr/>
        <p:txBody>
          <a:bodyPr/>
          <a:lstStyle/>
          <a:p>
            <a:fld id="{ABB6D191-819E-455F-BC39-F2381519C0C1}" type="slidenum">
              <a:rPr lang="en-US" noProof="0" smtClean="0"/>
              <a:t>4</a:t>
            </a:fld>
            <a:endParaRPr lang="en-US" noProof="0"/>
          </a:p>
        </p:txBody>
      </p:sp>
      <p:sp>
        <p:nvSpPr>
          <p:cNvPr id="76" name="Rectangle 75">
            <a:extLst>
              <a:ext uri="{FF2B5EF4-FFF2-40B4-BE49-F238E27FC236}">
                <a16:creationId xmlns:a16="http://schemas.microsoft.com/office/drawing/2014/main" id="{399601DE-0791-6C71-E528-2476E9902DB8}"/>
              </a:ext>
            </a:extLst>
          </p:cNvPr>
          <p:cNvSpPr/>
          <p:nvPr>
            <p:custDataLst>
              <p:tags r:id="rId2"/>
            </p:custDataLst>
          </p:nvPr>
        </p:nvSpPr>
        <p:spPr bwMode="auto">
          <a:xfrm>
            <a:off x="8791575" y="1876425"/>
            <a:ext cx="1638300" cy="2806700"/>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64" name="Rectangle 63">
            <a:extLst>
              <a:ext uri="{FF2B5EF4-FFF2-40B4-BE49-F238E27FC236}">
                <a16:creationId xmlns:a16="http://schemas.microsoft.com/office/drawing/2014/main" id="{09807C0D-C361-15E5-A8CC-958EDD2AFAF5}"/>
              </a:ext>
            </a:extLst>
          </p:cNvPr>
          <p:cNvSpPr/>
          <p:nvPr>
            <p:custDataLst>
              <p:tags r:id="rId3"/>
            </p:custDataLst>
          </p:nvPr>
        </p:nvSpPr>
        <p:spPr bwMode="auto">
          <a:xfrm>
            <a:off x="8301037" y="4565650"/>
            <a:ext cx="490538" cy="117475"/>
          </a:xfrm>
          <a:prstGeom prst="rect">
            <a:avLst/>
          </a:prstGeom>
          <a:solidFill>
            <a:srgbClr val="00000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5" name="Rectangle 74">
            <a:extLst>
              <a:ext uri="{FF2B5EF4-FFF2-40B4-BE49-F238E27FC236}">
                <a16:creationId xmlns:a16="http://schemas.microsoft.com/office/drawing/2014/main" id="{D104E782-3BF3-5A7E-E30E-1F61FA2858B4}"/>
              </a:ext>
            </a:extLst>
          </p:cNvPr>
          <p:cNvSpPr/>
          <p:nvPr>
            <p:custDataLst>
              <p:tags r:id="rId4"/>
            </p:custDataLst>
          </p:nvPr>
        </p:nvSpPr>
        <p:spPr bwMode="auto">
          <a:xfrm>
            <a:off x="8301037" y="1876425"/>
            <a:ext cx="490538" cy="268922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60" name="Rectangle 59">
            <a:extLst>
              <a:ext uri="{FF2B5EF4-FFF2-40B4-BE49-F238E27FC236}">
                <a16:creationId xmlns:a16="http://schemas.microsoft.com/office/drawing/2014/main" id="{DDFF9AA7-91CC-B6B8-AF7F-0199BB3B7DB0}"/>
              </a:ext>
            </a:extLst>
          </p:cNvPr>
          <p:cNvSpPr/>
          <p:nvPr>
            <p:custDataLst>
              <p:tags r:id="rId5"/>
            </p:custDataLst>
          </p:nvPr>
        </p:nvSpPr>
        <p:spPr bwMode="auto">
          <a:xfrm>
            <a:off x="7700963" y="4565650"/>
            <a:ext cx="600075" cy="117475"/>
          </a:xfrm>
          <a:prstGeom prst="rect">
            <a:avLst/>
          </a:prstGeom>
          <a:solidFill>
            <a:srgbClr val="00000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61" name="Rectangle 60">
            <a:extLst>
              <a:ext uri="{FF2B5EF4-FFF2-40B4-BE49-F238E27FC236}">
                <a16:creationId xmlns:a16="http://schemas.microsoft.com/office/drawing/2014/main" id="{D6F7CD06-4D45-8134-30A1-ED3F0557C421}"/>
              </a:ext>
            </a:extLst>
          </p:cNvPr>
          <p:cNvSpPr/>
          <p:nvPr>
            <p:custDataLst>
              <p:tags r:id="rId6"/>
            </p:custDataLst>
          </p:nvPr>
        </p:nvSpPr>
        <p:spPr bwMode="auto">
          <a:xfrm>
            <a:off x="7700963" y="1876425"/>
            <a:ext cx="600075" cy="268922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328E194B-8E2D-4B08-2E96-FA0A0D015F78}"/>
              </a:ext>
            </a:extLst>
          </p:cNvPr>
          <p:cNvSpPr/>
          <p:nvPr>
            <p:custDataLst>
              <p:tags r:id="rId7"/>
            </p:custDataLst>
          </p:nvPr>
        </p:nvSpPr>
        <p:spPr bwMode="auto">
          <a:xfrm>
            <a:off x="4911725" y="4654550"/>
            <a:ext cx="2789238" cy="28575"/>
          </a:xfrm>
          <a:prstGeom prst="rect">
            <a:avLst/>
          </a:prstGeom>
          <a:solidFill>
            <a:srgbClr val="5F2D32"/>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6" name="Rectangle 35">
            <a:extLst>
              <a:ext uri="{FF2B5EF4-FFF2-40B4-BE49-F238E27FC236}">
                <a16:creationId xmlns:a16="http://schemas.microsoft.com/office/drawing/2014/main" id="{984A5930-B905-AC5B-2DDB-D3220FAF09F2}"/>
              </a:ext>
            </a:extLst>
          </p:cNvPr>
          <p:cNvSpPr/>
          <p:nvPr>
            <p:custDataLst>
              <p:tags r:id="rId8"/>
            </p:custDataLst>
          </p:nvPr>
        </p:nvSpPr>
        <p:spPr bwMode="auto">
          <a:xfrm>
            <a:off x="4911725" y="4310063"/>
            <a:ext cx="2789238" cy="344487"/>
          </a:xfrm>
          <a:prstGeom prst="rect">
            <a:avLst/>
          </a:prstGeom>
          <a:solidFill>
            <a:srgbClr val="857A6B"/>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2" name="Rectangle 41">
            <a:extLst>
              <a:ext uri="{FF2B5EF4-FFF2-40B4-BE49-F238E27FC236}">
                <a16:creationId xmlns:a16="http://schemas.microsoft.com/office/drawing/2014/main" id="{D78DBDC0-EEF0-E613-8DBC-1ACB00360CE1}"/>
              </a:ext>
            </a:extLst>
          </p:cNvPr>
          <p:cNvSpPr/>
          <p:nvPr>
            <p:custDataLst>
              <p:tags r:id="rId9"/>
            </p:custDataLst>
          </p:nvPr>
        </p:nvSpPr>
        <p:spPr bwMode="auto">
          <a:xfrm>
            <a:off x="4911725" y="4040188"/>
            <a:ext cx="2789238" cy="269875"/>
          </a:xfrm>
          <a:prstGeom prst="rect">
            <a:avLst/>
          </a:prstGeom>
          <a:solidFill>
            <a:srgbClr val="CEB097"/>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3" name="Rectangle 42">
            <a:extLst>
              <a:ext uri="{FF2B5EF4-FFF2-40B4-BE49-F238E27FC236}">
                <a16:creationId xmlns:a16="http://schemas.microsoft.com/office/drawing/2014/main" id="{F1B8BA54-0B7D-EDA3-E3B8-DB8EB0036570}"/>
              </a:ext>
            </a:extLst>
          </p:cNvPr>
          <p:cNvSpPr/>
          <p:nvPr>
            <p:custDataLst>
              <p:tags r:id="rId10"/>
            </p:custDataLst>
          </p:nvPr>
        </p:nvSpPr>
        <p:spPr bwMode="auto">
          <a:xfrm>
            <a:off x="4911725" y="3887788"/>
            <a:ext cx="2789238" cy="152400"/>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7" name="Rectangle 56">
            <a:extLst>
              <a:ext uri="{FF2B5EF4-FFF2-40B4-BE49-F238E27FC236}">
                <a16:creationId xmlns:a16="http://schemas.microsoft.com/office/drawing/2014/main" id="{F666EF63-DB82-CD06-CEB5-C27F5B18926B}"/>
              </a:ext>
            </a:extLst>
          </p:cNvPr>
          <p:cNvSpPr/>
          <p:nvPr>
            <p:custDataLst>
              <p:tags r:id="rId11"/>
            </p:custDataLst>
          </p:nvPr>
        </p:nvSpPr>
        <p:spPr bwMode="auto">
          <a:xfrm>
            <a:off x="4911725" y="3813175"/>
            <a:ext cx="2789238" cy="74613"/>
          </a:xfrm>
          <a:prstGeom prst="rect">
            <a:avLst/>
          </a:prstGeom>
          <a:solidFill>
            <a:schemeClr val="accent3"/>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8" name="Rectangle 57">
            <a:extLst>
              <a:ext uri="{FF2B5EF4-FFF2-40B4-BE49-F238E27FC236}">
                <a16:creationId xmlns:a16="http://schemas.microsoft.com/office/drawing/2014/main" id="{D9AF9C8D-2E4A-A773-F342-7A870C5B5D47}"/>
              </a:ext>
            </a:extLst>
          </p:cNvPr>
          <p:cNvSpPr/>
          <p:nvPr>
            <p:custDataLst>
              <p:tags r:id="rId12"/>
            </p:custDataLst>
          </p:nvPr>
        </p:nvSpPr>
        <p:spPr bwMode="auto">
          <a:xfrm>
            <a:off x="4911725" y="1876425"/>
            <a:ext cx="2789238" cy="1936750"/>
          </a:xfrm>
          <a:prstGeom prst="rect">
            <a:avLst/>
          </a:prstGeom>
          <a:solidFill>
            <a:schemeClr val="accent2"/>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3" name="Rectangle 22">
            <a:extLst>
              <a:ext uri="{FF2B5EF4-FFF2-40B4-BE49-F238E27FC236}">
                <a16:creationId xmlns:a16="http://schemas.microsoft.com/office/drawing/2014/main" id="{AEC8FEA7-AE70-9C60-EC9E-4B1490A68EC8}"/>
              </a:ext>
            </a:extLst>
          </p:cNvPr>
          <p:cNvSpPr/>
          <p:nvPr>
            <p:custDataLst>
              <p:tags r:id="rId13"/>
            </p:custDataLst>
          </p:nvPr>
        </p:nvSpPr>
        <p:spPr bwMode="auto">
          <a:xfrm>
            <a:off x="366713" y="4579938"/>
            <a:ext cx="4545013" cy="103187"/>
          </a:xfrm>
          <a:prstGeom prst="rect">
            <a:avLst/>
          </a:prstGeom>
          <a:solidFill>
            <a:srgbClr val="5F2D32"/>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4" name="Rectangle 23">
            <a:extLst>
              <a:ext uri="{FF2B5EF4-FFF2-40B4-BE49-F238E27FC236}">
                <a16:creationId xmlns:a16="http://schemas.microsoft.com/office/drawing/2014/main" id="{21269699-CD7A-F278-AC07-E2EAD6A5EE9E}"/>
              </a:ext>
            </a:extLst>
          </p:cNvPr>
          <p:cNvSpPr/>
          <p:nvPr>
            <p:custDataLst>
              <p:tags r:id="rId14"/>
            </p:custDataLst>
          </p:nvPr>
        </p:nvSpPr>
        <p:spPr bwMode="auto">
          <a:xfrm>
            <a:off x="366713" y="4078288"/>
            <a:ext cx="4545013" cy="501650"/>
          </a:xfrm>
          <a:prstGeom prst="rect">
            <a:avLst/>
          </a:prstGeom>
          <a:solidFill>
            <a:srgbClr val="857A6B"/>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E14B849D-3862-9E87-2504-60587FAF7618}"/>
              </a:ext>
            </a:extLst>
          </p:cNvPr>
          <p:cNvSpPr/>
          <p:nvPr>
            <p:custDataLst>
              <p:tags r:id="rId15"/>
            </p:custDataLst>
          </p:nvPr>
        </p:nvSpPr>
        <p:spPr bwMode="auto">
          <a:xfrm>
            <a:off x="366713" y="2824163"/>
            <a:ext cx="4545013" cy="1254125"/>
          </a:xfrm>
          <a:prstGeom prst="rect">
            <a:avLst/>
          </a:prstGeom>
          <a:solidFill>
            <a:srgbClr val="CEB097"/>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7" name="Rectangle 26">
            <a:extLst>
              <a:ext uri="{FF2B5EF4-FFF2-40B4-BE49-F238E27FC236}">
                <a16:creationId xmlns:a16="http://schemas.microsoft.com/office/drawing/2014/main" id="{C2F5EC02-2DB0-49E9-32D5-1DE7ED6A5A83}"/>
              </a:ext>
            </a:extLst>
          </p:cNvPr>
          <p:cNvSpPr/>
          <p:nvPr>
            <p:custDataLst>
              <p:tags r:id="rId16"/>
            </p:custDataLst>
          </p:nvPr>
        </p:nvSpPr>
        <p:spPr bwMode="auto">
          <a:xfrm>
            <a:off x="366713" y="2386013"/>
            <a:ext cx="4545013" cy="438150"/>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13741300-0334-328B-E52B-992EC6C1F35C}"/>
              </a:ext>
            </a:extLst>
          </p:cNvPr>
          <p:cNvSpPr/>
          <p:nvPr>
            <p:custDataLst>
              <p:tags r:id="rId17"/>
            </p:custDataLst>
          </p:nvPr>
        </p:nvSpPr>
        <p:spPr bwMode="auto">
          <a:xfrm>
            <a:off x="366713" y="2084388"/>
            <a:ext cx="4545013" cy="301625"/>
          </a:xfrm>
          <a:prstGeom prst="rect">
            <a:avLst/>
          </a:prstGeom>
          <a:solidFill>
            <a:srgbClr val="C30C3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D30B1BFA-285C-A1D6-52B6-AE4CD0B23DBE}"/>
              </a:ext>
            </a:extLst>
          </p:cNvPr>
          <p:cNvSpPr/>
          <p:nvPr>
            <p:custDataLst>
              <p:tags r:id="rId18"/>
            </p:custDataLst>
          </p:nvPr>
        </p:nvSpPr>
        <p:spPr bwMode="auto">
          <a:xfrm>
            <a:off x="366713" y="1876425"/>
            <a:ext cx="4545013" cy="207963"/>
          </a:xfrm>
          <a:prstGeom prst="rect">
            <a:avLst/>
          </a:prstGeom>
          <a:solidFill>
            <a:schemeClr val="accent3"/>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cxnSp>
        <p:nvCxnSpPr>
          <p:cNvPr id="78" name="Straight Connector 77">
            <a:extLst>
              <a:ext uri="{FF2B5EF4-FFF2-40B4-BE49-F238E27FC236}">
                <a16:creationId xmlns:a16="http://schemas.microsoft.com/office/drawing/2014/main" id="{AF6AC94C-65BE-C6C4-D2EA-470DE6257A8C}"/>
              </a:ext>
            </a:extLst>
          </p:cNvPr>
          <p:cNvCxnSpPr/>
          <p:nvPr>
            <p:custDataLst>
              <p:tags r:id="rId19"/>
            </p:custDataLst>
          </p:nvPr>
        </p:nvCxnSpPr>
        <p:spPr bwMode="auto">
          <a:xfrm>
            <a:off x="361950" y="4683125"/>
            <a:ext cx="1007268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auto">
          <a:xfrm>
            <a:off x="2297113" y="4741863"/>
            <a:ext cx="6826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5FBA3A9-583E-4469-9E19-685805F0759E}" type="datetime'''H''''ea''''t''in''g'''''">
              <a:rPr lang="en-GB" altLang="en-US" sz="1400" smtClean="0">
                <a:effectLst/>
              </a:rPr>
              <a:pPr marL="0" lvl="0" indent="0" algn="ctr">
                <a:spcBef>
                  <a:spcPct val="0"/>
                </a:spcBef>
                <a:spcAft>
                  <a:spcPct val="0"/>
                </a:spcAft>
                <a:buNone/>
              </a:pPr>
              <a:t>Heating</a:t>
            </a:fld>
            <a:endParaRPr lang="en-GB" sz="1400" noProof="0"/>
          </a:p>
        </p:txBody>
      </p:sp>
      <p:sp>
        <p:nvSpPr>
          <p:cNvPr id="41"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5942013" y="4741863"/>
            <a:ext cx="727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79DC738-0C27-4C9D-B8D1-0262D9A38F18}" type="datetime'''''Coo''''''''''''''''''''''''''k''''''''in''''''g'''''''''''">
              <a:rPr lang="en-GB" altLang="en-US" sz="1400" smtClean="0">
                <a:effectLst/>
              </a:rPr>
              <a:pPr marL="0" lvl="0" indent="0" algn="ctr">
                <a:spcBef>
                  <a:spcPct val="0"/>
                </a:spcBef>
                <a:spcAft>
                  <a:spcPct val="0"/>
                </a:spcAft>
                <a:buNone/>
              </a:pPr>
              <a:t>Cooking</a:t>
            </a:fld>
            <a:endParaRPr lang="en-GB" sz="1400" noProof="0"/>
          </a:p>
        </p:txBody>
      </p:sp>
      <p:sp>
        <p:nvSpPr>
          <p:cNvPr id="80" name="Text Placeholder 2">
            <a:extLst>
              <a:ext uri="{FF2B5EF4-FFF2-40B4-BE49-F238E27FC236}">
                <a16:creationId xmlns:a16="http://schemas.microsoft.com/office/drawing/2014/main" id="{8895F495-ED73-76B0-36AF-3CF269BA9A82}"/>
              </a:ext>
            </a:extLst>
          </p:cNvPr>
          <p:cNvSpPr>
            <a:spLocks noGrp="1"/>
          </p:cNvSpPr>
          <p:nvPr>
            <p:custDataLst>
              <p:tags r:id="rId22"/>
            </p:custDataLst>
          </p:nvPr>
        </p:nvSpPr>
        <p:spPr bwMode="gray">
          <a:xfrm>
            <a:off x="9364663" y="1658938"/>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97EEB2-BBD0-43C2-A8DD-BDB8BBDFA8FB}" type="datetime'''''''''6'''''''',''''0''''''''''''''''''''0''''''0'''''">
              <a:rPr lang="en-GB" altLang="en-US" sz="1400" smtClean="0"/>
              <a:pPr marL="0" lvl="0" indent="0" algn="ctr">
                <a:spcBef>
                  <a:spcPct val="0"/>
                </a:spcBef>
                <a:spcAft>
                  <a:spcPct val="0"/>
                </a:spcAft>
                <a:buNone/>
              </a:pPr>
              <a:t>6,000</a:t>
            </a:fld>
            <a:endParaRPr lang="en-GB" sz="1400" noProof="0">
              <a:cs typeface="Inter" panose="020B0604020202020204" charset="0"/>
            </a:endParaRPr>
          </a:p>
        </p:txBody>
      </p:sp>
      <p:sp>
        <p:nvSpPr>
          <p:cNvPr id="56" name="Text Placeholder 2">
            <a:extLst>
              <a:ext uri="{FF2B5EF4-FFF2-40B4-BE49-F238E27FC236}">
                <a16:creationId xmlns:a16="http://schemas.microsoft.com/office/drawing/2014/main" id="{B926D567-524F-4499-A030-E098F89DCD34}"/>
              </a:ext>
            </a:extLst>
          </p:cNvPr>
          <p:cNvSpPr>
            <a:spLocks noGrp="1"/>
          </p:cNvSpPr>
          <p:nvPr>
            <p:custDataLst>
              <p:tags r:id="rId23"/>
            </p:custDataLst>
          </p:nvPr>
        </p:nvSpPr>
        <p:spPr bwMode="gray">
          <a:xfrm>
            <a:off x="8299450" y="1658938"/>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E6533C2-A6EE-4DD4-A530-9A8A08E6D7BC}" type="datetime'''''''1'''''''''',''8''''''''''''0''''''''''''''''0'''">
              <a:rPr lang="en-GB" altLang="en-US" sz="1400" smtClean="0"/>
              <a:pPr marL="0" lvl="0" indent="0" algn="ctr">
                <a:spcBef>
                  <a:spcPct val="0"/>
                </a:spcBef>
                <a:spcAft>
                  <a:spcPct val="0"/>
                </a:spcAft>
                <a:buNone/>
              </a:pPr>
              <a:t>1,800</a:t>
            </a:fld>
            <a:endParaRPr lang="en-GB" sz="1400" noProof="0"/>
          </a:p>
        </p:txBody>
      </p:sp>
      <p:sp>
        <p:nvSpPr>
          <p:cNvPr id="51" name="Text Placeholder 2">
            <a:extLst>
              <a:ext uri="{FF2B5EF4-FFF2-40B4-BE49-F238E27FC236}">
                <a16:creationId xmlns:a16="http://schemas.microsoft.com/office/drawing/2014/main" id="{B926D567-524F-4499-A030-E098F89DCD34}"/>
              </a:ext>
            </a:extLst>
          </p:cNvPr>
          <p:cNvSpPr>
            <a:spLocks noGrp="1"/>
          </p:cNvSpPr>
          <p:nvPr>
            <p:custDataLst>
              <p:tags r:id="rId24"/>
            </p:custDataLst>
          </p:nvPr>
        </p:nvSpPr>
        <p:spPr bwMode="gray">
          <a:xfrm>
            <a:off x="7754938" y="1658938"/>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EF0074-2673-4D42-B060-FE868E21FE03}" type="datetime'''''''2'''''''''''''''''',2''''''''00'''''''''''''''''''''">
              <a:rPr lang="en-GB" altLang="en-US" sz="1400" smtClean="0"/>
              <a:pPr marL="0" lvl="0" indent="0" algn="ctr">
                <a:spcBef>
                  <a:spcPct val="0"/>
                </a:spcBef>
                <a:spcAft>
                  <a:spcPct val="0"/>
                </a:spcAft>
                <a:buNone/>
              </a:pPr>
              <a:t>2,200</a:t>
            </a:fld>
            <a:endParaRPr lang="en-GB" sz="1400" noProof="0"/>
          </a:p>
        </p:txBody>
      </p:sp>
      <p:sp>
        <p:nvSpPr>
          <p:cNvPr id="45" name="Text Placeholder 2">
            <a:extLst>
              <a:ext uri="{FF2B5EF4-FFF2-40B4-BE49-F238E27FC236}">
                <a16:creationId xmlns:a16="http://schemas.microsoft.com/office/drawing/2014/main" id="{B926D567-524F-4499-A030-E098F89DCD34}"/>
              </a:ext>
            </a:extLst>
          </p:cNvPr>
          <p:cNvSpPr>
            <a:spLocks noGrp="1"/>
          </p:cNvSpPr>
          <p:nvPr>
            <p:custDataLst>
              <p:tags r:id="rId25"/>
            </p:custDataLst>
          </p:nvPr>
        </p:nvSpPr>
        <p:spPr bwMode="gray">
          <a:xfrm>
            <a:off x="6010275" y="1658938"/>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10,200</a:t>
            </a:r>
            <a:endParaRPr lang="en-GB" sz="1400" noProof="0"/>
          </a:p>
        </p:txBody>
      </p:sp>
      <p:sp>
        <p:nvSpPr>
          <p:cNvPr id="40" name="Text Placeholder 2">
            <a:extLst>
              <a:ext uri="{FF2B5EF4-FFF2-40B4-BE49-F238E27FC236}">
                <a16:creationId xmlns:a16="http://schemas.microsoft.com/office/drawing/2014/main" id="{B926D567-524F-4499-A030-E098F89DCD34}"/>
              </a:ext>
            </a:extLst>
          </p:cNvPr>
          <p:cNvSpPr>
            <a:spLocks noGrp="1"/>
          </p:cNvSpPr>
          <p:nvPr>
            <p:custDataLst>
              <p:tags r:id="rId26"/>
            </p:custDataLst>
          </p:nvPr>
        </p:nvSpPr>
        <p:spPr bwMode="gray">
          <a:xfrm>
            <a:off x="2343150" y="1658938"/>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16,700</a:t>
            </a:r>
            <a:endParaRPr lang="en-GB" sz="1400" noProof="0"/>
          </a:p>
        </p:txBody>
      </p:sp>
      <p:sp>
        <p:nvSpPr>
          <p:cNvPr id="79" name="Text Placeholder 2">
            <a:extLst>
              <a:ext uri="{FF2B5EF4-FFF2-40B4-BE49-F238E27FC236}">
                <a16:creationId xmlns:a16="http://schemas.microsoft.com/office/drawing/2014/main" id="{8FD1172C-F89D-D731-FBF7-75AE0127E05B}"/>
              </a:ext>
            </a:extLst>
          </p:cNvPr>
          <p:cNvSpPr>
            <a:spLocks noGrp="1"/>
          </p:cNvSpPr>
          <p:nvPr>
            <p:custDataLst>
              <p:tags r:id="rId27"/>
            </p:custDataLst>
          </p:nvPr>
        </p:nvSpPr>
        <p:spPr bwMode="auto">
          <a:xfrm>
            <a:off x="9124950" y="4741863"/>
            <a:ext cx="9715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C7183D-3D61-4975-9BC1-A795E5C92DC1}" type="datetime'''''''''''Ap''pl''i''''a''''n''''c''''''''''e''''''s'">
              <a:rPr lang="en-GB" altLang="en-US" sz="1400" smtClean="0"/>
              <a:pPr marL="0" lvl="0" indent="0" algn="ctr">
                <a:spcBef>
                  <a:spcPct val="0"/>
                </a:spcBef>
                <a:spcAft>
                  <a:spcPct val="0"/>
                </a:spcAft>
                <a:buNone/>
              </a:pPr>
              <a:t>Appliances</a:t>
            </a:fld>
            <a:endParaRPr lang="en-GB" sz="1400" noProof="0"/>
          </a:p>
        </p:txBody>
      </p:sp>
      <p:sp>
        <p:nvSpPr>
          <p:cNvPr id="52" name="Text Placeholder 2">
            <a:extLst>
              <a:ext uri="{FF2B5EF4-FFF2-40B4-BE49-F238E27FC236}">
                <a16:creationId xmlns:a16="http://schemas.microsoft.com/office/drawing/2014/main" id="{B926D567-524F-4499-A030-E098F89DCD34}"/>
              </a:ext>
            </a:extLst>
          </p:cNvPr>
          <p:cNvSpPr>
            <a:spLocks noGrp="1"/>
          </p:cNvSpPr>
          <p:nvPr>
            <p:custDataLst>
              <p:tags r:id="rId28"/>
            </p:custDataLst>
          </p:nvPr>
        </p:nvSpPr>
        <p:spPr bwMode="auto">
          <a:xfrm>
            <a:off x="8320088" y="4741863"/>
            <a:ext cx="6667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1918A53-DD5D-41D8-A30E-C154690AF3C1}" type="datetime'''''''''''''''''''''''''''L''''''''ig''''''ht''''i''''n''''g'">
              <a:rPr lang="en-GB" altLang="en-US" sz="1400" smtClean="0"/>
              <a:pPr marL="0" lvl="0" indent="0" algn="ctr">
                <a:spcBef>
                  <a:spcPct val="0"/>
                </a:spcBef>
                <a:spcAft>
                  <a:spcPct val="0"/>
                </a:spcAft>
                <a:buNone/>
              </a:pPr>
              <a:t>Lighting</a:t>
            </a:fld>
            <a:endParaRPr lang="en-GB" sz="1400" noProof="0"/>
          </a:p>
        </p:txBody>
      </p:sp>
      <p:sp>
        <p:nvSpPr>
          <p:cNvPr id="46" name="Text Placeholder 2">
            <a:extLst>
              <a:ext uri="{FF2B5EF4-FFF2-40B4-BE49-F238E27FC236}">
                <a16:creationId xmlns:a16="http://schemas.microsoft.com/office/drawing/2014/main" id="{B926D567-524F-4499-A030-E098F89DCD34}"/>
              </a:ext>
            </a:extLst>
          </p:cNvPr>
          <p:cNvSpPr>
            <a:spLocks noGrp="1"/>
          </p:cNvSpPr>
          <p:nvPr>
            <p:custDataLst>
              <p:tags r:id="rId29"/>
            </p:custDataLst>
          </p:nvPr>
        </p:nvSpPr>
        <p:spPr bwMode="auto">
          <a:xfrm>
            <a:off x="7602538" y="4741863"/>
            <a:ext cx="6731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5C9883-8D4F-49AE-A0D4-3F71E4750A22}" type="datetime'''''''''C''''''o''''ol''''''''''''''''''in''''g'''''''">
              <a:rPr lang="en-GB" altLang="en-US" sz="1400" smtClean="0">
                <a:effectLst/>
              </a:rPr>
              <a:pPr marL="0" lvl="0" indent="0" algn="ctr">
                <a:spcBef>
                  <a:spcPct val="0"/>
                </a:spcBef>
                <a:spcAft>
                  <a:spcPct val="0"/>
                </a:spcAft>
                <a:buNone/>
              </a:pPr>
              <a:t>Cooling</a:t>
            </a:fld>
            <a:endParaRPr lang="en-GB" sz="1400" noProof="0"/>
          </a:p>
        </p:txBody>
      </p:sp>
      <p:sp>
        <p:nvSpPr>
          <p:cNvPr id="11" name="TextBox 10">
            <a:extLst>
              <a:ext uri="{FF2B5EF4-FFF2-40B4-BE49-F238E27FC236}">
                <a16:creationId xmlns:a16="http://schemas.microsoft.com/office/drawing/2014/main" id="{5FCAA05D-A86D-8916-EB39-055CF65B89F6}"/>
              </a:ext>
            </a:extLst>
          </p:cNvPr>
          <p:cNvSpPr txBox="1"/>
          <p:nvPr/>
        </p:nvSpPr>
        <p:spPr>
          <a:xfrm>
            <a:off x="366713" y="996951"/>
            <a:ext cx="5683250" cy="461963"/>
          </a:xfrm>
          <a:prstGeom prst="rect">
            <a:avLst/>
          </a:prstGeom>
          <a:noFill/>
        </p:spPr>
        <p:txBody>
          <a:bodyPr wrap="square">
            <a:spAutoFit/>
          </a:bodyPr>
          <a:lstStyle/>
          <a:p>
            <a:pPr algn="l" fontAlgn="base"/>
            <a:r>
              <a:rPr lang="en-GB" sz="1200" b="1">
                <a:solidFill>
                  <a:schemeClr val="tx2"/>
                </a:solidFill>
                <a:latin typeface="Century Gothic" panose="020B0502020202020204" pitchFamily="34" charset="0"/>
              </a:rPr>
              <a:t>Global buildings operational energy use by end-use and fuel, 2022</a:t>
            </a:r>
          </a:p>
          <a:p>
            <a:pPr fontAlgn="base"/>
            <a:r>
              <a:rPr lang="en-GB" sz="1200">
                <a:solidFill>
                  <a:schemeClr val="bg2">
                    <a:lumMod val="50000"/>
                  </a:schemeClr>
                </a:solidFill>
                <a:latin typeface="Century Gothic" panose="020B0502020202020204" pitchFamily="34" charset="0"/>
              </a:rPr>
              <a:t>TWh</a:t>
            </a:r>
            <a:endParaRPr lang="en-GB" sz="1200" b="1">
              <a:solidFill>
                <a:schemeClr val="tx2"/>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DE947E3D-B1E7-9A5E-3C27-1B84C9D79D97}"/>
              </a:ext>
            </a:extLst>
          </p:cNvPr>
          <p:cNvCxnSpPr>
            <a:cxnSpLocks/>
          </p:cNvCxnSpPr>
          <p:nvPr/>
        </p:nvCxnSpPr>
        <p:spPr>
          <a:xfrm>
            <a:off x="361950" y="151288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Footer Placeholder 4">
            <a:extLst>
              <a:ext uri="{FF2B5EF4-FFF2-40B4-BE49-F238E27FC236}">
                <a16:creationId xmlns:a16="http://schemas.microsoft.com/office/drawing/2014/main" id="{4BF6BFD9-AA39-C9D6-A50E-23F3D86A3636}"/>
              </a:ext>
            </a:extLst>
          </p:cNvPr>
          <p:cNvSpPr txBox="1">
            <a:spLocks/>
          </p:cNvSpPr>
          <p:nvPr/>
        </p:nvSpPr>
        <p:spPr>
          <a:xfrm>
            <a:off x="1485931" y="6364842"/>
            <a:ext cx="10072687" cy="332138"/>
          </a:xfrm>
          <a:prstGeom prst="rect">
            <a:avLst/>
          </a:prstGeom>
        </p:spPr>
        <p:txBody>
          <a:bodyPr lIns="91440" tIns="45720" rIns="91440" bIns="45720" anchor="t"/>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Century Gothic"/>
              </a:rPr>
              <a:t>Note: Shares of building energy by end use from 2021 applied to 2022 actuals. Heating includes both space and water heating. </a:t>
            </a:r>
            <a:endParaRPr lang="en-US"/>
          </a:p>
          <a:p>
            <a:r>
              <a:rPr lang="en-US" sz="800">
                <a:latin typeface="Century Gothic"/>
              </a:rPr>
              <a:t>Source: Systemiq analysis for the ETC; IEA (2022), </a:t>
            </a:r>
            <a:r>
              <a:rPr lang="en-US" sz="800" i="1">
                <a:latin typeface="Century Gothic"/>
              </a:rPr>
              <a:t>World Economic Outlook 2021;</a:t>
            </a:r>
            <a:r>
              <a:rPr lang="en-US" sz="800">
                <a:latin typeface="Century Gothic"/>
              </a:rPr>
              <a:t> IEA (2023), </a:t>
            </a:r>
            <a:r>
              <a:rPr lang="en-US" sz="800" i="1">
                <a:latin typeface="Century Gothic"/>
              </a:rPr>
              <a:t>World Economic Outlook 2022.</a:t>
            </a:r>
            <a:endParaRPr lang="en-US" sz="800">
              <a:latin typeface="Century Gothic"/>
            </a:endParaRPr>
          </a:p>
        </p:txBody>
      </p:sp>
      <p:sp>
        <p:nvSpPr>
          <p:cNvPr id="49" name="Rectangle 48">
            <a:extLst>
              <a:ext uri="{FF2B5EF4-FFF2-40B4-BE49-F238E27FC236}">
                <a16:creationId xmlns:a16="http://schemas.microsoft.com/office/drawing/2014/main" id="{E7C389C2-C6F3-EB57-6507-AC77A67D7EFA}"/>
              </a:ext>
            </a:extLst>
          </p:cNvPr>
          <p:cNvSpPr/>
          <p:nvPr>
            <p:custDataLst>
              <p:tags r:id="rId30"/>
            </p:custDataLst>
          </p:nvPr>
        </p:nvSpPr>
        <p:spPr bwMode="auto">
          <a:xfrm>
            <a:off x="10652125" y="1947863"/>
            <a:ext cx="250825" cy="187325"/>
          </a:xfrm>
          <a:prstGeom prst="rect">
            <a:avLst/>
          </a:prstGeom>
          <a:solidFill>
            <a:schemeClr val="accent2"/>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3" name="Rectangle 52">
            <a:extLst>
              <a:ext uri="{FF2B5EF4-FFF2-40B4-BE49-F238E27FC236}">
                <a16:creationId xmlns:a16="http://schemas.microsoft.com/office/drawing/2014/main" id="{0C7741C1-562E-8161-BCFF-D9B2C3B57A83}"/>
              </a:ext>
            </a:extLst>
          </p:cNvPr>
          <p:cNvSpPr/>
          <p:nvPr>
            <p:custDataLst>
              <p:tags r:id="rId31"/>
            </p:custDataLst>
          </p:nvPr>
        </p:nvSpPr>
        <p:spPr bwMode="auto">
          <a:xfrm>
            <a:off x="10652125" y="2201863"/>
            <a:ext cx="250825" cy="187325"/>
          </a:xfrm>
          <a:prstGeom prst="rect">
            <a:avLst/>
          </a:prstGeom>
          <a:solidFill>
            <a:schemeClr val="accent3"/>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4" name="Rectangle 53">
            <a:extLst>
              <a:ext uri="{FF2B5EF4-FFF2-40B4-BE49-F238E27FC236}">
                <a16:creationId xmlns:a16="http://schemas.microsoft.com/office/drawing/2014/main" id="{B8009700-79B3-B6FB-DEFD-B8621FF90BE3}"/>
              </a:ext>
            </a:extLst>
          </p:cNvPr>
          <p:cNvSpPr/>
          <p:nvPr>
            <p:custDataLst>
              <p:tags r:id="rId32"/>
            </p:custDataLst>
          </p:nvPr>
        </p:nvSpPr>
        <p:spPr bwMode="auto">
          <a:xfrm>
            <a:off x="10652125" y="2455863"/>
            <a:ext cx="250825" cy="187325"/>
          </a:xfrm>
          <a:prstGeom prst="rect">
            <a:avLst/>
          </a:prstGeom>
          <a:solidFill>
            <a:srgbClr val="C30C3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5" name="Rectangle 54">
            <a:extLst>
              <a:ext uri="{FF2B5EF4-FFF2-40B4-BE49-F238E27FC236}">
                <a16:creationId xmlns:a16="http://schemas.microsoft.com/office/drawing/2014/main" id="{8174D711-9929-7337-B108-89AE5EC635B5}"/>
              </a:ext>
            </a:extLst>
          </p:cNvPr>
          <p:cNvSpPr/>
          <p:nvPr>
            <p:custDataLst>
              <p:tags r:id="rId33"/>
            </p:custDataLst>
          </p:nvPr>
        </p:nvSpPr>
        <p:spPr bwMode="auto">
          <a:xfrm>
            <a:off x="10652125" y="2709863"/>
            <a:ext cx="250825" cy="187325"/>
          </a:xfrm>
          <a:prstGeom prst="rect">
            <a:avLst/>
          </a:prstGeom>
          <a:solidFill>
            <a:schemeClr val="accent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82" name="Rectangle 81">
            <a:extLst>
              <a:ext uri="{FF2B5EF4-FFF2-40B4-BE49-F238E27FC236}">
                <a16:creationId xmlns:a16="http://schemas.microsoft.com/office/drawing/2014/main" id="{A1E04C1E-B3EC-245E-CA78-D2BEB46A616C}"/>
              </a:ext>
            </a:extLst>
          </p:cNvPr>
          <p:cNvSpPr/>
          <p:nvPr>
            <p:custDataLst>
              <p:tags r:id="rId34"/>
            </p:custDataLst>
          </p:nvPr>
        </p:nvSpPr>
        <p:spPr bwMode="auto">
          <a:xfrm>
            <a:off x="10652125" y="2963863"/>
            <a:ext cx="250825" cy="187325"/>
          </a:xfrm>
          <a:prstGeom prst="rect">
            <a:avLst/>
          </a:prstGeom>
          <a:solidFill>
            <a:srgbClr val="00000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7" name="Rectangle 76">
            <a:extLst>
              <a:ext uri="{FF2B5EF4-FFF2-40B4-BE49-F238E27FC236}">
                <a16:creationId xmlns:a16="http://schemas.microsoft.com/office/drawing/2014/main" id="{4F6F9F48-4184-D487-2762-94B990700057}"/>
              </a:ext>
            </a:extLst>
          </p:cNvPr>
          <p:cNvSpPr/>
          <p:nvPr>
            <p:custDataLst>
              <p:tags r:id="rId35"/>
            </p:custDataLst>
          </p:nvPr>
        </p:nvSpPr>
        <p:spPr bwMode="auto">
          <a:xfrm>
            <a:off x="10652125" y="3217863"/>
            <a:ext cx="250825" cy="187325"/>
          </a:xfrm>
          <a:prstGeom prst="rect">
            <a:avLst/>
          </a:prstGeom>
          <a:solidFill>
            <a:srgbClr val="CEB097"/>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69" name="Rectangle 68">
            <a:extLst>
              <a:ext uri="{FF2B5EF4-FFF2-40B4-BE49-F238E27FC236}">
                <a16:creationId xmlns:a16="http://schemas.microsoft.com/office/drawing/2014/main" id="{DBABBDFD-F2CE-3A82-CFA0-44FD85839765}"/>
              </a:ext>
            </a:extLst>
          </p:cNvPr>
          <p:cNvSpPr/>
          <p:nvPr>
            <p:custDataLst>
              <p:tags r:id="rId36"/>
            </p:custDataLst>
          </p:nvPr>
        </p:nvSpPr>
        <p:spPr bwMode="auto">
          <a:xfrm>
            <a:off x="10652125" y="3471863"/>
            <a:ext cx="250825" cy="187325"/>
          </a:xfrm>
          <a:prstGeom prst="rect">
            <a:avLst/>
          </a:prstGeom>
          <a:solidFill>
            <a:srgbClr val="857A6B"/>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0" name="Rectangle 69">
            <a:extLst>
              <a:ext uri="{FF2B5EF4-FFF2-40B4-BE49-F238E27FC236}">
                <a16:creationId xmlns:a16="http://schemas.microsoft.com/office/drawing/2014/main" id="{61EE1B1E-31E5-5D39-2508-B56B32D094B1}"/>
              </a:ext>
            </a:extLst>
          </p:cNvPr>
          <p:cNvSpPr/>
          <p:nvPr>
            <p:custDataLst>
              <p:tags r:id="rId37"/>
            </p:custDataLst>
          </p:nvPr>
        </p:nvSpPr>
        <p:spPr bwMode="auto">
          <a:xfrm>
            <a:off x="10652125" y="3725863"/>
            <a:ext cx="250825" cy="187325"/>
          </a:xfrm>
          <a:prstGeom prst="rect">
            <a:avLst/>
          </a:prstGeom>
          <a:solidFill>
            <a:srgbClr val="5F2D32"/>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1" name="Text Placeholder 2">
            <a:extLst>
              <a:ext uri="{FF2B5EF4-FFF2-40B4-BE49-F238E27FC236}">
                <a16:creationId xmlns:a16="http://schemas.microsoft.com/office/drawing/2014/main" id="{B306FF44-7F7F-C75D-FF96-3B1CEF17E8A9}"/>
              </a:ext>
            </a:extLst>
          </p:cNvPr>
          <p:cNvSpPr>
            <a:spLocks noGrp="1"/>
          </p:cNvSpPr>
          <p:nvPr>
            <p:custDataLst>
              <p:tags r:id="rId38"/>
            </p:custDataLst>
          </p:nvPr>
        </p:nvSpPr>
        <p:spPr bwMode="auto">
          <a:xfrm>
            <a:off x="10953750" y="1958975"/>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2A61DD6-3913-467B-9D65-F2C593B76B97}" type="datetime'''T''''U''''''''''''''O''''''''''''''''''B'''''''''">
              <a:rPr lang="en-GB" altLang="en-US" sz="1400" smtClean="0"/>
              <a:pPr marL="0" lvl="0" indent="0">
                <a:spcBef>
                  <a:spcPct val="0"/>
                </a:spcBef>
                <a:spcAft>
                  <a:spcPct val="0"/>
                </a:spcAft>
                <a:buNone/>
              </a:pPr>
              <a:t>TUOB</a:t>
            </a:fld>
            <a:endParaRPr lang="en-GB" sz="1400" noProof="0">
              <a:cs typeface="Inter" panose="020B0604020202020204" charset="0"/>
            </a:endParaRPr>
          </a:p>
        </p:txBody>
      </p:sp>
      <p:sp>
        <p:nvSpPr>
          <p:cNvPr id="30" name="Text Placeholder 2">
            <a:extLst>
              <a:ext uri="{FF2B5EF4-FFF2-40B4-BE49-F238E27FC236}">
                <a16:creationId xmlns:a16="http://schemas.microsoft.com/office/drawing/2014/main" id="{60538BA4-263E-BD2A-2CB3-2BF94B9ED067}"/>
              </a:ext>
            </a:extLst>
          </p:cNvPr>
          <p:cNvSpPr>
            <a:spLocks noGrp="1"/>
          </p:cNvSpPr>
          <p:nvPr>
            <p:custDataLst>
              <p:tags r:id="rId39"/>
            </p:custDataLst>
          </p:nvPr>
        </p:nvSpPr>
        <p:spPr bwMode="auto">
          <a:xfrm>
            <a:off x="10953750" y="2212975"/>
            <a:ext cx="10572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2514E6D-B4A4-4563-B38B-D36E22A99BD4}" type="datetime'''''''''''''''''Ren''''ew''''a''''''''''''''b''l''''e''s'''">
              <a:rPr lang="en-GB" altLang="en-US" sz="1400" smtClean="0"/>
              <a:pPr marL="0" lvl="0" indent="0">
                <a:spcBef>
                  <a:spcPct val="0"/>
                </a:spcBef>
                <a:spcAft>
                  <a:spcPct val="0"/>
                </a:spcAft>
                <a:buNone/>
              </a:pPr>
              <a:t>Renewables</a:t>
            </a:fld>
            <a:endParaRPr lang="en-GB" sz="1400" noProof="0">
              <a:cs typeface="Inter" panose="020B0604020202020204" charset="0"/>
            </a:endParaRPr>
          </a:p>
        </p:txBody>
      </p:sp>
      <p:sp>
        <p:nvSpPr>
          <p:cNvPr id="28" name="Text Placeholder 2">
            <a:extLst>
              <a:ext uri="{FF2B5EF4-FFF2-40B4-BE49-F238E27FC236}">
                <a16:creationId xmlns:a16="http://schemas.microsoft.com/office/drawing/2014/main" id="{629D1E47-57FA-035C-3C76-AF4132CB818A}"/>
              </a:ext>
            </a:extLst>
          </p:cNvPr>
          <p:cNvSpPr>
            <a:spLocks noGrp="1"/>
          </p:cNvSpPr>
          <p:nvPr>
            <p:custDataLst>
              <p:tags r:id="rId40"/>
            </p:custDataLst>
          </p:nvPr>
        </p:nvSpPr>
        <p:spPr bwMode="auto">
          <a:xfrm>
            <a:off x="10953750" y="2466975"/>
            <a:ext cx="1028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C1D5D40-C611-4382-AAE6-428CA1DD35EA}" type="datetime'''''''''''''''''Di''''''s''t''''r''''ict ''''H''''''e''''at'''">
              <a:rPr lang="en-GB" altLang="en-US" sz="1400" smtClean="0"/>
              <a:pPr marL="0" lvl="0" indent="0">
                <a:spcBef>
                  <a:spcPct val="0"/>
                </a:spcBef>
                <a:spcAft>
                  <a:spcPct val="0"/>
                </a:spcAft>
                <a:buNone/>
              </a:pPr>
              <a:t>District Heat</a:t>
            </a:fld>
            <a:endParaRPr lang="en-GB" sz="1400" noProof="0">
              <a:cs typeface="Inter" panose="020B0604020202020204" charset="0"/>
            </a:endParaRPr>
          </a:p>
        </p:txBody>
      </p:sp>
      <p:sp>
        <p:nvSpPr>
          <p:cNvPr id="10" name="Text Placeholder 2">
            <a:extLst>
              <a:ext uri="{FF2B5EF4-FFF2-40B4-BE49-F238E27FC236}">
                <a16:creationId xmlns:a16="http://schemas.microsoft.com/office/drawing/2014/main" id="{D60B2E40-ED24-AC3E-F634-95A8BE78F5EF}"/>
              </a:ext>
            </a:extLst>
          </p:cNvPr>
          <p:cNvSpPr>
            <a:spLocks noGrp="1"/>
          </p:cNvSpPr>
          <p:nvPr>
            <p:custDataLst>
              <p:tags r:id="rId41"/>
            </p:custDataLst>
          </p:nvPr>
        </p:nvSpPr>
        <p:spPr bwMode="auto">
          <a:xfrm>
            <a:off x="10953750" y="2720975"/>
            <a:ext cx="8143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90DD097-E02B-4954-9AE7-D03A9F3CC3EF}" type="datetime'''''E''''''''''''''''l''''e''''ctr''ic''i''''t''y'''''''''''''">
              <a:rPr lang="en-GB" altLang="en-US" sz="1400" smtClean="0"/>
              <a:pPr marL="0" lvl="0" indent="0">
                <a:spcBef>
                  <a:spcPct val="0"/>
                </a:spcBef>
                <a:spcAft>
                  <a:spcPct val="0"/>
                </a:spcAft>
                <a:buNone/>
              </a:pPr>
              <a:t>Electricity</a:t>
            </a:fld>
            <a:endParaRPr lang="en-GB" sz="1400" noProof="0">
              <a:cs typeface="Inter" panose="020B0604020202020204" charset="0"/>
            </a:endParaRPr>
          </a:p>
        </p:txBody>
      </p:sp>
      <p:sp>
        <p:nvSpPr>
          <p:cNvPr id="74" name="Text Placeholder 2">
            <a:extLst>
              <a:ext uri="{FF2B5EF4-FFF2-40B4-BE49-F238E27FC236}">
                <a16:creationId xmlns:a16="http://schemas.microsoft.com/office/drawing/2014/main" id="{4BC3A6F3-79A3-ACA0-FDFA-83A2588A3DD4}"/>
              </a:ext>
            </a:extLst>
          </p:cNvPr>
          <p:cNvSpPr>
            <a:spLocks noGrp="1"/>
          </p:cNvSpPr>
          <p:nvPr>
            <p:custDataLst>
              <p:tags r:id="rId42"/>
            </p:custDataLst>
          </p:nvPr>
        </p:nvSpPr>
        <p:spPr bwMode="auto">
          <a:xfrm>
            <a:off x="10953750" y="2974975"/>
            <a:ext cx="8397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BF9AEB8-2928-4D5E-BAEE-92E6C51F736B}" type="datetime'F''o''s''''s''i''''l'''''''''''''' ''fu''e''ls'">
              <a:rPr lang="en-GB" altLang="en-US" sz="1400" smtClean="0"/>
              <a:pPr marL="0" lvl="0" indent="0">
                <a:spcBef>
                  <a:spcPct val="0"/>
                </a:spcBef>
                <a:spcAft>
                  <a:spcPct val="0"/>
                </a:spcAft>
                <a:buNone/>
              </a:pPr>
              <a:t>Fossil fuels</a:t>
            </a:fld>
            <a:endParaRPr lang="en-GB" sz="1400" noProof="0">
              <a:cs typeface="Inter" panose="020B0604020202020204" charset="0"/>
            </a:endParaRPr>
          </a:p>
        </p:txBody>
      </p:sp>
      <p:sp>
        <p:nvSpPr>
          <p:cNvPr id="59" name="Text Placeholder 2">
            <a:extLst>
              <a:ext uri="{FF2B5EF4-FFF2-40B4-BE49-F238E27FC236}">
                <a16:creationId xmlns:a16="http://schemas.microsoft.com/office/drawing/2014/main" id="{B926D567-524F-4499-A030-E098F89DCD34}"/>
              </a:ext>
            </a:extLst>
          </p:cNvPr>
          <p:cNvSpPr>
            <a:spLocks noGrp="1"/>
          </p:cNvSpPr>
          <p:nvPr>
            <p:custDataLst>
              <p:tags r:id="rId43"/>
            </p:custDataLst>
          </p:nvPr>
        </p:nvSpPr>
        <p:spPr bwMode="auto">
          <a:xfrm>
            <a:off x="10953750" y="3228975"/>
            <a:ext cx="346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98C4E45-59A9-4CD2-8D17-F30B3336D776}" type="datetime'''G''''''''''''''''''''''''''''a''''s'''''''''''''''''''''">
              <a:rPr lang="en-GB" altLang="en-US" sz="1400" smtClean="0"/>
              <a:pPr marL="0" lvl="0" indent="0">
                <a:spcBef>
                  <a:spcPct val="0"/>
                </a:spcBef>
                <a:spcAft>
                  <a:spcPct val="0"/>
                </a:spcAft>
                <a:buNone/>
              </a:pPr>
              <a:t>Gas</a:t>
            </a:fld>
            <a:endParaRPr lang="en-GB" sz="1400" noProof="0">
              <a:cs typeface="Inter" panose="020B0604020202020204" charset="0"/>
            </a:endParaRPr>
          </a:p>
        </p:txBody>
      </p:sp>
      <p:sp>
        <p:nvSpPr>
          <p:cNvPr id="63" name="Text Placeholder 2">
            <a:extLst>
              <a:ext uri="{FF2B5EF4-FFF2-40B4-BE49-F238E27FC236}">
                <a16:creationId xmlns:a16="http://schemas.microsoft.com/office/drawing/2014/main" id="{DF0BA30E-82F8-DD23-3E2A-2E82904E3E05}"/>
              </a:ext>
            </a:extLst>
          </p:cNvPr>
          <p:cNvSpPr>
            <a:spLocks noGrp="1"/>
          </p:cNvSpPr>
          <p:nvPr>
            <p:custDataLst>
              <p:tags r:id="rId44"/>
            </p:custDataLst>
          </p:nvPr>
        </p:nvSpPr>
        <p:spPr bwMode="auto">
          <a:xfrm>
            <a:off x="10953750" y="3482975"/>
            <a:ext cx="2238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FC89C46-30B0-448E-876E-068ACDE47B44}" type="datetime'''''''''O''''''i''''''l'''''''''''''''''''''''''''''''">
              <a:rPr lang="en-GB" altLang="en-US" sz="1400" smtClean="0"/>
              <a:pPr marL="0" lvl="0" indent="0">
                <a:spcBef>
                  <a:spcPct val="0"/>
                </a:spcBef>
                <a:spcAft>
                  <a:spcPct val="0"/>
                </a:spcAft>
                <a:buNone/>
              </a:pPr>
              <a:t>Oil</a:t>
            </a:fld>
            <a:endParaRPr lang="en-GB" sz="1400" noProof="0">
              <a:cs typeface="Inter" panose="020B0604020202020204" charset="0"/>
            </a:endParaRPr>
          </a:p>
        </p:txBody>
      </p:sp>
      <p:sp>
        <p:nvSpPr>
          <p:cNvPr id="62" name="Text Placeholder 2">
            <a:extLst>
              <a:ext uri="{FF2B5EF4-FFF2-40B4-BE49-F238E27FC236}">
                <a16:creationId xmlns:a16="http://schemas.microsoft.com/office/drawing/2014/main" id="{0CEA6B9A-730D-366C-D793-EBD4DE54BE0F}"/>
              </a:ext>
            </a:extLst>
          </p:cNvPr>
          <p:cNvSpPr>
            <a:spLocks noGrp="1"/>
          </p:cNvSpPr>
          <p:nvPr>
            <p:custDataLst>
              <p:tags r:id="rId45"/>
            </p:custDataLst>
          </p:nvPr>
        </p:nvSpPr>
        <p:spPr bwMode="auto">
          <a:xfrm>
            <a:off x="10953750" y="3736975"/>
            <a:ext cx="4175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726F6AB-9713-4E3F-BE23-3A161D6930E9}" type="datetime'C''''''''''''''''''''''''''''''''''o''al'''''''''''''''">
              <a:rPr lang="en-GB" altLang="en-US" sz="1400" smtClean="0"/>
              <a:pPr marL="0" lvl="0" indent="0">
                <a:spcBef>
                  <a:spcPct val="0"/>
                </a:spcBef>
                <a:spcAft>
                  <a:spcPct val="0"/>
                </a:spcAft>
                <a:buNone/>
              </a:pPr>
              <a:t>Coal</a:t>
            </a:fld>
            <a:endParaRPr lang="en-GB" sz="1400" noProof="0">
              <a:cs typeface="Inter" panose="020B0604020202020204" charset="0"/>
            </a:endParaRPr>
          </a:p>
        </p:txBody>
      </p:sp>
      <p:sp>
        <p:nvSpPr>
          <p:cNvPr id="7" name="TextBox 6">
            <a:extLst>
              <a:ext uri="{FF2B5EF4-FFF2-40B4-BE49-F238E27FC236}">
                <a16:creationId xmlns:a16="http://schemas.microsoft.com/office/drawing/2014/main" id="{6B5D5D76-7628-9879-6FD9-BB5A24AF8D04}"/>
              </a:ext>
            </a:extLst>
          </p:cNvPr>
          <p:cNvSpPr txBox="1"/>
          <p:nvPr/>
        </p:nvSpPr>
        <p:spPr>
          <a:xfrm>
            <a:off x="473190" y="5051425"/>
            <a:ext cx="1963465" cy="1200150"/>
          </a:xfrm>
          <a:prstGeom prst="rect">
            <a:avLst/>
          </a:prstGeom>
          <a:noFill/>
        </p:spPr>
        <p:txBody>
          <a:bodyPr wrap="square" lIns="0" tIns="0" rIns="0" bIns="0" rtlCol="0">
            <a:spAutoFit/>
          </a:bodyPr>
          <a:lstStyle/>
          <a:p>
            <a:pPr algn="l">
              <a:spcAft>
                <a:spcPts val="600"/>
              </a:spcAft>
            </a:pPr>
            <a:r>
              <a:rPr lang="en-GB" sz="1100" b="1" i="1">
                <a:latin typeface="Century Gothic" panose="020B0502020202020204" pitchFamily="34" charset="0"/>
              </a:rPr>
              <a:t>Share of:</a:t>
            </a:r>
          </a:p>
          <a:p>
            <a:pPr algn="l">
              <a:spcAft>
                <a:spcPts val="600"/>
              </a:spcAft>
            </a:pPr>
            <a:r>
              <a:rPr lang="en-GB" sz="1100" b="1" i="1">
                <a:latin typeface="Century Gothic" panose="020B0502020202020204" pitchFamily="34" charset="0"/>
              </a:rPr>
              <a:t>Buildings energy use</a:t>
            </a:r>
          </a:p>
          <a:p>
            <a:pPr algn="l">
              <a:spcAft>
                <a:spcPts val="600"/>
              </a:spcAft>
            </a:pPr>
            <a:endParaRPr lang="en-GB" sz="500" b="1" i="1">
              <a:latin typeface="Century Gothic" panose="020B0502020202020204" pitchFamily="34" charset="0"/>
            </a:endParaRPr>
          </a:p>
          <a:p>
            <a:pPr algn="l">
              <a:spcAft>
                <a:spcPts val="600"/>
              </a:spcAft>
            </a:pPr>
            <a:endParaRPr lang="en-GB" sz="900" b="1" i="1">
              <a:latin typeface="Century Gothic" panose="020B0502020202020204" pitchFamily="34" charset="0"/>
            </a:endParaRPr>
          </a:p>
          <a:p>
            <a:pPr algn="l"/>
            <a:r>
              <a:rPr lang="en-GB" sz="1100" b="1" i="1">
                <a:latin typeface="Century Gothic" panose="020B0502020202020204" pitchFamily="34" charset="0"/>
              </a:rPr>
              <a:t>Buildings direct </a:t>
            </a:r>
          </a:p>
          <a:p>
            <a:pPr algn="l">
              <a:spcAft>
                <a:spcPts val="600"/>
              </a:spcAft>
            </a:pPr>
            <a:r>
              <a:rPr lang="en-GB" sz="1100" b="1" i="1">
                <a:latin typeface="Century Gothic" panose="020B0502020202020204" pitchFamily="34" charset="0"/>
              </a:rPr>
              <a:t>fossil fuel use </a:t>
            </a:r>
          </a:p>
        </p:txBody>
      </p:sp>
      <p:sp>
        <p:nvSpPr>
          <p:cNvPr id="8" name="TextBox 7">
            <a:extLst>
              <a:ext uri="{FF2B5EF4-FFF2-40B4-BE49-F238E27FC236}">
                <a16:creationId xmlns:a16="http://schemas.microsoft.com/office/drawing/2014/main" id="{152D804E-40CC-E895-7793-CCC2B25748C2}"/>
              </a:ext>
            </a:extLst>
          </p:cNvPr>
          <p:cNvSpPr txBox="1"/>
          <p:nvPr/>
        </p:nvSpPr>
        <p:spPr>
          <a:xfrm>
            <a:off x="2970213" y="5273675"/>
            <a:ext cx="449263" cy="169863"/>
          </a:xfrm>
          <a:prstGeom prst="rect">
            <a:avLst/>
          </a:prstGeom>
          <a:noFill/>
        </p:spPr>
        <p:txBody>
          <a:bodyPr wrap="square" lIns="0" tIns="0" rIns="0" bIns="0" rtlCol="0">
            <a:spAutoFit/>
          </a:bodyPr>
          <a:lstStyle/>
          <a:p>
            <a:pPr algn="l"/>
            <a:r>
              <a:rPr lang="en-GB" sz="1100" b="1" i="1">
                <a:latin typeface="Century Gothic" panose="020B0502020202020204" pitchFamily="34" charset="0"/>
              </a:rPr>
              <a:t>45%</a:t>
            </a:r>
          </a:p>
        </p:txBody>
      </p:sp>
      <p:sp>
        <p:nvSpPr>
          <p:cNvPr id="9" name="TextBox 8">
            <a:extLst>
              <a:ext uri="{FF2B5EF4-FFF2-40B4-BE49-F238E27FC236}">
                <a16:creationId xmlns:a16="http://schemas.microsoft.com/office/drawing/2014/main" id="{1909906E-C525-911B-E708-557F6FD864E7}"/>
              </a:ext>
            </a:extLst>
          </p:cNvPr>
          <p:cNvSpPr txBox="1"/>
          <p:nvPr/>
        </p:nvSpPr>
        <p:spPr>
          <a:xfrm>
            <a:off x="6540500" y="5280025"/>
            <a:ext cx="449263" cy="169863"/>
          </a:xfrm>
          <a:prstGeom prst="rect">
            <a:avLst/>
          </a:prstGeom>
          <a:noFill/>
        </p:spPr>
        <p:txBody>
          <a:bodyPr wrap="square" lIns="0" tIns="0" rIns="0" bIns="0" rtlCol="0">
            <a:spAutoFit/>
          </a:bodyPr>
          <a:lstStyle/>
          <a:p>
            <a:pPr algn="l"/>
            <a:r>
              <a:rPr lang="en-GB" sz="1100" b="1" i="1">
                <a:latin typeface="Century Gothic" panose="020B0502020202020204" pitchFamily="34" charset="0"/>
              </a:rPr>
              <a:t>28%</a:t>
            </a:r>
          </a:p>
        </p:txBody>
      </p:sp>
      <p:sp>
        <p:nvSpPr>
          <p:cNvPr id="13" name="TextBox 12">
            <a:extLst>
              <a:ext uri="{FF2B5EF4-FFF2-40B4-BE49-F238E27FC236}">
                <a16:creationId xmlns:a16="http://schemas.microsoft.com/office/drawing/2014/main" id="{CF87E96B-2AF1-38B3-A419-3CC9580D3F9D}"/>
              </a:ext>
            </a:extLst>
          </p:cNvPr>
          <p:cNvSpPr txBox="1"/>
          <p:nvPr/>
        </p:nvSpPr>
        <p:spPr>
          <a:xfrm>
            <a:off x="7881073" y="4999038"/>
            <a:ext cx="449263" cy="168275"/>
          </a:xfrm>
          <a:prstGeom prst="rect">
            <a:avLst/>
          </a:prstGeom>
          <a:noFill/>
        </p:spPr>
        <p:txBody>
          <a:bodyPr wrap="square" lIns="0" tIns="0" rIns="0" bIns="0" rtlCol="0">
            <a:spAutoFit/>
          </a:bodyPr>
          <a:lstStyle/>
          <a:p>
            <a:pPr algn="l"/>
            <a:r>
              <a:rPr lang="en-GB" sz="1100" b="1" i="1">
                <a:latin typeface="Century Gothic" panose="020B0502020202020204" pitchFamily="34" charset="0"/>
              </a:rPr>
              <a:t>6%</a:t>
            </a:r>
          </a:p>
        </p:txBody>
      </p:sp>
      <p:sp>
        <p:nvSpPr>
          <p:cNvPr id="14" name="TextBox 13">
            <a:extLst>
              <a:ext uri="{FF2B5EF4-FFF2-40B4-BE49-F238E27FC236}">
                <a16:creationId xmlns:a16="http://schemas.microsoft.com/office/drawing/2014/main" id="{8FF08D67-DCD3-CD27-B795-8C8F803B866F}"/>
              </a:ext>
            </a:extLst>
          </p:cNvPr>
          <p:cNvSpPr txBox="1"/>
          <p:nvPr/>
        </p:nvSpPr>
        <p:spPr>
          <a:xfrm>
            <a:off x="2970213" y="5916613"/>
            <a:ext cx="449263" cy="168275"/>
          </a:xfrm>
          <a:prstGeom prst="rect">
            <a:avLst/>
          </a:prstGeom>
          <a:noFill/>
        </p:spPr>
        <p:txBody>
          <a:bodyPr wrap="square" lIns="0" tIns="0" rIns="0" bIns="0" rtlCol="0">
            <a:spAutoFit/>
          </a:bodyPr>
          <a:lstStyle/>
          <a:p>
            <a:pPr algn="l"/>
            <a:r>
              <a:rPr lang="en-GB" sz="1100" b="1" i="1">
                <a:latin typeface="Century Gothic" panose="020B0502020202020204" pitchFamily="34" charset="0"/>
              </a:rPr>
              <a:t>80%</a:t>
            </a:r>
          </a:p>
        </p:txBody>
      </p:sp>
      <p:sp>
        <p:nvSpPr>
          <p:cNvPr id="15" name="TextBox 14">
            <a:extLst>
              <a:ext uri="{FF2B5EF4-FFF2-40B4-BE49-F238E27FC236}">
                <a16:creationId xmlns:a16="http://schemas.microsoft.com/office/drawing/2014/main" id="{34BF4309-5304-1219-7449-52207C514E87}"/>
              </a:ext>
            </a:extLst>
          </p:cNvPr>
          <p:cNvSpPr txBox="1"/>
          <p:nvPr/>
        </p:nvSpPr>
        <p:spPr>
          <a:xfrm>
            <a:off x="6540500" y="5922963"/>
            <a:ext cx="449263" cy="169863"/>
          </a:xfrm>
          <a:prstGeom prst="rect">
            <a:avLst/>
          </a:prstGeom>
          <a:noFill/>
        </p:spPr>
        <p:txBody>
          <a:bodyPr wrap="square" lIns="0" tIns="0" rIns="0" bIns="0" rtlCol="0">
            <a:spAutoFit/>
          </a:bodyPr>
          <a:lstStyle/>
          <a:p>
            <a:pPr algn="l"/>
            <a:r>
              <a:rPr lang="en-GB" sz="1100" b="1" i="1">
                <a:latin typeface="Century Gothic" panose="020B0502020202020204" pitchFamily="34" charset="0"/>
              </a:rPr>
              <a:t>15%</a:t>
            </a:r>
          </a:p>
        </p:txBody>
      </p:sp>
      <p:sp>
        <p:nvSpPr>
          <p:cNvPr id="16" name="TextBox 15">
            <a:extLst>
              <a:ext uri="{FF2B5EF4-FFF2-40B4-BE49-F238E27FC236}">
                <a16:creationId xmlns:a16="http://schemas.microsoft.com/office/drawing/2014/main" id="{201E0E25-E61C-8363-8F15-74510A5439AC}"/>
              </a:ext>
            </a:extLst>
          </p:cNvPr>
          <p:cNvSpPr txBox="1"/>
          <p:nvPr/>
        </p:nvSpPr>
        <p:spPr>
          <a:xfrm>
            <a:off x="7840662" y="5630863"/>
            <a:ext cx="449263" cy="168275"/>
          </a:xfrm>
          <a:prstGeom prst="rect">
            <a:avLst/>
          </a:prstGeom>
          <a:noFill/>
        </p:spPr>
        <p:txBody>
          <a:bodyPr wrap="square" lIns="0" tIns="0" rIns="0" bIns="0" rtlCol="0">
            <a:spAutoFit/>
          </a:bodyPr>
          <a:lstStyle/>
          <a:p>
            <a:pPr algn="l"/>
            <a:r>
              <a:rPr lang="en-GB" sz="1100" b="1" i="1">
                <a:latin typeface="Century Gothic" panose="020B0502020202020204" pitchFamily="34" charset="0"/>
              </a:rPr>
              <a:t>&lt;2%</a:t>
            </a:r>
          </a:p>
        </p:txBody>
      </p:sp>
      <p:graphicFrame>
        <p:nvGraphicFramePr>
          <p:cNvPr id="97" name="Chart 96">
            <a:extLst>
              <a:ext uri="{FF2B5EF4-FFF2-40B4-BE49-F238E27FC236}">
                <a16:creationId xmlns:a16="http://schemas.microsoft.com/office/drawing/2014/main" id="{BD5E2896-CEE0-CFD2-AE48-9BF6FCD8031E}"/>
              </a:ext>
            </a:extLst>
          </p:cNvPr>
          <p:cNvGraphicFramePr/>
          <p:nvPr>
            <p:custDataLst>
              <p:tags r:id="rId46"/>
            </p:custDataLst>
            <p:extLst>
              <p:ext uri="{D42A27DB-BD31-4B8C-83A1-F6EECF244321}">
                <p14:modId xmlns:p14="http://schemas.microsoft.com/office/powerpoint/2010/main" val="2924644995"/>
              </p:ext>
            </p:extLst>
          </p:nvPr>
        </p:nvGraphicFramePr>
        <p:xfrm>
          <a:off x="2311400" y="5092700"/>
          <a:ext cx="566738" cy="566738"/>
        </p:xfrm>
        <a:graphic>
          <a:graphicData uri="http://schemas.openxmlformats.org/drawingml/2006/chart">
            <c:chart xmlns:c="http://schemas.openxmlformats.org/drawingml/2006/chart" xmlns:r="http://schemas.openxmlformats.org/officeDocument/2006/relationships" r:id="rId60"/>
          </a:graphicData>
        </a:graphic>
      </p:graphicFrame>
      <p:graphicFrame>
        <p:nvGraphicFramePr>
          <p:cNvPr id="98" name="Chart 97">
            <a:extLst>
              <a:ext uri="{FF2B5EF4-FFF2-40B4-BE49-F238E27FC236}">
                <a16:creationId xmlns:a16="http://schemas.microsoft.com/office/drawing/2014/main" id="{3B3DF019-4886-7857-D405-E68E9B96F4AA}"/>
              </a:ext>
            </a:extLst>
          </p:cNvPr>
          <p:cNvGraphicFramePr/>
          <p:nvPr>
            <p:custDataLst>
              <p:tags r:id="rId47"/>
            </p:custDataLst>
            <p:extLst>
              <p:ext uri="{D42A27DB-BD31-4B8C-83A1-F6EECF244321}">
                <p14:modId xmlns:p14="http://schemas.microsoft.com/office/powerpoint/2010/main" val="3215300163"/>
              </p:ext>
            </p:extLst>
          </p:nvPr>
        </p:nvGraphicFramePr>
        <p:xfrm>
          <a:off x="2311400" y="5707063"/>
          <a:ext cx="566738" cy="566737"/>
        </p:xfrm>
        <a:graphic>
          <a:graphicData uri="http://schemas.openxmlformats.org/drawingml/2006/chart">
            <c:chart xmlns:c="http://schemas.openxmlformats.org/drawingml/2006/chart" xmlns:r="http://schemas.openxmlformats.org/officeDocument/2006/relationships" r:id="rId61"/>
          </a:graphicData>
        </a:graphic>
      </p:graphicFrame>
      <p:graphicFrame>
        <p:nvGraphicFramePr>
          <p:cNvPr id="99" name="Chart 98">
            <a:extLst>
              <a:ext uri="{FF2B5EF4-FFF2-40B4-BE49-F238E27FC236}">
                <a16:creationId xmlns:a16="http://schemas.microsoft.com/office/drawing/2014/main" id="{7736ED91-3386-F98F-B652-35CF2F90F0EA}"/>
              </a:ext>
            </a:extLst>
          </p:cNvPr>
          <p:cNvGraphicFramePr/>
          <p:nvPr>
            <p:custDataLst>
              <p:tags r:id="rId48"/>
            </p:custDataLst>
            <p:extLst>
              <p:ext uri="{D42A27DB-BD31-4B8C-83A1-F6EECF244321}">
                <p14:modId xmlns:p14="http://schemas.microsoft.com/office/powerpoint/2010/main" val="2945398996"/>
              </p:ext>
            </p:extLst>
          </p:nvPr>
        </p:nvGraphicFramePr>
        <p:xfrm>
          <a:off x="5970588" y="5092700"/>
          <a:ext cx="566737" cy="566738"/>
        </p:xfrm>
        <a:graphic>
          <a:graphicData uri="http://schemas.openxmlformats.org/drawingml/2006/chart">
            <c:chart xmlns:c="http://schemas.openxmlformats.org/drawingml/2006/chart" xmlns:r="http://schemas.openxmlformats.org/officeDocument/2006/relationships" r:id="rId62"/>
          </a:graphicData>
        </a:graphic>
      </p:graphicFrame>
      <p:graphicFrame>
        <p:nvGraphicFramePr>
          <p:cNvPr id="100" name="Chart 99">
            <a:extLst>
              <a:ext uri="{FF2B5EF4-FFF2-40B4-BE49-F238E27FC236}">
                <a16:creationId xmlns:a16="http://schemas.microsoft.com/office/drawing/2014/main" id="{43FAB510-7120-2BB3-490D-84AC6397FBF8}"/>
              </a:ext>
            </a:extLst>
          </p:cNvPr>
          <p:cNvGraphicFramePr/>
          <p:nvPr>
            <p:custDataLst>
              <p:tags r:id="rId49"/>
            </p:custDataLst>
            <p:extLst>
              <p:ext uri="{D42A27DB-BD31-4B8C-83A1-F6EECF244321}">
                <p14:modId xmlns:p14="http://schemas.microsoft.com/office/powerpoint/2010/main" val="1547034655"/>
              </p:ext>
            </p:extLst>
          </p:nvPr>
        </p:nvGraphicFramePr>
        <p:xfrm>
          <a:off x="5970588" y="5707063"/>
          <a:ext cx="566737" cy="566737"/>
        </p:xfrm>
        <a:graphic>
          <a:graphicData uri="http://schemas.openxmlformats.org/drawingml/2006/chart">
            <c:chart xmlns:c="http://schemas.openxmlformats.org/drawingml/2006/chart" xmlns:r="http://schemas.openxmlformats.org/officeDocument/2006/relationships" r:id="rId63"/>
          </a:graphicData>
        </a:graphic>
      </p:graphicFrame>
      <p:graphicFrame>
        <p:nvGraphicFramePr>
          <p:cNvPr id="101" name="Chart 100">
            <a:extLst>
              <a:ext uri="{FF2B5EF4-FFF2-40B4-BE49-F238E27FC236}">
                <a16:creationId xmlns:a16="http://schemas.microsoft.com/office/drawing/2014/main" id="{432DFC59-AA33-E12C-5DAA-E6F1AEDEC8D8}"/>
              </a:ext>
            </a:extLst>
          </p:cNvPr>
          <p:cNvGraphicFramePr/>
          <p:nvPr>
            <p:custDataLst>
              <p:tags r:id="rId50"/>
            </p:custDataLst>
            <p:extLst>
              <p:ext uri="{D42A27DB-BD31-4B8C-83A1-F6EECF244321}">
                <p14:modId xmlns:p14="http://schemas.microsoft.com/office/powerpoint/2010/main" val="1774988549"/>
              </p:ext>
            </p:extLst>
          </p:nvPr>
        </p:nvGraphicFramePr>
        <p:xfrm>
          <a:off x="7686675" y="5092700"/>
          <a:ext cx="566738" cy="566738"/>
        </p:xfrm>
        <a:graphic>
          <a:graphicData uri="http://schemas.openxmlformats.org/drawingml/2006/chart">
            <c:chart xmlns:c="http://schemas.openxmlformats.org/drawingml/2006/chart" xmlns:r="http://schemas.openxmlformats.org/officeDocument/2006/relationships" r:id="rId64"/>
          </a:graphicData>
        </a:graphic>
      </p:graphicFrame>
      <p:graphicFrame>
        <p:nvGraphicFramePr>
          <p:cNvPr id="102" name="Chart 101">
            <a:extLst>
              <a:ext uri="{FF2B5EF4-FFF2-40B4-BE49-F238E27FC236}">
                <a16:creationId xmlns:a16="http://schemas.microsoft.com/office/drawing/2014/main" id="{05F13AAC-120D-59AF-CA16-336B6ACF8515}"/>
              </a:ext>
            </a:extLst>
          </p:cNvPr>
          <p:cNvGraphicFramePr/>
          <p:nvPr>
            <p:custDataLst>
              <p:tags r:id="rId51"/>
            </p:custDataLst>
            <p:extLst>
              <p:ext uri="{D42A27DB-BD31-4B8C-83A1-F6EECF244321}">
                <p14:modId xmlns:p14="http://schemas.microsoft.com/office/powerpoint/2010/main" val="2006542685"/>
              </p:ext>
            </p:extLst>
          </p:nvPr>
        </p:nvGraphicFramePr>
        <p:xfrm>
          <a:off x="7705725" y="5738813"/>
          <a:ext cx="566738" cy="566737"/>
        </p:xfrm>
        <a:graphic>
          <a:graphicData uri="http://schemas.openxmlformats.org/drawingml/2006/chart">
            <c:chart xmlns:c="http://schemas.openxmlformats.org/drawingml/2006/chart" xmlns:r="http://schemas.openxmlformats.org/officeDocument/2006/relationships" r:id="rId65"/>
          </a:graphicData>
        </a:graphic>
      </p:graphicFrame>
      <p:cxnSp>
        <p:nvCxnSpPr>
          <p:cNvPr id="33" name="Straight Connector 32">
            <a:extLst>
              <a:ext uri="{FF2B5EF4-FFF2-40B4-BE49-F238E27FC236}">
                <a16:creationId xmlns:a16="http://schemas.microsoft.com/office/drawing/2014/main" id="{A26F223B-2203-87FC-8079-0A3C3BB9D790}"/>
              </a:ext>
            </a:extLst>
          </p:cNvPr>
          <p:cNvCxnSpPr/>
          <p:nvPr/>
        </p:nvCxnSpPr>
        <p:spPr>
          <a:xfrm>
            <a:off x="4902200" y="4975225"/>
            <a:ext cx="0" cy="120173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0C04ED-C9C3-9799-0A7B-2A985C7D06AB}"/>
              </a:ext>
            </a:extLst>
          </p:cNvPr>
          <p:cNvCxnSpPr/>
          <p:nvPr/>
        </p:nvCxnSpPr>
        <p:spPr>
          <a:xfrm>
            <a:off x="7685088" y="5019675"/>
            <a:ext cx="0" cy="120332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75B5005-A15E-59F4-E5EA-1C4FD9E9ED9A}"/>
              </a:ext>
            </a:extLst>
          </p:cNvPr>
          <p:cNvCxnSpPr/>
          <p:nvPr/>
        </p:nvCxnSpPr>
        <p:spPr>
          <a:xfrm>
            <a:off x="8298442" y="5024438"/>
            <a:ext cx="0" cy="120332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EA6C270-27DD-941E-D211-B65C1BA0688E}"/>
              </a:ext>
            </a:extLst>
          </p:cNvPr>
          <p:cNvSpPr txBox="1"/>
          <p:nvPr/>
        </p:nvSpPr>
        <p:spPr>
          <a:xfrm>
            <a:off x="8488362" y="5013325"/>
            <a:ext cx="449263" cy="168275"/>
          </a:xfrm>
          <a:prstGeom prst="rect">
            <a:avLst/>
          </a:prstGeom>
          <a:noFill/>
        </p:spPr>
        <p:txBody>
          <a:bodyPr wrap="square" lIns="0" tIns="0" rIns="0" bIns="0" rtlCol="0">
            <a:spAutoFit/>
          </a:bodyPr>
          <a:lstStyle/>
          <a:p>
            <a:pPr algn="l"/>
            <a:r>
              <a:rPr lang="en-GB" sz="1100" b="1" i="1">
                <a:latin typeface="Century Gothic" panose="020B0502020202020204" pitchFamily="34" charset="0"/>
              </a:rPr>
              <a:t>5%</a:t>
            </a:r>
          </a:p>
        </p:txBody>
      </p:sp>
      <p:sp>
        <p:nvSpPr>
          <p:cNvPr id="122" name="TextBox 121">
            <a:extLst>
              <a:ext uri="{FF2B5EF4-FFF2-40B4-BE49-F238E27FC236}">
                <a16:creationId xmlns:a16="http://schemas.microsoft.com/office/drawing/2014/main" id="{AA662B08-FC15-EDF5-3B7E-758A9837522C}"/>
              </a:ext>
            </a:extLst>
          </p:cNvPr>
          <p:cNvSpPr txBox="1"/>
          <p:nvPr/>
        </p:nvSpPr>
        <p:spPr>
          <a:xfrm>
            <a:off x="8404225" y="5651500"/>
            <a:ext cx="449263" cy="168275"/>
          </a:xfrm>
          <a:prstGeom prst="rect">
            <a:avLst/>
          </a:prstGeom>
          <a:noFill/>
        </p:spPr>
        <p:txBody>
          <a:bodyPr wrap="square" lIns="0" tIns="0" rIns="0" bIns="0" rtlCol="0">
            <a:spAutoFit/>
          </a:bodyPr>
          <a:lstStyle/>
          <a:p>
            <a:pPr algn="l"/>
            <a:r>
              <a:rPr lang="en-GB" sz="1100" b="1" i="1">
                <a:latin typeface="Century Gothic" panose="020B0502020202020204" pitchFamily="34" charset="0"/>
              </a:rPr>
              <a:t>&lt;2%</a:t>
            </a:r>
          </a:p>
        </p:txBody>
      </p:sp>
      <p:graphicFrame>
        <p:nvGraphicFramePr>
          <p:cNvPr id="103" name="Chart 102">
            <a:extLst>
              <a:ext uri="{FF2B5EF4-FFF2-40B4-BE49-F238E27FC236}">
                <a16:creationId xmlns:a16="http://schemas.microsoft.com/office/drawing/2014/main" id="{550BBBA4-C61F-3A71-24A0-5D592021E079}"/>
              </a:ext>
            </a:extLst>
          </p:cNvPr>
          <p:cNvGraphicFramePr/>
          <p:nvPr>
            <p:custDataLst>
              <p:tags r:id="rId52"/>
            </p:custDataLst>
            <p:extLst>
              <p:ext uri="{D42A27DB-BD31-4B8C-83A1-F6EECF244321}">
                <p14:modId xmlns:p14="http://schemas.microsoft.com/office/powerpoint/2010/main" val="1709389075"/>
              </p:ext>
            </p:extLst>
          </p:nvPr>
        </p:nvGraphicFramePr>
        <p:xfrm>
          <a:off x="8297863" y="5122863"/>
          <a:ext cx="566737" cy="566737"/>
        </p:xfrm>
        <a:graphic>
          <a:graphicData uri="http://schemas.openxmlformats.org/drawingml/2006/chart">
            <c:chart xmlns:c="http://schemas.openxmlformats.org/drawingml/2006/chart" xmlns:r="http://schemas.openxmlformats.org/officeDocument/2006/relationships" r:id="rId66"/>
          </a:graphicData>
        </a:graphic>
      </p:graphicFrame>
      <p:graphicFrame>
        <p:nvGraphicFramePr>
          <p:cNvPr id="104" name="Chart 103">
            <a:extLst>
              <a:ext uri="{FF2B5EF4-FFF2-40B4-BE49-F238E27FC236}">
                <a16:creationId xmlns:a16="http://schemas.microsoft.com/office/drawing/2014/main" id="{05D77D48-7912-23FC-A3CF-B49E7D45C33C}"/>
              </a:ext>
            </a:extLst>
          </p:cNvPr>
          <p:cNvGraphicFramePr/>
          <p:nvPr>
            <p:custDataLst>
              <p:tags r:id="rId53"/>
            </p:custDataLst>
            <p:extLst>
              <p:ext uri="{D42A27DB-BD31-4B8C-83A1-F6EECF244321}">
                <p14:modId xmlns:p14="http://schemas.microsoft.com/office/powerpoint/2010/main" val="1626859959"/>
              </p:ext>
            </p:extLst>
          </p:nvPr>
        </p:nvGraphicFramePr>
        <p:xfrm>
          <a:off x="8297863" y="5749925"/>
          <a:ext cx="566737" cy="566738"/>
        </p:xfrm>
        <a:graphic>
          <a:graphicData uri="http://schemas.openxmlformats.org/drawingml/2006/chart">
            <c:chart xmlns:c="http://schemas.openxmlformats.org/drawingml/2006/chart" xmlns:r="http://schemas.openxmlformats.org/officeDocument/2006/relationships" r:id="rId67"/>
          </a:graphicData>
        </a:graphic>
      </p:graphicFrame>
      <p:cxnSp>
        <p:nvCxnSpPr>
          <p:cNvPr id="125" name="Straight Connector 124">
            <a:extLst>
              <a:ext uri="{FF2B5EF4-FFF2-40B4-BE49-F238E27FC236}">
                <a16:creationId xmlns:a16="http://schemas.microsoft.com/office/drawing/2014/main" id="{3653E774-4E62-71A7-F3A3-C6AC468D9FA9}"/>
              </a:ext>
            </a:extLst>
          </p:cNvPr>
          <p:cNvCxnSpPr/>
          <p:nvPr/>
        </p:nvCxnSpPr>
        <p:spPr>
          <a:xfrm>
            <a:off x="8861425" y="5045075"/>
            <a:ext cx="0" cy="120332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6EE40D19-2166-B3AB-EE00-40EBC0DC2BC9}"/>
              </a:ext>
            </a:extLst>
          </p:cNvPr>
          <p:cNvSpPr txBox="1"/>
          <p:nvPr/>
        </p:nvSpPr>
        <p:spPr>
          <a:xfrm>
            <a:off x="9803249" y="5237163"/>
            <a:ext cx="449263" cy="168275"/>
          </a:xfrm>
          <a:prstGeom prst="rect">
            <a:avLst/>
          </a:prstGeom>
          <a:noFill/>
        </p:spPr>
        <p:txBody>
          <a:bodyPr wrap="square" lIns="0" tIns="0" rIns="0" bIns="0" rtlCol="0">
            <a:spAutoFit/>
          </a:bodyPr>
          <a:lstStyle/>
          <a:p>
            <a:pPr algn="l"/>
            <a:r>
              <a:rPr lang="en-GB" sz="1100" b="1" i="1">
                <a:latin typeface="Century Gothic" panose="020B0502020202020204" pitchFamily="34" charset="0"/>
              </a:rPr>
              <a:t>16%</a:t>
            </a:r>
          </a:p>
        </p:txBody>
      </p:sp>
      <p:sp>
        <p:nvSpPr>
          <p:cNvPr id="323" name="TextBox 322">
            <a:extLst>
              <a:ext uri="{FF2B5EF4-FFF2-40B4-BE49-F238E27FC236}">
                <a16:creationId xmlns:a16="http://schemas.microsoft.com/office/drawing/2014/main" id="{C7B85793-ECF9-096F-937E-EC0763225CAA}"/>
              </a:ext>
            </a:extLst>
          </p:cNvPr>
          <p:cNvSpPr txBox="1"/>
          <p:nvPr/>
        </p:nvSpPr>
        <p:spPr>
          <a:xfrm>
            <a:off x="9803248" y="5846763"/>
            <a:ext cx="449263" cy="168275"/>
          </a:xfrm>
          <a:prstGeom prst="rect">
            <a:avLst/>
          </a:prstGeom>
          <a:noFill/>
        </p:spPr>
        <p:txBody>
          <a:bodyPr wrap="square" lIns="0" tIns="0" rIns="0" bIns="0" rtlCol="0">
            <a:spAutoFit/>
          </a:bodyPr>
          <a:lstStyle/>
          <a:p>
            <a:pPr algn="l"/>
            <a:r>
              <a:rPr lang="en-GB" sz="1100" b="1" i="1">
                <a:latin typeface="Century Gothic" panose="020B0502020202020204" pitchFamily="34" charset="0"/>
              </a:rPr>
              <a:t>&lt;5%</a:t>
            </a:r>
          </a:p>
        </p:txBody>
      </p:sp>
      <p:graphicFrame>
        <p:nvGraphicFramePr>
          <p:cNvPr id="106" name="Chart 105">
            <a:extLst>
              <a:ext uri="{FF2B5EF4-FFF2-40B4-BE49-F238E27FC236}">
                <a16:creationId xmlns:a16="http://schemas.microsoft.com/office/drawing/2014/main" id="{35E056E2-6150-8E13-AD29-4A4D8E94991B}"/>
              </a:ext>
            </a:extLst>
          </p:cNvPr>
          <p:cNvGraphicFramePr/>
          <p:nvPr>
            <p:custDataLst>
              <p:tags r:id="rId54"/>
            </p:custDataLst>
            <p:extLst>
              <p:ext uri="{D42A27DB-BD31-4B8C-83A1-F6EECF244321}">
                <p14:modId xmlns:p14="http://schemas.microsoft.com/office/powerpoint/2010/main" val="2413535240"/>
              </p:ext>
            </p:extLst>
          </p:nvPr>
        </p:nvGraphicFramePr>
        <p:xfrm>
          <a:off x="9267825" y="5092700"/>
          <a:ext cx="566738" cy="566738"/>
        </p:xfrm>
        <a:graphic>
          <a:graphicData uri="http://schemas.openxmlformats.org/drawingml/2006/chart">
            <c:chart xmlns:c="http://schemas.openxmlformats.org/drawingml/2006/chart" xmlns:r="http://schemas.openxmlformats.org/officeDocument/2006/relationships" r:id="rId68"/>
          </a:graphicData>
        </a:graphic>
      </p:graphicFrame>
      <p:graphicFrame>
        <p:nvGraphicFramePr>
          <p:cNvPr id="107" name="Chart 106">
            <a:extLst>
              <a:ext uri="{FF2B5EF4-FFF2-40B4-BE49-F238E27FC236}">
                <a16:creationId xmlns:a16="http://schemas.microsoft.com/office/drawing/2014/main" id="{45B81859-C5C9-F6FF-10FB-C1177B340BC1}"/>
              </a:ext>
            </a:extLst>
          </p:cNvPr>
          <p:cNvGraphicFramePr/>
          <p:nvPr>
            <p:custDataLst>
              <p:tags r:id="rId55"/>
            </p:custDataLst>
            <p:extLst>
              <p:ext uri="{D42A27DB-BD31-4B8C-83A1-F6EECF244321}">
                <p14:modId xmlns:p14="http://schemas.microsoft.com/office/powerpoint/2010/main" val="322481852"/>
              </p:ext>
            </p:extLst>
          </p:nvPr>
        </p:nvGraphicFramePr>
        <p:xfrm>
          <a:off x="9267825" y="5716588"/>
          <a:ext cx="566738" cy="566737"/>
        </p:xfrm>
        <a:graphic>
          <a:graphicData uri="http://schemas.openxmlformats.org/drawingml/2006/chart">
            <c:chart xmlns:c="http://schemas.openxmlformats.org/drawingml/2006/chart" xmlns:r="http://schemas.openxmlformats.org/officeDocument/2006/relationships" r:id="rId69"/>
          </a:graphicData>
        </a:graphic>
      </p:graphicFrame>
      <p:cxnSp>
        <p:nvCxnSpPr>
          <p:cNvPr id="326" name="Straight Connector 325">
            <a:extLst>
              <a:ext uri="{FF2B5EF4-FFF2-40B4-BE49-F238E27FC236}">
                <a16:creationId xmlns:a16="http://schemas.microsoft.com/office/drawing/2014/main" id="{1EF0F7B0-5229-F1B1-7163-0C87F2608286}"/>
              </a:ext>
            </a:extLst>
          </p:cNvPr>
          <p:cNvCxnSpPr/>
          <p:nvPr/>
        </p:nvCxnSpPr>
        <p:spPr>
          <a:xfrm>
            <a:off x="10429876" y="5029200"/>
            <a:ext cx="0" cy="120332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426E78CD-8C7D-B474-0840-352BB8FFABA0}"/>
              </a:ext>
            </a:extLst>
          </p:cNvPr>
          <p:cNvSpPr/>
          <p:nvPr/>
        </p:nvSpPr>
        <p:spPr>
          <a:xfrm>
            <a:off x="8313737" y="1078887"/>
            <a:ext cx="3536950" cy="3333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b="1">
                <a:ln>
                  <a:noFill/>
                </a:ln>
                <a:solidFill>
                  <a:schemeClr val="bg1"/>
                </a:solidFill>
                <a:latin typeface="Century Gothic" panose="020B0502020202020204" pitchFamily="34" charset="0"/>
              </a:rPr>
              <a:t>Total buildings energy use ~37,000 TWh</a:t>
            </a:r>
          </a:p>
        </p:txBody>
      </p:sp>
    </p:spTree>
    <p:extLst>
      <p:ext uri="{BB962C8B-B14F-4D97-AF65-F5344CB8AC3E}">
        <p14:creationId xmlns:p14="http://schemas.microsoft.com/office/powerpoint/2010/main" val="2552081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3974-BA62-755E-4481-F655499E127A}"/>
            </a:ext>
          </a:extLst>
        </p:cNvPr>
        <p:cNvGrpSpPr/>
        <p:nvPr/>
      </p:nvGrpSpPr>
      <p:grpSpPr>
        <a:xfrm>
          <a:off x="0" y="0"/>
          <a:ext cx="0" cy="0"/>
          <a:chOff x="0" y="0"/>
          <a:chExt cx="0" cy="0"/>
        </a:xfrm>
      </p:grpSpPr>
      <p:graphicFrame>
        <p:nvGraphicFramePr>
          <p:cNvPr id="37" name="think-cell data - do not delete" hidden="1">
            <a:extLst>
              <a:ext uri="{FF2B5EF4-FFF2-40B4-BE49-F238E27FC236}">
                <a16:creationId xmlns:a16="http://schemas.microsoft.com/office/drawing/2014/main" id="{97DB5788-A695-D6BE-52AA-794F9BF305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37" name="think-cell data - do not delete" hidden="1">
                        <a:extLst>
                          <a:ext uri="{FF2B5EF4-FFF2-40B4-BE49-F238E27FC236}">
                            <a16:creationId xmlns:a16="http://schemas.microsoft.com/office/drawing/2014/main" id="{97DB5788-A695-D6BE-52AA-794F9BF30579}"/>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29C782-1C3F-6188-11B6-E41686284921}"/>
              </a:ext>
            </a:extLst>
          </p:cNvPr>
          <p:cNvSpPr>
            <a:spLocks noGrp="1"/>
          </p:cNvSpPr>
          <p:nvPr>
            <p:ph type="title"/>
          </p:nvPr>
        </p:nvSpPr>
        <p:spPr/>
        <p:txBody>
          <a:bodyPr vert="horz"/>
          <a:lstStyle/>
          <a:p>
            <a:r>
              <a:rPr lang="en-GB" sz="2000"/>
              <a:t>Cooling needs tend to peak in the middle of the day and nighttime; AC is required all year round, but solar generation falls significantly during the Monsoon months </a:t>
            </a:r>
          </a:p>
        </p:txBody>
      </p:sp>
      <p:sp>
        <p:nvSpPr>
          <p:cNvPr id="4" name="Footer Placeholder 3">
            <a:extLst>
              <a:ext uri="{FF2B5EF4-FFF2-40B4-BE49-F238E27FC236}">
                <a16:creationId xmlns:a16="http://schemas.microsoft.com/office/drawing/2014/main" id="{FF84795C-6081-4049-3032-B6726D184BE5}"/>
              </a:ext>
            </a:extLst>
          </p:cNvPr>
          <p:cNvSpPr>
            <a:spLocks noGrp="1"/>
          </p:cNvSpPr>
          <p:nvPr>
            <p:ph type="ftr" sz="quarter" idx="12"/>
          </p:nvPr>
        </p:nvSpPr>
        <p:spPr>
          <a:xfrm>
            <a:off x="1436059" y="6311662"/>
            <a:ext cx="9675845" cy="504735"/>
          </a:xfrm>
        </p:spPr>
        <p:txBody>
          <a:bodyPr/>
          <a:lstStyle/>
          <a:p>
            <a:r>
              <a:rPr lang="en-GB" sz="800" dirty="0"/>
              <a:t>Notes: Scenario assumes installed capacity of 2,750GW of solar, 650GW of onshore wind, and 80GW of offshore wind, and minimum weather years out of the past 30 years (2010). Assumes a highly electrified economy, with annual demand of 5,550 TWh.</a:t>
            </a:r>
          </a:p>
          <a:p>
            <a:r>
              <a:rPr lang="en-GB" sz="800" dirty="0"/>
              <a:t>Source: Systemiq analysis for the ETC; </a:t>
            </a:r>
            <a:r>
              <a:rPr lang="en-US" sz="800" dirty="0"/>
              <a:t>TERI (2024), </a:t>
            </a:r>
            <a:r>
              <a:rPr lang="en-US" sz="800" i="1" dirty="0"/>
              <a:t>India’s Electricity Transition Pathways to 2050</a:t>
            </a:r>
            <a:r>
              <a:rPr lang="en-US" i="1" dirty="0"/>
              <a:t>.</a:t>
            </a:r>
            <a:endParaRPr lang="en-GB" i="1" dirty="0"/>
          </a:p>
        </p:txBody>
      </p:sp>
      <p:sp>
        <p:nvSpPr>
          <p:cNvPr id="5" name="TextBox 4">
            <a:extLst>
              <a:ext uri="{FF2B5EF4-FFF2-40B4-BE49-F238E27FC236}">
                <a16:creationId xmlns:a16="http://schemas.microsoft.com/office/drawing/2014/main" id="{1447B164-3FDB-DE5B-5551-D9FF7EED90E2}"/>
              </a:ext>
            </a:extLst>
          </p:cNvPr>
          <p:cNvSpPr txBox="1">
            <a:spLocks/>
          </p:cNvSpPr>
          <p:nvPr/>
        </p:nvSpPr>
        <p:spPr>
          <a:xfrm>
            <a:off x="382384" y="1001849"/>
            <a:ext cx="5485756" cy="3539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Hourly electricity demand</a:t>
            </a:r>
            <a:r>
              <a:rPr lang="en-GB" sz="1200" b="1">
                <a:solidFill>
                  <a:srgbClr val="004876"/>
                </a:solidFill>
                <a:latin typeface="Century Gothic" panose="020B0502020202020204" pitchFamily="34" charset="0"/>
              </a:rPr>
              <a:t>, India, a week in January 2050</a:t>
            </a:r>
            <a:endPar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rPr>
              <a:t>GW</a:t>
            </a:r>
            <a:endParaRPr kumimoji="0" lang="en-GB" sz="105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endParaRPr>
          </a:p>
        </p:txBody>
      </p:sp>
      <p:cxnSp>
        <p:nvCxnSpPr>
          <p:cNvPr id="352" name="Straight Connector 351">
            <a:extLst>
              <a:ext uri="{FF2B5EF4-FFF2-40B4-BE49-F238E27FC236}">
                <a16:creationId xmlns:a16="http://schemas.microsoft.com/office/drawing/2014/main" id="{77312998-DE0A-50AB-A7C7-73740CA7DB33}"/>
              </a:ext>
            </a:extLst>
          </p:cNvPr>
          <p:cNvCxnSpPr>
            <a:cxnSpLocks/>
          </p:cNvCxnSpPr>
          <p:nvPr/>
        </p:nvCxnSpPr>
        <p:spPr>
          <a:xfrm>
            <a:off x="382384" y="1429853"/>
            <a:ext cx="548575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A01E3901-60F5-ED04-DE7D-D3C8AE304593}"/>
              </a:ext>
            </a:extLst>
          </p:cNvPr>
          <p:cNvSpPr txBox="1">
            <a:spLocks/>
          </p:cNvSpPr>
          <p:nvPr/>
        </p:nvSpPr>
        <p:spPr>
          <a:xfrm>
            <a:off x="6188075" y="1014564"/>
            <a:ext cx="5485756" cy="3539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Daily electricity demand and renewable supply</a:t>
            </a:r>
            <a:r>
              <a:rPr lang="en-GB" sz="1200" b="1">
                <a:solidFill>
                  <a:srgbClr val="004876"/>
                </a:solidFill>
                <a:latin typeface="Century Gothic" panose="020B0502020202020204" pitchFamily="34" charset="0"/>
              </a:rPr>
              <a:t>, India, 2050 </a:t>
            </a:r>
          </a:p>
          <a:p>
            <a:pPr>
              <a:defRPr/>
            </a:pPr>
            <a:r>
              <a:rPr lang="en-GB" sz="1100">
                <a:solidFill>
                  <a:srgbClr val="FFFFFF">
                    <a:lumMod val="50000"/>
                  </a:srgbClr>
                </a:solidFill>
                <a:latin typeface="Century Gothic" panose="020B0502020202020204" pitchFamily="34" charset="0"/>
              </a:rPr>
              <a:t>GW, averages over a week</a:t>
            </a:r>
            <a:endParaRPr kumimoji="0" lang="en-GB" sz="105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endParaRPr>
          </a:p>
        </p:txBody>
      </p:sp>
      <p:cxnSp>
        <p:nvCxnSpPr>
          <p:cNvPr id="338" name="Straight Connector 337">
            <a:extLst>
              <a:ext uri="{FF2B5EF4-FFF2-40B4-BE49-F238E27FC236}">
                <a16:creationId xmlns:a16="http://schemas.microsoft.com/office/drawing/2014/main" id="{939006E7-9584-5419-A254-B94D95ED2751}"/>
              </a:ext>
            </a:extLst>
          </p:cNvPr>
          <p:cNvCxnSpPr>
            <a:cxnSpLocks/>
          </p:cNvCxnSpPr>
          <p:nvPr/>
        </p:nvCxnSpPr>
        <p:spPr>
          <a:xfrm>
            <a:off x="6188075" y="1442568"/>
            <a:ext cx="580237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0" name="Rectangle 339">
            <a:extLst>
              <a:ext uri="{FF2B5EF4-FFF2-40B4-BE49-F238E27FC236}">
                <a16:creationId xmlns:a16="http://schemas.microsoft.com/office/drawing/2014/main" id="{7AF18FEB-3183-9286-32F9-7BA5266E19F2}"/>
              </a:ext>
            </a:extLst>
          </p:cNvPr>
          <p:cNvSpPr/>
          <p:nvPr/>
        </p:nvSpPr>
        <p:spPr>
          <a:xfrm>
            <a:off x="6594086"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Jan</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1" name="Rectangle 340">
            <a:extLst>
              <a:ext uri="{FF2B5EF4-FFF2-40B4-BE49-F238E27FC236}">
                <a16:creationId xmlns:a16="http://schemas.microsoft.com/office/drawing/2014/main" id="{0BAFF698-AB1C-16DB-B3C3-9AD93C61DA50}"/>
              </a:ext>
            </a:extLst>
          </p:cNvPr>
          <p:cNvSpPr/>
          <p:nvPr/>
        </p:nvSpPr>
        <p:spPr>
          <a:xfrm>
            <a:off x="7029637"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Feb</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2" name="Rectangle 341">
            <a:extLst>
              <a:ext uri="{FF2B5EF4-FFF2-40B4-BE49-F238E27FC236}">
                <a16:creationId xmlns:a16="http://schemas.microsoft.com/office/drawing/2014/main" id="{C23D10C0-946A-3DC3-54AE-A0A73F012D0C}"/>
              </a:ext>
            </a:extLst>
          </p:cNvPr>
          <p:cNvSpPr/>
          <p:nvPr/>
        </p:nvSpPr>
        <p:spPr>
          <a:xfrm>
            <a:off x="7465188"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Mar</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3" name="Rectangle 342">
            <a:extLst>
              <a:ext uri="{FF2B5EF4-FFF2-40B4-BE49-F238E27FC236}">
                <a16:creationId xmlns:a16="http://schemas.microsoft.com/office/drawing/2014/main" id="{C2A8B905-EEB0-C90E-4B4A-E1D217CFBD28}"/>
              </a:ext>
            </a:extLst>
          </p:cNvPr>
          <p:cNvSpPr/>
          <p:nvPr/>
        </p:nvSpPr>
        <p:spPr>
          <a:xfrm>
            <a:off x="7900739"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Apr</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4" name="Rectangle 343">
            <a:extLst>
              <a:ext uri="{FF2B5EF4-FFF2-40B4-BE49-F238E27FC236}">
                <a16:creationId xmlns:a16="http://schemas.microsoft.com/office/drawing/2014/main" id="{229BD3E3-DF4A-9D81-C95F-881BC11B4117}"/>
              </a:ext>
            </a:extLst>
          </p:cNvPr>
          <p:cNvSpPr/>
          <p:nvPr/>
        </p:nvSpPr>
        <p:spPr>
          <a:xfrm>
            <a:off x="8336290"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May</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5" name="Rectangle 344">
            <a:extLst>
              <a:ext uri="{FF2B5EF4-FFF2-40B4-BE49-F238E27FC236}">
                <a16:creationId xmlns:a16="http://schemas.microsoft.com/office/drawing/2014/main" id="{475D550C-EF68-122C-FEC3-093EA84B1B3E}"/>
              </a:ext>
            </a:extLst>
          </p:cNvPr>
          <p:cNvSpPr/>
          <p:nvPr/>
        </p:nvSpPr>
        <p:spPr>
          <a:xfrm>
            <a:off x="8771841"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Jun</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6" name="Rectangle 345">
            <a:extLst>
              <a:ext uri="{FF2B5EF4-FFF2-40B4-BE49-F238E27FC236}">
                <a16:creationId xmlns:a16="http://schemas.microsoft.com/office/drawing/2014/main" id="{F43DFA81-614A-E195-486C-278C2853F754}"/>
              </a:ext>
            </a:extLst>
          </p:cNvPr>
          <p:cNvSpPr/>
          <p:nvPr/>
        </p:nvSpPr>
        <p:spPr>
          <a:xfrm>
            <a:off x="9207392"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Jul</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7" name="Rectangle 346">
            <a:extLst>
              <a:ext uri="{FF2B5EF4-FFF2-40B4-BE49-F238E27FC236}">
                <a16:creationId xmlns:a16="http://schemas.microsoft.com/office/drawing/2014/main" id="{72EA3B23-B5C7-3B1B-6AEB-7D4AB1D33323}"/>
              </a:ext>
            </a:extLst>
          </p:cNvPr>
          <p:cNvSpPr/>
          <p:nvPr/>
        </p:nvSpPr>
        <p:spPr>
          <a:xfrm>
            <a:off x="9642943"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Aug</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8" name="Rectangle 347">
            <a:extLst>
              <a:ext uri="{FF2B5EF4-FFF2-40B4-BE49-F238E27FC236}">
                <a16:creationId xmlns:a16="http://schemas.microsoft.com/office/drawing/2014/main" id="{5A0CBEFA-28AA-60DE-D930-6D8900EC9EF0}"/>
              </a:ext>
            </a:extLst>
          </p:cNvPr>
          <p:cNvSpPr/>
          <p:nvPr/>
        </p:nvSpPr>
        <p:spPr>
          <a:xfrm>
            <a:off x="10078494"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Sept</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49" name="Rectangle 348">
            <a:extLst>
              <a:ext uri="{FF2B5EF4-FFF2-40B4-BE49-F238E27FC236}">
                <a16:creationId xmlns:a16="http://schemas.microsoft.com/office/drawing/2014/main" id="{3E99B3A8-45B1-4891-14CA-2144AA031200}"/>
              </a:ext>
            </a:extLst>
          </p:cNvPr>
          <p:cNvSpPr/>
          <p:nvPr/>
        </p:nvSpPr>
        <p:spPr>
          <a:xfrm>
            <a:off x="10514045"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Oct</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50" name="Rectangle 349">
            <a:extLst>
              <a:ext uri="{FF2B5EF4-FFF2-40B4-BE49-F238E27FC236}">
                <a16:creationId xmlns:a16="http://schemas.microsoft.com/office/drawing/2014/main" id="{0BF27E89-E590-5C77-AF4A-5FFA5963C2E5}"/>
              </a:ext>
            </a:extLst>
          </p:cNvPr>
          <p:cNvSpPr/>
          <p:nvPr/>
        </p:nvSpPr>
        <p:spPr>
          <a:xfrm>
            <a:off x="10949596"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Nov</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351" name="Rectangle 350">
            <a:extLst>
              <a:ext uri="{FF2B5EF4-FFF2-40B4-BE49-F238E27FC236}">
                <a16:creationId xmlns:a16="http://schemas.microsoft.com/office/drawing/2014/main" id="{7231DDC0-A283-E82E-00E8-89CC6B2DC46B}"/>
              </a:ext>
            </a:extLst>
          </p:cNvPr>
          <p:cNvSpPr/>
          <p:nvPr/>
        </p:nvSpPr>
        <p:spPr>
          <a:xfrm>
            <a:off x="11385147" y="5868839"/>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Dec</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graphicFrame>
        <p:nvGraphicFramePr>
          <p:cNvPr id="30" name="Chart 29">
            <a:extLst>
              <a:ext uri="{FF2B5EF4-FFF2-40B4-BE49-F238E27FC236}">
                <a16:creationId xmlns:a16="http://schemas.microsoft.com/office/drawing/2014/main" id="{E73A4547-DAF4-BC3F-948A-2867E66EBB5A}"/>
              </a:ext>
            </a:extLst>
          </p:cNvPr>
          <p:cNvGraphicFramePr/>
          <p:nvPr>
            <p:custDataLst>
              <p:tags r:id="rId2"/>
            </p:custDataLst>
          </p:nvPr>
        </p:nvGraphicFramePr>
        <p:xfrm>
          <a:off x="727075" y="1577975"/>
          <a:ext cx="5222875" cy="4252913"/>
        </p:xfrm>
        <a:graphic>
          <a:graphicData uri="http://schemas.openxmlformats.org/drawingml/2006/chart">
            <c:chart xmlns:c="http://schemas.openxmlformats.org/drawingml/2006/chart" xmlns:r="http://schemas.openxmlformats.org/officeDocument/2006/relationships" r:id="rId28"/>
          </a:graphicData>
        </a:graphic>
      </p:graphicFrame>
      <p:sp>
        <p:nvSpPr>
          <p:cNvPr id="56" name="Text Placeholder 2">
            <a:extLst>
              <a:ext uri="{FF2B5EF4-FFF2-40B4-BE49-F238E27FC236}">
                <a16:creationId xmlns:a16="http://schemas.microsoft.com/office/drawing/2014/main" id="{9ACF1C67-F5E5-F376-3F53-FEF7AD3F0E6B}"/>
              </a:ext>
            </a:extLst>
          </p:cNvPr>
          <p:cNvSpPr>
            <a:spLocks noGrp="1"/>
          </p:cNvSpPr>
          <p:nvPr>
            <p:custDataLst>
              <p:tags r:id="rId3"/>
            </p:custDataLst>
          </p:nvPr>
        </p:nvSpPr>
        <p:spPr bwMode="gray">
          <a:xfrm>
            <a:off x="639763" y="5678489"/>
            <a:ext cx="777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DB4EC03-5B1B-4484-82A7-30C5A2F53A9F}" type="datetime'''''''''''''''''''''''''''''0'''''''''">
              <a:rPr lang="en-GB" altLang="en-US" sz="1100" smtClean="0">
                <a:solidFill>
                  <a:srgbClr val="000000"/>
                </a:solidFill>
                <a:cs typeface="Inter" panose="020B0604020202020204" charset="0"/>
              </a:rPr>
              <a:pPr marL="0" lvl="0" indent="0" algn="r">
                <a:spcBef>
                  <a:spcPct val="0"/>
                </a:spcBef>
                <a:spcAft>
                  <a:spcPct val="0"/>
                </a:spcAft>
                <a:buNone/>
              </a:pPr>
              <a:t>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48" name="Text Placeholder 2">
            <a:extLst>
              <a:ext uri="{FF2B5EF4-FFF2-40B4-BE49-F238E27FC236}">
                <a16:creationId xmlns:a16="http://schemas.microsoft.com/office/drawing/2014/main" id="{7C37916E-82FF-6B15-730C-E4A4D31D7223}"/>
              </a:ext>
            </a:extLst>
          </p:cNvPr>
          <p:cNvSpPr>
            <a:spLocks noGrp="1"/>
          </p:cNvSpPr>
          <p:nvPr>
            <p:custDataLst>
              <p:tags r:id="rId4"/>
            </p:custDataLst>
          </p:nvPr>
        </p:nvSpPr>
        <p:spPr bwMode="gray">
          <a:xfrm>
            <a:off x="484188" y="5364163"/>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AC4AB5-6D37-4B60-AFFA-CD2A32CA9EE6}" type="datetime'''''''1''''0''''''''''''0'''''''''''''">
              <a:rPr lang="en-GB" altLang="en-US" sz="1100" smtClean="0">
                <a:solidFill>
                  <a:srgbClr val="000000"/>
                </a:solidFill>
                <a:cs typeface="Inter" panose="020B0604020202020204" charset="0"/>
              </a:rPr>
              <a:pPr marL="0" lvl="0" indent="0" algn="r">
                <a:spcBef>
                  <a:spcPct val="0"/>
                </a:spcBef>
                <a:spcAft>
                  <a:spcPct val="0"/>
                </a:spcAft>
                <a:buNone/>
              </a:pPr>
              <a:t>100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49" name="Text Placeholder 2">
            <a:extLst>
              <a:ext uri="{FF2B5EF4-FFF2-40B4-BE49-F238E27FC236}">
                <a16:creationId xmlns:a16="http://schemas.microsoft.com/office/drawing/2014/main" id="{8FBD8DE8-8B62-3EA7-F6C1-96479FA9D7DA}"/>
              </a:ext>
            </a:extLst>
          </p:cNvPr>
          <p:cNvSpPr>
            <a:spLocks noGrp="1"/>
          </p:cNvSpPr>
          <p:nvPr>
            <p:custDataLst>
              <p:tags r:id="rId5"/>
            </p:custDataLst>
          </p:nvPr>
        </p:nvSpPr>
        <p:spPr bwMode="gray">
          <a:xfrm>
            <a:off x="484188" y="5049838"/>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0204AA1-F636-4B64-8B3F-4088466BD8AE}" type="datetime'''20''''''0'''''''''''''''''''''">
              <a:rPr lang="en-GB" altLang="en-US" sz="1100" smtClean="0">
                <a:solidFill>
                  <a:srgbClr val="000000"/>
                </a:solidFill>
                <a:cs typeface="Inter" panose="020B0604020202020204" charset="0"/>
              </a:rPr>
              <a:pPr marL="0" lvl="0" indent="0" algn="r">
                <a:spcBef>
                  <a:spcPct val="0"/>
                </a:spcBef>
                <a:spcAft>
                  <a:spcPct val="0"/>
                </a:spcAft>
                <a:buNone/>
              </a:pPr>
              <a:t>200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50" name="Text Placeholder 2">
            <a:extLst>
              <a:ext uri="{FF2B5EF4-FFF2-40B4-BE49-F238E27FC236}">
                <a16:creationId xmlns:a16="http://schemas.microsoft.com/office/drawing/2014/main" id="{1A1765AB-8CD7-FA55-C8C3-959F5AB55F99}"/>
              </a:ext>
            </a:extLst>
          </p:cNvPr>
          <p:cNvSpPr>
            <a:spLocks noGrp="1"/>
          </p:cNvSpPr>
          <p:nvPr>
            <p:custDataLst>
              <p:tags r:id="rId6"/>
            </p:custDataLst>
          </p:nvPr>
        </p:nvSpPr>
        <p:spPr bwMode="gray">
          <a:xfrm>
            <a:off x="484188" y="4735513"/>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1B7EB72-E152-42AA-B2D3-6E6A29E8D68C}" type="datetime'''''''''''''''''''''''''''''''3''0''''0'''''''''''''''''''">
              <a:rPr lang="en-GB" altLang="en-US" sz="1100" smtClean="0">
                <a:solidFill>
                  <a:srgbClr val="000000"/>
                </a:solidFill>
                <a:cs typeface="Inter" panose="020B0604020202020204" charset="0"/>
              </a:rPr>
              <a:pPr marL="0" lvl="0" indent="0" algn="r">
                <a:spcBef>
                  <a:spcPct val="0"/>
                </a:spcBef>
                <a:spcAft>
                  <a:spcPct val="0"/>
                </a:spcAft>
                <a:buNone/>
              </a:pPr>
              <a:t>300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51" name="Text Placeholder 2">
            <a:extLst>
              <a:ext uri="{FF2B5EF4-FFF2-40B4-BE49-F238E27FC236}">
                <a16:creationId xmlns:a16="http://schemas.microsoft.com/office/drawing/2014/main" id="{72E40339-B0CD-D7EE-7D24-E46AF2F29C46}"/>
              </a:ext>
            </a:extLst>
          </p:cNvPr>
          <p:cNvSpPr>
            <a:spLocks noGrp="1"/>
          </p:cNvSpPr>
          <p:nvPr>
            <p:custDataLst>
              <p:tags r:id="rId7"/>
            </p:custDataLst>
          </p:nvPr>
        </p:nvSpPr>
        <p:spPr bwMode="gray">
          <a:xfrm>
            <a:off x="484188" y="4421188"/>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F0A2F61-95F3-4E30-83F3-74B4AD52CEF6}" type="datetime'''''''''''''40''''''''''''0'''">
              <a:rPr lang="en-GB" altLang="en-US" sz="1100" smtClean="0">
                <a:solidFill>
                  <a:srgbClr val="000000"/>
                </a:solidFill>
                <a:cs typeface="Inter" panose="020B0604020202020204" charset="0"/>
              </a:rPr>
              <a:pPr marL="0" lvl="0" indent="0" algn="r">
                <a:spcBef>
                  <a:spcPct val="0"/>
                </a:spcBef>
                <a:spcAft>
                  <a:spcPct val="0"/>
                </a:spcAft>
                <a:buNone/>
              </a:pPr>
              <a:t>400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54" name="Text Placeholder 2">
            <a:extLst>
              <a:ext uri="{FF2B5EF4-FFF2-40B4-BE49-F238E27FC236}">
                <a16:creationId xmlns:a16="http://schemas.microsoft.com/office/drawing/2014/main" id="{42FBD46B-1884-8FF4-B09E-B68FCDE5082F}"/>
              </a:ext>
            </a:extLst>
          </p:cNvPr>
          <p:cNvSpPr>
            <a:spLocks noGrp="1"/>
          </p:cNvSpPr>
          <p:nvPr>
            <p:custDataLst>
              <p:tags r:id="rId8"/>
            </p:custDataLst>
          </p:nvPr>
        </p:nvSpPr>
        <p:spPr bwMode="gray">
          <a:xfrm>
            <a:off x="484188" y="4106863"/>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F955167-25DF-49F9-8F25-A6A46479B5F7}" type="datetime'''''''''''''''''''''''''''''''''''50''''0'''''''''''''">
              <a:rPr lang="en-GB" altLang="en-US" sz="1100" smtClean="0">
                <a:solidFill>
                  <a:srgbClr val="000000"/>
                </a:solidFill>
                <a:cs typeface="Inter" panose="020B0604020202020204" charset="0"/>
              </a:rPr>
              <a:pPr marL="0" lvl="0" indent="0" algn="r">
                <a:spcBef>
                  <a:spcPct val="0"/>
                </a:spcBef>
                <a:spcAft>
                  <a:spcPct val="0"/>
                </a:spcAft>
                <a:buNone/>
              </a:pPr>
              <a:t>500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55" name="Text Placeholder 2">
            <a:extLst>
              <a:ext uri="{FF2B5EF4-FFF2-40B4-BE49-F238E27FC236}">
                <a16:creationId xmlns:a16="http://schemas.microsoft.com/office/drawing/2014/main" id="{9F92452A-49E7-33CA-06C2-7B378FD9D5C1}"/>
              </a:ext>
            </a:extLst>
          </p:cNvPr>
          <p:cNvSpPr>
            <a:spLocks noGrp="1"/>
          </p:cNvSpPr>
          <p:nvPr>
            <p:custDataLst>
              <p:tags r:id="rId9"/>
            </p:custDataLst>
          </p:nvPr>
        </p:nvSpPr>
        <p:spPr bwMode="gray">
          <a:xfrm>
            <a:off x="484188" y="3792538"/>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5E76CC9-AEC0-4666-B7AF-8A0AF0194120}" type="datetime'''6''0''''''''''''''''''''''''''''0'''''''''''''''">
              <a:rPr lang="en-GB" altLang="en-US" sz="1100" smtClean="0">
                <a:solidFill>
                  <a:srgbClr val="000000"/>
                </a:solidFill>
                <a:cs typeface="Inter" panose="020B0604020202020204" charset="0"/>
              </a:rPr>
              <a:pPr marL="0" lvl="0" indent="0" algn="r">
                <a:spcBef>
                  <a:spcPct val="0"/>
                </a:spcBef>
                <a:spcAft>
                  <a:spcPct val="0"/>
                </a:spcAft>
                <a:buNone/>
              </a:pPr>
              <a:t>600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56" name="Text Placeholder 2">
            <a:extLst>
              <a:ext uri="{FF2B5EF4-FFF2-40B4-BE49-F238E27FC236}">
                <a16:creationId xmlns:a16="http://schemas.microsoft.com/office/drawing/2014/main" id="{3D919C47-C6D5-A80D-519B-97A0F7E5257D}"/>
              </a:ext>
            </a:extLst>
          </p:cNvPr>
          <p:cNvSpPr>
            <a:spLocks noGrp="1"/>
          </p:cNvSpPr>
          <p:nvPr>
            <p:custDataLst>
              <p:tags r:id="rId10"/>
            </p:custDataLst>
          </p:nvPr>
        </p:nvSpPr>
        <p:spPr bwMode="gray">
          <a:xfrm>
            <a:off x="484188" y="3476625"/>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021FF89-1D45-48B0-A874-4C33B30EBAA5}" type="datetime'''''''''''''''''''''''700'''''''''''''''''">
              <a:rPr lang="en-GB" altLang="en-US" sz="1100" smtClean="0">
                <a:solidFill>
                  <a:srgbClr val="000000"/>
                </a:solidFill>
                <a:cs typeface="Inter" panose="020B0604020202020204" charset="0"/>
              </a:rPr>
              <a:pPr marL="0" lvl="0" indent="0" algn="r">
                <a:spcBef>
                  <a:spcPct val="0"/>
                </a:spcBef>
                <a:spcAft>
                  <a:spcPct val="0"/>
                </a:spcAft>
                <a:buNone/>
              </a:pPr>
              <a:t>700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457" name="Text Placeholder 2">
            <a:extLst>
              <a:ext uri="{FF2B5EF4-FFF2-40B4-BE49-F238E27FC236}">
                <a16:creationId xmlns:a16="http://schemas.microsoft.com/office/drawing/2014/main" id="{D399419F-630A-ECB6-3418-9B51382A3EDA}"/>
              </a:ext>
            </a:extLst>
          </p:cNvPr>
          <p:cNvSpPr>
            <a:spLocks noGrp="1"/>
          </p:cNvSpPr>
          <p:nvPr>
            <p:custDataLst>
              <p:tags r:id="rId11"/>
            </p:custDataLst>
          </p:nvPr>
        </p:nvSpPr>
        <p:spPr bwMode="gray">
          <a:xfrm>
            <a:off x="484188" y="3162300"/>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6CF6329-3106-42FC-842A-4EE45DF6FA72}" type="datetime'''''''''80''''''''''''''''0'''''''''''''''''''''''''''">
              <a:rPr lang="en-GB" altLang="en-US" sz="1100" smtClean="0">
                <a:solidFill>
                  <a:srgbClr val="000000"/>
                </a:solidFill>
                <a:cs typeface="Inter" panose="020B0604020202020204" charset="0"/>
              </a:rPr>
              <a:pPr marL="0" lvl="0" indent="0" algn="r">
                <a:spcBef>
                  <a:spcPct val="0"/>
                </a:spcBef>
                <a:spcAft>
                  <a:spcPct val="0"/>
                </a:spcAft>
                <a:buNone/>
              </a:pPr>
              <a:t>800</a:t>
            </a:fld>
            <a:endParaRPr kumimoji="0" lang="en-GB" sz="1100" b="0" i="0" strike="noStrike" kern="1200" cap="none" spc="0" normalizeH="0" baseline="0" noProof="0">
              <a:ln>
                <a:noFill/>
              </a:ln>
              <a:solidFill>
                <a:srgbClr val="000000"/>
              </a:solidFill>
              <a:effectLst/>
              <a:uLnTx/>
              <a:uFillTx/>
              <a:cs typeface="Inter" panose="020B0604020202020204" charset="0"/>
            </a:endParaRPr>
          </a:p>
        </p:txBody>
      </p:sp>
      <p:sp>
        <p:nvSpPr>
          <p:cNvPr id="25"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gray">
          <a:xfrm>
            <a:off x="484188" y="2847976"/>
            <a:ext cx="233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DE22AE1-1CD3-4FCD-A4A4-4FA2B88A0145}" type="datetime'''''''''9''''0''''''''''''''''''''''''''0'''''''''''''''''''''">
              <a:rPr lang="en-GB" altLang="en-US" sz="1100" smtClean="0">
                <a:solidFill>
                  <a:srgbClr val="000000"/>
                </a:solidFill>
                <a:effectLst/>
              </a:rPr>
              <a:pPr marL="0" lvl="0" indent="0" algn="r">
                <a:spcBef>
                  <a:spcPct val="0"/>
                </a:spcBef>
                <a:spcAft>
                  <a:spcPct val="0"/>
                </a:spcAft>
                <a:buNone/>
              </a:pPr>
              <a:t>900</a:t>
            </a:fld>
            <a:endParaRPr lang="en-GB" sz="1100" noProof="0">
              <a:solidFill>
                <a:srgbClr val="000000"/>
              </a:solidFill>
            </a:endParaRPr>
          </a:p>
        </p:txBody>
      </p:sp>
      <p:sp>
        <p:nvSpPr>
          <p:cNvPr id="26"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368300" y="2533651"/>
            <a:ext cx="3492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9207BCC-2636-4829-A264-7E8B62F20F6D}" type="datetime'''''''''''1,0''''''''0''0'''''''''''''''''">
              <a:rPr lang="en-GB" altLang="en-US" sz="1100" smtClean="0">
                <a:solidFill>
                  <a:srgbClr val="000000"/>
                </a:solidFill>
                <a:effectLst/>
              </a:rPr>
              <a:pPr marL="0" lvl="0" indent="0" algn="r">
                <a:spcBef>
                  <a:spcPct val="0"/>
                </a:spcBef>
                <a:spcAft>
                  <a:spcPct val="0"/>
                </a:spcAft>
                <a:buNone/>
              </a:pPr>
              <a:t>1,000</a:t>
            </a:fld>
            <a:endParaRPr lang="en-GB" sz="1100" noProof="0">
              <a:solidFill>
                <a:srgbClr val="000000"/>
              </a:solidFill>
            </a:endParaRPr>
          </a:p>
        </p:txBody>
      </p:sp>
      <p:sp>
        <p:nvSpPr>
          <p:cNvPr id="27"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gray">
          <a:xfrm>
            <a:off x="368300" y="2219326"/>
            <a:ext cx="3492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AC704AA-AB0D-43DD-82BD-BB80249313C7}" type="datetime'''1'''',''''''''''1''''''''''''0''0'''''''''''''''''''''">
              <a:rPr lang="en-GB" altLang="en-US" sz="1100" smtClean="0">
                <a:solidFill>
                  <a:srgbClr val="000000"/>
                </a:solidFill>
                <a:effectLst/>
              </a:rPr>
              <a:pPr marL="0" lvl="0" indent="0" algn="r">
                <a:spcBef>
                  <a:spcPct val="0"/>
                </a:spcBef>
                <a:spcAft>
                  <a:spcPct val="0"/>
                </a:spcAft>
                <a:buNone/>
              </a:pPr>
              <a:t>1,100</a:t>
            </a:fld>
            <a:endParaRPr lang="en-GB" sz="1100" noProof="0">
              <a:solidFill>
                <a:srgbClr val="000000"/>
              </a:solidFill>
            </a:endParaRPr>
          </a:p>
        </p:txBody>
      </p:sp>
      <p:sp>
        <p:nvSpPr>
          <p:cNvPr id="28"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368300" y="1905001"/>
            <a:ext cx="3492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E88C1BC-B923-4CF3-9D2C-18F6F9392648}" type="datetime'''1'''''''''''',''''''''''''''''''''2''''0''''''''''''0'''">
              <a:rPr lang="en-GB" altLang="en-US" sz="1100" smtClean="0">
                <a:solidFill>
                  <a:srgbClr val="000000"/>
                </a:solidFill>
                <a:effectLst/>
              </a:rPr>
              <a:pPr marL="0" lvl="0" indent="0" algn="r">
                <a:spcBef>
                  <a:spcPct val="0"/>
                </a:spcBef>
                <a:spcAft>
                  <a:spcPct val="0"/>
                </a:spcAft>
                <a:buNone/>
              </a:pPr>
              <a:t>1,200</a:t>
            </a:fld>
            <a:endParaRPr lang="en-GB" sz="1100" noProof="0">
              <a:solidFill>
                <a:srgbClr val="000000"/>
              </a:solidFill>
            </a:endParaRPr>
          </a:p>
        </p:txBody>
      </p:sp>
      <p:sp>
        <p:nvSpPr>
          <p:cNvPr id="29"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gray">
          <a:xfrm>
            <a:off x="368300" y="1590676"/>
            <a:ext cx="3492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6C0006F-C2CB-49DE-AD4C-F3D9389A3AA1}" type="datetime'''''''1'',3''''''''''''''''''''''''''00'''''''''">
              <a:rPr lang="en-GB" altLang="en-US" sz="1100" smtClean="0">
                <a:solidFill>
                  <a:srgbClr val="000000"/>
                </a:solidFill>
                <a:effectLst/>
              </a:rPr>
              <a:pPr marL="0" lvl="0" indent="0" algn="r">
                <a:spcBef>
                  <a:spcPct val="0"/>
                </a:spcBef>
                <a:spcAft>
                  <a:spcPct val="0"/>
                </a:spcAft>
                <a:buNone/>
              </a:pPr>
              <a:t>1,300</a:t>
            </a:fld>
            <a:endParaRPr lang="en-GB" sz="1100" noProof="0">
              <a:solidFill>
                <a:srgbClr val="000000"/>
              </a:solidFill>
            </a:endParaRPr>
          </a:p>
        </p:txBody>
      </p:sp>
      <p:pic>
        <p:nvPicPr>
          <p:cNvPr id="477" name="object 89">
            <a:extLst>
              <a:ext uri="{FF2B5EF4-FFF2-40B4-BE49-F238E27FC236}">
                <a16:creationId xmlns:a16="http://schemas.microsoft.com/office/drawing/2014/main" id="{E6E75233-7519-C38D-74F9-A499F57B849A}"/>
              </a:ext>
            </a:extLst>
          </p:cNvPr>
          <p:cNvPicPr/>
          <p:nvPr/>
        </p:nvPicPr>
        <p:blipFill>
          <a:blip r:embed="rId29" cstate="print"/>
          <a:stretch>
            <a:fillRect/>
          </a:stretch>
        </p:blipFill>
        <p:spPr>
          <a:xfrm>
            <a:off x="11467444" y="717271"/>
            <a:ext cx="523008" cy="569156"/>
          </a:xfrm>
          <a:prstGeom prst="rect">
            <a:avLst/>
          </a:prstGeom>
        </p:spPr>
      </p:pic>
      <p:graphicFrame>
        <p:nvGraphicFramePr>
          <p:cNvPr id="17" name="Chart 16">
            <a:extLst>
              <a:ext uri="{FF2B5EF4-FFF2-40B4-BE49-F238E27FC236}">
                <a16:creationId xmlns:a16="http://schemas.microsoft.com/office/drawing/2014/main" id="{D2722B0A-D19C-24F6-9BB2-AFB734902F89}"/>
              </a:ext>
            </a:extLst>
          </p:cNvPr>
          <p:cNvGraphicFramePr/>
          <p:nvPr>
            <p:custDataLst>
              <p:tags r:id="rId17"/>
            </p:custDataLst>
          </p:nvPr>
        </p:nvGraphicFramePr>
        <p:xfrm>
          <a:off x="6088063" y="1582738"/>
          <a:ext cx="5899150" cy="4333875"/>
        </p:xfrm>
        <a:graphic>
          <a:graphicData uri="http://schemas.openxmlformats.org/drawingml/2006/chart">
            <c:chart xmlns:c="http://schemas.openxmlformats.org/drawingml/2006/chart" xmlns:r="http://schemas.openxmlformats.org/officeDocument/2006/relationships" r:id="rId30"/>
          </a:graphicData>
        </a:graphic>
      </p:graphicFrame>
      <p:sp>
        <p:nvSpPr>
          <p:cNvPr id="504" name="Rectangle 503">
            <a:extLst>
              <a:ext uri="{FF2B5EF4-FFF2-40B4-BE49-F238E27FC236}">
                <a16:creationId xmlns:a16="http://schemas.microsoft.com/office/drawing/2014/main" id="{29F96C89-4941-8BC5-80A5-688270249ED2}"/>
              </a:ext>
            </a:extLst>
          </p:cNvPr>
          <p:cNvSpPr/>
          <p:nvPr>
            <p:custDataLst>
              <p:tags r:id="rId18"/>
            </p:custDataLst>
          </p:nvPr>
        </p:nvSpPr>
        <p:spPr bwMode="auto">
          <a:xfrm>
            <a:off x="6850063" y="1716088"/>
            <a:ext cx="196850" cy="147638"/>
          </a:xfrm>
          <a:prstGeom prst="rect">
            <a:avLst/>
          </a:prstGeom>
          <a:solidFill>
            <a:srgbClr val="6F8DB9"/>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03" name="Rectangle 502">
            <a:extLst>
              <a:ext uri="{FF2B5EF4-FFF2-40B4-BE49-F238E27FC236}">
                <a16:creationId xmlns:a16="http://schemas.microsoft.com/office/drawing/2014/main" id="{17BA5FF5-59AA-927F-5F8C-22AD6E8885D9}"/>
              </a:ext>
            </a:extLst>
          </p:cNvPr>
          <p:cNvSpPr/>
          <p:nvPr>
            <p:custDataLst>
              <p:tags r:id="rId19"/>
            </p:custDataLst>
          </p:nvPr>
        </p:nvSpPr>
        <p:spPr bwMode="auto">
          <a:xfrm>
            <a:off x="6850063" y="1925638"/>
            <a:ext cx="196850" cy="147638"/>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94" name="Text Placeholder 2">
            <a:extLst>
              <a:ext uri="{FF2B5EF4-FFF2-40B4-BE49-F238E27FC236}">
                <a16:creationId xmlns:a16="http://schemas.microsoft.com/office/drawing/2014/main" id="{F159704A-DC50-BBF5-B063-C60015B384D7}"/>
              </a:ext>
            </a:extLst>
          </p:cNvPr>
          <p:cNvSpPr>
            <a:spLocks noGrp="1"/>
          </p:cNvSpPr>
          <p:nvPr>
            <p:custDataLst>
              <p:tags r:id="rId20"/>
            </p:custDataLst>
          </p:nvPr>
        </p:nvSpPr>
        <p:spPr bwMode="auto">
          <a:xfrm>
            <a:off x="7097713" y="1724025"/>
            <a:ext cx="3429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59FDECD-FB0B-4920-AB64-E4D34CD2590A}" type="datetime'''''''''W''''''''''in''''''''''''''''''''''''''''''d'''''''">
              <a:rPr lang="en-GB" altLang="en-US" sz="1100" smtClean="0"/>
              <a:pPr marL="0" lvl="0" indent="0">
                <a:spcBef>
                  <a:spcPct val="0"/>
                </a:spcBef>
                <a:spcAft>
                  <a:spcPct val="0"/>
                </a:spcAft>
                <a:buNone/>
              </a:pPr>
              <a:t>Wind</a:t>
            </a:fld>
            <a:endParaRPr lang="en-GB" sz="1100" noProof="0"/>
          </a:p>
        </p:txBody>
      </p:sp>
      <p:sp>
        <p:nvSpPr>
          <p:cNvPr id="492" name="Text Placeholder 2">
            <a:extLst>
              <a:ext uri="{FF2B5EF4-FFF2-40B4-BE49-F238E27FC236}">
                <a16:creationId xmlns:a16="http://schemas.microsoft.com/office/drawing/2014/main" id="{41B2A4CC-5EDA-8A56-837D-7DF5E7D94A1F}"/>
              </a:ext>
            </a:extLst>
          </p:cNvPr>
          <p:cNvSpPr>
            <a:spLocks noGrp="1"/>
          </p:cNvSpPr>
          <p:nvPr>
            <p:custDataLst>
              <p:tags r:id="rId21"/>
            </p:custDataLst>
          </p:nvPr>
        </p:nvSpPr>
        <p:spPr bwMode="auto">
          <a:xfrm>
            <a:off x="7097713" y="1933575"/>
            <a:ext cx="3270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29AA387-E795-4A69-ABEF-F92F71CB8969}" type="datetime'S''''''''''''''''o''''''''''''''l''''''''a''''''r'''''''''''''">
              <a:rPr lang="en-GB" altLang="en-US" sz="1100" smtClean="0">
                <a:effectLst/>
                <a:cs typeface="Inter" panose="020B0604020202020204" charset="0"/>
              </a:rPr>
              <a:pPr marL="0" lvl="0" indent="0">
                <a:spcBef>
                  <a:spcPct val="0"/>
                </a:spcBef>
                <a:spcAft>
                  <a:spcPct val="0"/>
                </a:spcAft>
                <a:buNone/>
              </a:pPr>
              <a:t>Solar</a:t>
            </a:fld>
            <a:endParaRPr lang="en-GB" sz="1100" noProof="0">
              <a:cs typeface="Inter" panose="020B0604020202020204" charset="0"/>
            </a:endParaRPr>
          </a:p>
        </p:txBody>
      </p:sp>
      <p:graphicFrame>
        <p:nvGraphicFramePr>
          <p:cNvPr id="32" name="Chart 31">
            <a:extLst>
              <a:ext uri="{FF2B5EF4-FFF2-40B4-BE49-F238E27FC236}">
                <a16:creationId xmlns:a16="http://schemas.microsoft.com/office/drawing/2014/main" id="{6EA39A9A-06A8-8E15-6300-EDCF68A278FA}"/>
              </a:ext>
            </a:extLst>
          </p:cNvPr>
          <p:cNvGraphicFramePr/>
          <p:nvPr>
            <p:custDataLst>
              <p:tags r:id="rId22"/>
            </p:custDataLst>
          </p:nvPr>
        </p:nvGraphicFramePr>
        <p:xfrm>
          <a:off x="6600825" y="1668463"/>
          <a:ext cx="5386388" cy="4162425"/>
        </p:xfrm>
        <a:graphic>
          <a:graphicData uri="http://schemas.openxmlformats.org/drawingml/2006/chart">
            <c:chart xmlns:c="http://schemas.openxmlformats.org/drawingml/2006/chart" xmlns:r="http://schemas.openxmlformats.org/officeDocument/2006/relationships" r:id="rId31"/>
          </a:graphicData>
        </a:graphic>
      </p:graphicFrame>
      <p:cxnSp>
        <p:nvCxnSpPr>
          <p:cNvPr id="516" name="Straight Connector 515">
            <a:extLst>
              <a:ext uri="{FF2B5EF4-FFF2-40B4-BE49-F238E27FC236}">
                <a16:creationId xmlns:a16="http://schemas.microsoft.com/office/drawing/2014/main" id="{BDBE46CC-2117-0B4F-05D1-8C6B192C44CF}"/>
              </a:ext>
            </a:extLst>
          </p:cNvPr>
          <p:cNvCxnSpPr/>
          <p:nvPr>
            <p:custDataLst>
              <p:tags r:id="rId23"/>
            </p:custDataLst>
          </p:nvPr>
        </p:nvCxnSpPr>
        <p:spPr bwMode="gray">
          <a:xfrm>
            <a:off x="7648575" y="1665288"/>
            <a:ext cx="168275" cy="0"/>
          </a:xfrm>
          <a:prstGeom prst="line">
            <a:avLst/>
          </a:prstGeom>
          <a:ln w="28575" cap="rnd" cmpd="sng" algn="ctr">
            <a:solidFill>
              <a:schemeClr val="tx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3" name="Text Placeholder 2">
            <a:extLst>
              <a:ext uri="{FF2B5EF4-FFF2-40B4-BE49-F238E27FC236}">
                <a16:creationId xmlns:a16="http://schemas.microsoft.com/office/drawing/2014/main" id="{0C722278-F675-948D-A41A-C7DFAC626AE2}"/>
              </a:ext>
            </a:extLst>
          </p:cNvPr>
          <p:cNvSpPr>
            <a:spLocks noGrp="1"/>
          </p:cNvSpPr>
          <p:nvPr>
            <p:custDataLst>
              <p:tags r:id="rId24"/>
            </p:custDataLst>
          </p:nvPr>
        </p:nvSpPr>
        <p:spPr bwMode="auto">
          <a:xfrm>
            <a:off x="7881938" y="1600200"/>
            <a:ext cx="9921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100"/>
              <a:t>Total demand </a:t>
            </a:r>
            <a:endParaRPr lang="en-GB" sz="1100" noProof="0"/>
          </a:p>
        </p:txBody>
      </p:sp>
      <p:sp>
        <p:nvSpPr>
          <p:cNvPr id="537" name="Speech Bubble: Rectangle with Corners Rounded 536">
            <a:extLst>
              <a:ext uri="{FF2B5EF4-FFF2-40B4-BE49-F238E27FC236}">
                <a16:creationId xmlns:a16="http://schemas.microsoft.com/office/drawing/2014/main" id="{079A9451-7551-6B21-3846-BA720939AC90}"/>
              </a:ext>
            </a:extLst>
          </p:cNvPr>
          <p:cNvSpPr/>
          <p:nvPr/>
        </p:nvSpPr>
        <p:spPr>
          <a:xfrm>
            <a:off x="9207392" y="1763556"/>
            <a:ext cx="1647825" cy="644525"/>
          </a:xfrm>
          <a:prstGeom prst="wedgeRoundRectCallout">
            <a:avLst>
              <a:gd name="adj1" fmla="val -8544"/>
              <a:gd name="adj2" fmla="val 98054"/>
              <a:gd name="adj3" fmla="val 16667"/>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b="1">
                <a:ln>
                  <a:noFill/>
                </a:ln>
                <a:solidFill>
                  <a:schemeClr val="tx2"/>
                </a:solidFill>
                <a:latin typeface="Century Gothic" panose="020B0502020202020204" pitchFamily="34" charset="0"/>
              </a:rPr>
              <a:t>Monsoon season between June-September</a:t>
            </a:r>
            <a:endParaRPr lang="en-GB" sz="1200">
              <a:ln>
                <a:noFill/>
              </a:ln>
              <a:solidFill>
                <a:schemeClr val="tx2"/>
              </a:solidFill>
              <a:latin typeface="Century Gothic" panose="020B0502020202020204" pitchFamily="34" charset="0"/>
            </a:endParaRPr>
          </a:p>
        </p:txBody>
      </p:sp>
      <p:sp>
        <p:nvSpPr>
          <p:cNvPr id="3" name="Rectangle 2">
            <a:extLst>
              <a:ext uri="{FF2B5EF4-FFF2-40B4-BE49-F238E27FC236}">
                <a16:creationId xmlns:a16="http://schemas.microsoft.com/office/drawing/2014/main" id="{79396EC4-8F29-2123-53D1-1B65902620C7}"/>
              </a:ext>
            </a:extLst>
          </p:cNvPr>
          <p:cNvSpPr/>
          <p:nvPr/>
        </p:nvSpPr>
        <p:spPr>
          <a:xfrm>
            <a:off x="696913" y="5857470"/>
            <a:ext cx="466127" cy="4545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20/01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D2E13A67-6C5F-97EF-6689-393190ACD20F}"/>
              </a:ext>
            </a:extLst>
          </p:cNvPr>
          <p:cNvSpPr/>
          <p:nvPr/>
        </p:nvSpPr>
        <p:spPr>
          <a:xfrm>
            <a:off x="1436059" y="5857470"/>
            <a:ext cx="466127" cy="450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21/01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5D203FB6-5602-3D3F-0C77-C649AA93A5F4}"/>
              </a:ext>
            </a:extLst>
          </p:cNvPr>
          <p:cNvSpPr/>
          <p:nvPr/>
        </p:nvSpPr>
        <p:spPr>
          <a:xfrm>
            <a:off x="2175205" y="5857470"/>
            <a:ext cx="466127" cy="450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22/01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BCCAA7CC-F10E-CFEF-40F1-AF8210554D75}"/>
              </a:ext>
            </a:extLst>
          </p:cNvPr>
          <p:cNvSpPr/>
          <p:nvPr/>
        </p:nvSpPr>
        <p:spPr>
          <a:xfrm>
            <a:off x="2914351" y="5857470"/>
            <a:ext cx="466127" cy="450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23/01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2" name="Rectangle 11">
            <a:extLst>
              <a:ext uri="{FF2B5EF4-FFF2-40B4-BE49-F238E27FC236}">
                <a16:creationId xmlns:a16="http://schemas.microsoft.com/office/drawing/2014/main" id="{E2DE70AB-117B-5B38-8138-55517FF85A01}"/>
              </a:ext>
            </a:extLst>
          </p:cNvPr>
          <p:cNvSpPr/>
          <p:nvPr/>
        </p:nvSpPr>
        <p:spPr>
          <a:xfrm>
            <a:off x="3653497" y="5857470"/>
            <a:ext cx="466127" cy="3893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24/01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17524D87-4DE6-D449-11F5-21A435513BC2}"/>
              </a:ext>
            </a:extLst>
          </p:cNvPr>
          <p:cNvSpPr/>
          <p:nvPr/>
        </p:nvSpPr>
        <p:spPr>
          <a:xfrm>
            <a:off x="4392643" y="5857470"/>
            <a:ext cx="466127" cy="3893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25/01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B5729091-D313-3F28-CF39-F25C89EDA56D}"/>
              </a:ext>
            </a:extLst>
          </p:cNvPr>
          <p:cNvSpPr/>
          <p:nvPr/>
        </p:nvSpPr>
        <p:spPr>
          <a:xfrm>
            <a:off x="5131789" y="5857470"/>
            <a:ext cx="466127" cy="3766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00:00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b="1" baseline="30000">
                <a:solidFill>
                  <a:srgbClr val="004876"/>
                </a:solidFill>
                <a:latin typeface="Century Gothic" panose="020B0502020202020204" pitchFamily="34" charset="0"/>
              </a:rPr>
              <a:t>26/01</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6D6B499F-1131-C191-17FB-93164217F7DE}"/>
              </a:ext>
            </a:extLst>
          </p:cNvPr>
          <p:cNvSpPr/>
          <p:nvPr/>
        </p:nvSpPr>
        <p:spPr>
          <a:xfrm>
            <a:off x="1066486"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6" name="Rectangle 15">
            <a:extLst>
              <a:ext uri="{FF2B5EF4-FFF2-40B4-BE49-F238E27FC236}">
                <a16:creationId xmlns:a16="http://schemas.microsoft.com/office/drawing/2014/main" id="{2BAC57B0-6A1B-9703-B4A9-A0A0F4CB92CC}"/>
              </a:ext>
            </a:extLst>
          </p:cNvPr>
          <p:cNvSpPr/>
          <p:nvPr/>
        </p:nvSpPr>
        <p:spPr>
          <a:xfrm>
            <a:off x="1805632"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8" name="Rectangle 17">
            <a:extLst>
              <a:ext uri="{FF2B5EF4-FFF2-40B4-BE49-F238E27FC236}">
                <a16:creationId xmlns:a16="http://schemas.microsoft.com/office/drawing/2014/main" id="{645B3885-809C-449F-E44E-700382FA5DB8}"/>
              </a:ext>
            </a:extLst>
          </p:cNvPr>
          <p:cNvSpPr/>
          <p:nvPr/>
        </p:nvSpPr>
        <p:spPr>
          <a:xfrm>
            <a:off x="2544778"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19" name="Rectangle 18">
            <a:extLst>
              <a:ext uri="{FF2B5EF4-FFF2-40B4-BE49-F238E27FC236}">
                <a16:creationId xmlns:a16="http://schemas.microsoft.com/office/drawing/2014/main" id="{3E2E1F2A-5F9F-D3AC-94CA-339EDA525D6C}"/>
              </a:ext>
            </a:extLst>
          </p:cNvPr>
          <p:cNvSpPr/>
          <p:nvPr/>
        </p:nvSpPr>
        <p:spPr>
          <a:xfrm>
            <a:off x="3283924"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26907B46-2DA9-9F41-C7F3-5B03021433C3}"/>
              </a:ext>
            </a:extLst>
          </p:cNvPr>
          <p:cNvSpPr/>
          <p:nvPr/>
        </p:nvSpPr>
        <p:spPr>
          <a:xfrm>
            <a:off x="4023070"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21" name="Rectangle 20">
            <a:extLst>
              <a:ext uri="{FF2B5EF4-FFF2-40B4-BE49-F238E27FC236}">
                <a16:creationId xmlns:a16="http://schemas.microsoft.com/office/drawing/2014/main" id="{AEC4A2A5-F1A0-BD9F-E9C9-04ADC19EE604}"/>
              </a:ext>
            </a:extLst>
          </p:cNvPr>
          <p:cNvSpPr/>
          <p:nvPr/>
        </p:nvSpPr>
        <p:spPr>
          <a:xfrm>
            <a:off x="4762216"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
        <p:nvSpPr>
          <p:cNvPr id="22" name="Rectangle 21">
            <a:extLst>
              <a:ext uri="{FF2B5EF4-FFF2-40B4-BE49-F238E27FC236}">
                <a16:creationId xmlns:a16="http://schemas.microsoft.com/office/drawing/2014/main" id="{F0A01842-42C7-AE9D-8BC7-FEE0C40685CD}"/>
              </a:ext>
            </a:extLst>
          </p:cNvPr>
          <p:cNvSpPr/>
          <p:nvPr/>
        </p:nvSpPr>
        <p:spPr>
          <a:xfrm>
            <a:off x="5501362" y="5857470"/>
            <a:ext cx="466127" cy="2400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30000" noProof="0">
                <a:ln>
                  <a:noFill/>
                </a:ln>
                <a:solidFill>
                  <a:srgbClr val="004876"/>
                </a:solidFill>
                <a:effectLst/>
                <a:uLnTx/>
                <a:uFillTx/>
                <a:latin typeface="Century Gothic" panose="020B0502020202020204" pitchFamily="34" charset="0"/>
                <a:ea typeface="+mn-ea"/>
                <a:cs typeface="+mn-cs"/>
              </a:rPr>
              <a:t>12:00</a:t>
            </a:r>
            <a:endParaRPr kumimoji="0" lang="en-GB" sz="11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1582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656DCA4-BB47-B97B-4443-0C112FF8C368}"/>
              </a:ext>
            </a:extLst>
          </p:cNvPr>
          <p:cNvGraphicFramePr>
            <a:graphicFrameLocks noChangeAspect="1"/>
          </p:cNvGraphicFramePr>
          <p:nvPr>
            <p:custDataLst>
              <p:tags r:id="rId1"/>
            </p:custDataLst>
            <p:extLst>
              <p:ext uri="{D42A27DB-BD31-4B8C-83A1-F6EECF244321}">
                <p14:modId xmlns:p14="http://schemas.microsoft.com/office/powerpoint/2010/main" val="3219843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A656DCA4-BB47-B97B-4443-0C112FF8C3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738658-40DA-A29B-2D59-CC1664230F20}"/>
              </a:ext>
            </a:extLst>
          </p:cNvPr>
          <p:cNvSpPr>
            <a:spLocks noGrp="1"/>
          </p:cNvSpPr>
          <p:nvPr>
            <p:ph type="title"/>
          </p:nvPr>
        </p:nvSpPr>
        <p:spPr>
          <a:xfrm>
            <a:off x="382384" y="232834"/>
            <a:ext cx="11438313" cy="708715"/>
          </a:xfrm>
        </p:spPr>
        <p:txBody>
          <a:bodyPr vert="horz"/>
          <a:lstStyle/>
          <a:p>
            <a:r>
              <a:rPr lang="en-GB" sz="2000" dirty="0"/>
              <a:t>Creating efficient and flexible buildings will play a key part of managing household electricity demand in an energy system of variable renewables </a:t>
            </a:r>
          </a:p>
        </p:txBody>
      </p:sp>
      <p:sp>
        <p:nvSpPr>
          <p:cNvPr id="3" name="Slide Number Placeholder 2">
            <a:extLst>
              <a:ext uri="{FF2B5EF4-FFF2-40B4-BE49-F238E27FC236}">
                <a16:creationId xmlns:a16="http://schemas.microsoft.com/office/drawing/2014/main" id="{4437F1EE-0607-1528-8780-920FD4E285AB}"/>
              </a:ext>
            </a:extLst>
          </p:cNvPr>
          <p:cNvSpPr>
            <a:spLocks noGrp="1"/>
          </p:cNvSpPr>
          <p:nvPr>
            <p:ph type="sldNum" sz="quarter" idx="11"/>
          </p:nvPr>
        </p:nvSpPr>
        <p:spPr/>
        <p:txBody>
          <a:bodyPr/>
          <a:lstStyle/>
          <a:p>
            <a:fld id="{ABB6D191-819E-455F-BC39-F2381519C0C1}" type="slidenum">
              <a:rPr lang="en-US" noProof="0" smtClean="0"/>
              <a:t>41</a:t>
            </a:fld>
            <a:endParaRPr lang="en-US" noProof="0"/>
          </a:p>
        </p:txBody>
      </p:sp>
      <p:sp>
        <p:nvSpPr>
          <p:cNvPr id="11" name="Rectangle 10">
            <a:extLst>
              <a:ext uri="{FF2B5EF4-FFF2-40B4-BE49-F238E27FC236}">
                <a16:creationId xmlns:a16="http://schemas.microsoft.com/office/drawing/2014/main" id="{9E52136D-33C9-3323-17B3-35F85131E638}"/>
              </a:ext>
            </a:extLst>
          </p:cNvPr>
          <p:cNvSpPr/>
          <p:nvPr/>
        </p:nvSpPr>
        <p:spPr>
          <a:xfrm>
            <a:off x="282441" y="3089247"/>
            <a:ext cx="1335505" cy="134159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Impact on final energy consumption </a:t>
            </a:r>
          </a:p>
        </p:txBody>
      </p:sp>
      <p:sp>
        <p:nvSpPr>
          <p:cNvPr id="12" name="Rectangle 11">
            <a:extLst>
              <a:ext uri="{FF2B5EF4-FFF2-40B4-BE49-F238E27FC236}">
                <a16:creationId xmlns:a16="http://schemas.microsoft.com/office/drawing/2014/main" id="{13EEA138-51BB-EB19-0840-A9999DBA9D99}"/>
              </a:ext>
            </a:extLst>
          </p:cNvPr>
          <p:cNvSpPr/>
          <p:nvPr/>
        </p:nvSpPr>
        <p:spPr>
          <a:xfrm>
            <a:off x="282448" y="4623620"/>
            <a:ext cx="1335505" cy="133457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Impact on peak energy consumption </a:t>
            </a:r>
          </a:p>
        </p:txBody>
      </p:sp>
      <p:sp>
        <p:nvSpPr>
          <p:cNvPr id="16" name="Rectangle 15">
            <a:extLst>
              <a:ext uri="{FF2B5EF4-FFF2-40B4-BE49-F238E27FC236}">
                <a16:creationId xmlns:a16="http://schemas.microsoft.com/office/drawing/2014/main" id="{6B859F47-BB6B-0619-1D20-1A15ABF7E102}"/>
              </a:ext>
            </a:extLst>
          </p:cNvPr>
          <p:cNvSpPr/>
          <p:nvPr/>
        </p:nvSpPr>
        <p:spPr>
          <a:xfrm>
            <a:off x="3852909" y="2260650"/>
            <a:ext cx="2350955" cy="673984"/>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2"/>
                </a:solidFill>
                <a:latin typeface="Century Gothic" panose="020B0502020202020204" pitchFamily="34" charset="0"/>
              </a:rPr>
              <a:t>Better building design and retrofit </a:t>
            </a:r>
          </a:p>
        </p:txBody>
      </p:sp>
      <p:sp>
        <p:nvSpPr>
          <p:cNvPr id="20" name="Rectangle 19">
            <a:extLst>
              <a:ext uri="{FF2B5EF4-FFF2-40B4-BE49-F238E27FC236}">
                <a16:creationId xmlns:a16="http://schemas.microsoft.com/office/drawing/2014/main" id="{989879DD-F5F5-E87B-434D-9B2D43C05E9F}"/>
              </a:ext>
            </a:extLst>
          </p:cNvPr>
          <p:cNvSpPr/>
          <p:nvPr/>
        </p:nvSpPr>
        <p:spPr>
          <a:xfrm>
            <a:off x="3852906" y="3070688"/>
            <a:ext cx="2350952" cy="134159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lumMod val="85000"/>
                    <a:lumOff val="15000"/>
                  </a:schemeClr>
                </a:solidFill>
                <a:latin typeface="Century Gothic" panose="020B0502020202020204" pitchFamily="34" charset="0"/>
              </a:rPr>
              <a:t>Passive heating/cooling reduces energy needs, and insulation reduces energy loss </a:t>
            </a:r>
          </a:p>
        </p:txBody>
      </p:sp>
      <p:sp>
        <p:nvSpPr>
          <p:cNvPr id="21" name="Rectangle 20">
            <a:extLst>
              <a:ext uri="{FF2B5EF4-FFF2-40B4-BE49-F238E27FC236}">
                <a16:creationId xmlns:a16="http://schemas.microsoft.com/office/drawing/2014/main" id="{39181B9E-DF1B-FF77-17AD-021F432059ED}"/>
              </a:ext>
            </a:extLst>
          </p:cNvPr>
          <p:cNvSpPr/>
          <p:nvPr/>
        </p:nvSpPr>
        <p:spPr>
          <a:xfrm>
            <a:off x="3852909" y="4619456"/>
            <a:ext cx="2350952" cy="134159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lumMod val="85000"/>
                    <a:lumOff val="15000"/>
                  </a:schemeClr>
                </a:solidFill>
                <a:latin typeface="Century Gothic" panose="020B0502020202020204" pitchFamily="34" charset="0"/>
              </a:rPr>
              <a:t>Enables households to pre-heat their homes ahead of peak times </a:t>
            </a:r>
          </a:p>
        </p:txBody>
      </p:sp>
      <p:grpSp>
        <p:nvGrpSpPr>
          <p:cNvPr id="62" name="Group 61">
            <a:extLst>
              <a:ext uri="{FF2B5EF4-FFF2-40B4-BE49-F238E27FC236}">
                <a16:creationId xmlns:a16="http://schemas.microsoft.com/office/drawing/2014/main" id="{2A9CD1AE-1CB7-E791-8AFC-90FCF8F22593}"/>
              </a:ext>
            </a:extLst>
          </p:cNvPr>
          <p:cNvGrpSpPr/>
          <p:nvPr/>
        </p:nvGrpSpPr>
        <p:grpSpPr>
          <a:xfrm>
            <a:off x="6420035" y="2255937"/>
            <a:ext cx="5318757" cy="3723673"/>
            <a:chOff x="5896707" y="2255937"/>
            <a:chExt cx="5842085" cy="3723673"/>
          </a:xfrm>
        </p:grpSpPr>
        <p:sp>
          <p:nvSpPr>
            <p:cNvPr id="14" name="Rectangle 13">
              <a:extLst>
                <a:ext uri="{FF2B5EF4-FFF2-40B4-BE49-F238E27FC236}">
                  <a16:creationId xmlns:a16="http://schemas.microsoft.com/office/drawing/2014/main" id="{7EB95D4E-95CA-8339-FB61-45CCE5BB97CD}"/>
                </a:ext>
              </a:extLst>
            </p:cNvPr>
            <p:cNvSpPr/>
            <p:nvPr/>
          </p:nvSpPr>
          <p:spPr>
            <a:xfrm>
              <a:off x="5896707" y="2260650"/>
              <a:ext cx="1780423" cy="673984"/>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2"/>
                  </a:solidFill>
                  <a:latin typeface="Century Gothic" panose="020B0502020202020204" pitchFamily="34" charset="0"/>
                </a:rPr>
                <a:t>Smart </a:t>
              </a:r>
              <a:r>
                <a:rPr lang="en-GB" sz="1400" b="1">
                  <a:solidFill>
                    <a:schemeClr val="tx2"/>
                  </a:solidFill>
                  <a:latin typeface="Century Gothic" panose="020B0502020202020204" pitchFamily="34" charset="0"/>
                </a:rPr>
                <a:t>systems </a:t>
              </a:r>
              <a:r>
                <a:rPr lang="en-GB" sz="1400" b="1">
                  <a:ln>
                    <a:noFill/>
                  </a:ln>
                  <a:solidFill>
                    <a:schemeClr val="tx2"/>
                  </a:solidFill>
                  <a:latin typeface="Century Gothic" panose="020B0502020202020204" pitchFamily="34" charset="0"/>
                </a:rPr>
                <a:t> </a:t>
              </a:r>
            </a:p>
          </p:txBody>
        </p:sp>
        <p:sp>
          <p:nvSpPr>
            <p:cNvPr id="27" name="Rectangle 26">
              <a:extLst>
                <a:ext uri="{FF2B5EF4-FFF2-40B4-BE49-F238E27FC236}">
                  <a16:creationId xmlns:a16="http://schemas.microsoft.com/office/drawing/2014/main" id="{884E70B8-F1E5-D10A-275E-FDC43EE65BBF}"/>
                </a:ext>
              </a:extLst>
            </p:cNvPr>
            <p:cNvSpPr/>
            <p:nvPr/>
          </p:nvSpPr>
          <p:spPr>
            <a:xfrm>
              <a:off x="5896707" y="3089248"/>
              <a:ext cx="1780423" cy="134159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lumMod val="85000"/>
                      <a:lumOff val="15000"/>
                    </a:schemeClr>
                  </a:solidFill>
                  <a:latin typeface="Century Gothic" panose="020B0502020202020204" pitchFamily="34" charset="0"/>
                </a:rPr>
                <a:t>Optimise energy consumption according to need and incentivise household behaviour change </a:t>
              </a:r>
            </a:p>
          </p:txBody>
        </p:sp>
        <p:sp>
          <p:nvSpPr>
            <p:cNvPr id="28" name="Rectangle 27">
              <a:extLst>
                <a:ext uri="{FF2B5EF4-FFF2-40B4-BE49-F238E27FC236}">
                  <a16:creationId xmlns:a16="http://schemas.microsoft.com/office/drawing/2014/main" id="{234E84EF-C24D-5112-C8FE-41BDEDA311D8}"/>
                </a:ext>
              </a:extLst>
            </p:cNvPr>
            <p:cNvSpPr/>
            <p:nvPr/>
          </p:nvSpPr>
          <p:spPr>
            <a:xfrm>
              <a:off x="5896710" y="4638016"/>
              <a:ext cx="1780423" cy="134159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lumMod val="85000"/>
                      <a:lumOff val="15000"/>
                    </a:schemeClr>
                  </a:solidFill>
                  <a:latin typeface="Century Gothic" panose="020B0502020202020204" pitchFamily="34" charset="0"/>
                </a:rPr>
                <a:t>Automatically time shift energy consumption based on needs in response to peak prices</a:t>
              </a:r>
            </a:p>
          </p:txBody>
        </p:sp>
        <p:sp>
          <p:nvSpPr>
            <p:cNvPr id="8" name="Rectangle 7">
              <a:extLst>
                <a:ext uri="{FF2B5EF4-FFF2-40B4-BE49-F238E27FC236}">
                  <a16:creationId xmlns:a16="http://schemas.microsoft.com/office/drawing/2014/main" id="{43F48714-48E2-28D4-C7C0-7478DF6F6369}"/>
                </a:ext>
              </a:extLst>
            </p:cNvPr>
            <p:cNvSpPr/>
            <p:nvPr/>
          </p:nvSpPr>
          <p:spPr>
            <a:xfrm>
              <a:off x="9958367" y="2255937"/>
              <a:ext cx="1780423" cy="673984"/>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2"/>
                  </a:solidFill>
                  <a:latin typeface="Century Gothic" panose="020B0502020202020204" pitchFamily="34" charset="0"/>
                </a:rPr>
                <a:t>Storage solutions </a:t>
              </a:r>
            </a:p>
          </p:txBody>
        </p:sp>
        <p:sp>
          <p:nvSpPr>
            <p:cNvPr id="9" name="Rectangle 8">
              <a:extLst>
                <a:ext uri="{FF2B5EF4-FFF2-40B4-BE49-F238E27FC236}">
                  <a16:creationId xmlns:a16="http://schemas.microsoft.com/office/drawing/2014/main" id="{98188634-2999-7931-B07A-9ED9437CEAC6}"/>
                </a:ext>
              </a:extLst>
            </p:cNvPr>
            <p:cNvSpPr/>
            <p:nvPr/>
          </p:nvSpPr>
          <p:spPr>
            <a:xfrm>
              <a:off x="7914569" y="2261523"/>
              <a:ext cx="1780423" cy="673984"/>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2"/>
                  </a:solidFill>
                  <a:latin typeface="Century Gothic" panose="020B0502020202020204" pitchFamily="34" charset="0"/>
                </a:rPr>
                <a:t>Solar PV</a:t>
              </a:r>
            </a:p>
          </p:txBody>
        </p:sp>
        <p:sp>
          <p:nvSpPr>
            <p:cNvPr id="10" name="Rectangle 9">
              <a:extLst>
                <a:ext uri="{FF2B5EF4-FFF2-40B4-BE49-F238E27FC236}">
                  <a16:creationId xmlns:a16="http://schemas.microsoft.com/office/drawing/2014/main" id="{61663F1D-9B71-A636-FBBD-99BDDEF2FDCC}"/>
                </a:ext>
              </a:extLst>
            </p:cNvPr>
            <p:cNvSpPr/>
            <p:nvPr/>
          </p:nvSpPr>
          <p:spPr>
            <a:xfrm>
              <a:off x="7914569" y="3068278"/>
              <a:ext cx="1780423" cy="134159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lumMod val="85000"/>
                      <a:lumOff val="15000"/>
                    </a:schemeClr>
                  </a:solidFill>
                  <a:latin typeface="Century Gothic" panose="020B0502020202020204" pitchFamily="34" charset="0"/>
                </a:rPr>
                <a:t>Reduces electricity imports from the grid </a:t>
              </a:r>
            </a:p>
          </p:txBody>
        </p:sp>
        <p:sp>
          <p:nvSpPr>
            <p:cNvPr id="13" name="Rectangle 12">
              <a:extLst>
                <a:ext uri="{FF2B5EF4-FFF2-40B4-BE49-F238E27FC236}">
                  <a16:creationId xmlns:a16="http://schemas.microsoft.com/office/drawing/2014/main" id="{D6D185D7-4A28-A444-4BF5-FFFB84C084F0}"/>
                </a:ext>
              </a:extLst>
            </p:cNvPr>
            <p:cNvSpPr/>
            <p:nvPr/>
          </p:nvSpPr>
          <p:spPr>
            <a:xfrm>
              <a:off x="9958369" y="4614743"/>
              <a:ext cx="1780423" cy="134159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lumMod val="85000"/>
                      <a:lumOff val="15000"/>
                    </a:schemeClr>
                  </a:solidFill>
                  <a:latin typeface="Century Gothic" panose="020B0502020202020204" pitchFamily="34" charset="0"/>
                </a:rPr>
                <a:t>Batteries, hot water storage, or heat storage enable time shifting of energy use to off-peak times</a:t>
              </a:r>
            </a:p>
          </p:txBody>
        </p:sp>
        <p:sp>
          <p:nvSpPr>
            <p:cNvPr id="22" name="Rectangle 21">
              <a:extLst>
                <a:ext uri="{FF2B5EF4-FFF2-40B4-BE49-F238E27FC236}">
                  <a16:creationId xmlns:a16="http://schemas.microsoft.com/office/drawing/2014/main" id="{6594429A-4488-AD17-CE93-F6F866F5BE23}"/>
                </a:ext>
              </a:extLst>
            </p:cNvPr>
            <p:cNvSpPr/>
            <p:nvPr/>
          </p:nvSpPr>
          <p:spPr>
            <a:xfrm>
              <a:off x="7914569" y="4638016"/>
              <a:ext cx="1880737" cy="134159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GB" sz="1200">
                  <a:ln>
                    <a:noFill/>
                  </a:ln>
                  <a:solidFill>
                    <a:schemeClr val="tx1">
                      <a:lumMod val="85000"/>
                      <a:lumOff val="15000"/>
                    </a:schemeClr>
                  </a:solidFill>
                  <a:latin typeface="Century Gothic" panose="020B0502020202020204" pitchFamily="34" charset="0"/>
                </a:rPr>
                <a:t>Unable to time-shift demand – unless combined with a battery </a:t>
              </a:r>
            </a:p>
          </p:txBody>
        </p:sp>
        <p:sp>
          <p:nvSpPr>
            <p:cNvPr id="24" name="Rectangle 23">
              <a:extLst>
                <a:ext uri="{FF2B5EF4-FFF2-40B4-BE49-F238E27FC236}">
                  <a16:creationId xmlns:a16="http://schemas.microsoft.com/office/drawing/2014/main" id="{0BEF62AF-2924-CEF3-5471-A6C7E5F68274}"/>
                </a:ext>
              </a:extLst>
            </p:cNvPr>
            <p:cNvSpPr/>
            <p:nvPr/>
          </p:nvSpPr>
          <p:spPr>
            <a:xfrm>
              <a:off x="9946426" y="3051458"/>
              <a:ext cx="1792360" cy="134159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GB" sz="1200">
                  <a:solidFill>
                    <a:schemeClr val="tx1">
                      <a:lumMod val="85000"/>
                      <a:lumOff val="15000"/>
                    </a:schemeClr>
                  </a:solidFill>
                  <a:latin typeface="Century Gothic" panose="020B0502020202020204" pitchFamily="34" charset="0"/>
                </a:rPr>
                <a:t>Only able to time shift demand - does not reduce the amount of energy needed</a:t>
              </a:r>
              <a:endParaRPr lang="en-GB" sz="1200">
                <a:ln>
                  <a:noFill/>
                </a:ln>
                <a:solidFill>
                  <a:schemeClr val="tx1">
                    <a:lumMod val="85000"/>
                    <a:lumOff val="15000"/>
                  </a:schemeClr>
                </a:solidFill>
                <a:latin typeface="Century Gothic" panose="020B0502020202020204" pitchFamily="34" charset="0"/>
              </a:endParaRPr>
            </a:p>
          </p:txBody>
        </p:sp>
      </p:grpSp>
      <p:sp>
        <p:nvSpPr>
          <p:cNvPr id="5" name="Rectangle 4">
            <a:extLst>
              <a:ext uri="{FF2B5EF4-FFF2-40B4-BE49-F238E27FC236}">
                <a16:creationId xmlns:a16="http://schemas.microsoft.com/office/drawing/2014/main" id="{0BE39709-C252-D558-5C16-8FB574C1449E}"/>
              </a:ext>
            </a:extLst>
          </p:cNvPr>
          <p:cNvSpPr/>
          <p:nvPr/>
        </p:nvSpPr>
        <p:spPr>
          <a:xfrm>
            <a:off x="1710753" y="2264815"/>
            <a:ext cx="1780423" cy="673984"/>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2"/>
                </a:solidFill>
                <a:latin typeface="Century Gothic" panose="020B0502020202020204" pitchFamily="34" charset="0"/>
              </a:rPr>
              <a:t>Technical efficiency improvements </a:t>
            </a:r>
          </a:p>
        </p:txBody>
      </p:sp>
      <p:sp>
        <p:nvSpPr>
          <p:cNvPr id="23" name="Rectangle 22">
            <a:extLst>
              <a:ext uri="{FF2B5EF4-FFF2-40B4-BE49-F238E27FC236}">
                <a16:creationId xmlns:a16="http://schemas.microsoft.com/office/drawing/2014/main" id="{92D40D66-B8C4-5C02-A509-0069D4FCDAFD}"/>
              </a:ext>
            </a:extLst>
          </p:cNvPr>
          <p:cNvSpPr/>
          <p:nvPr/>
        </p:nvSpPr>
        <p:spPr>
          <a:xfrm>
            <a:off x="1710750" y="3074853"/>
            <a:ext cx="1780423" cy="134159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en-GB" sz="1200">
                <a:solidFill>
                  <a:schemeClr val="tx1">
                    <a:lumMod val="85000"/>
                    <a:lumOff val="15000"/>
                  </a:schemeClr>
                </a:solidFill>
                <a:latin typeface="Century Gothic" panose="020B0502020202020204" pitchFamily="34" charset="0"/>
              </a:rPr>
              <a:t>More efficient technologies consume less energy </a:t>
            </a:r>
          </a:p>
        </p:txBody>
      </p:sp>
      <p:sp>
        <p:nvSpPr>
          <p:cNvPr id="29" name="Rectangle 28">
            <a:extLst>
              <a:ext uri="{FF2B5EF4-FFF2-40B4-BE49-F238E27FC236}">
                <a16:creationId xmlns:a16="http://schemas.microsoft.com/office/drawing/2014/main" id="{232450EB-CB02-6F96-6679-EC550077211D}"/>
              </a:ext>
            </a:extLst>
          </p:cNvPr>
          <p:cNvSpPr/>
          <p:nvPr/>
        </p:nvSpPr>
        <p:spPr>
          <a:xfrm>
            <a:off x="1710747" y="1522805"/>
            <a:ext cx="1780423" cy="6739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Use less energy for the same output </a:t>
            </a:r>
          </a:p>
        </p:txBody>
      </p:sp>
      <p:sp>
        <p:nvSpPr>
          <p:cNvPr id="26" name="Oval 25">
            <a:extLst>
              <a:ext uri="{FF2B5EF4-FFF2-40B4-BE49-F238E27FC236}">
                <a16:creationId xmlns:a16="http://schemas.microsoft.com/office/drawing/2014/main" id="{8DAA446F-0334-3340-FA33-87DD16826959}"/>
              </a:ext>
            </a:extLst>
          </p:cNvPr>
          <p:cNvSpPr/>
          <p:nvPr/>
        </p:nvSpPr>
        <p:spPr>
          <a:xfrm>
            <a:off x="2415845" y="1251382"/>
            <a:ext cx="370225" cy="36202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1">
                    <a:lumMod val="85000"/>
                    <a:lumOff val="15000"/>
                  </a:schemeClr>
                </a:solidFill>
                <a:latin typeface="Century Gothic" panose="020B0502020202020204" pitchFamily="34" charset="0"/>
              </a:rPr>
              <a:t>1</a:t>
            </a:r>
          </a:p>
        </p:txBody>
      </p:sp>
      <p:sp>
        <p:nvSpPr>
          <p:cNvPr id="41" name="Rectangle 40">
            <a:extLst>
              <a:ext uri="{FF2B5EF4-FFF2-40B4-BE49-F238E27FC236}">
                <a16:creationId xmlns:a16="http://schemas.microsoft.com/office/drawing/2014/main" id="{CAE6509A-E794-B77A-9CE0-DFC03242EA97}"/>
              </a:ext>
            </a:extLst>
          </p:cNvPr>
          <p:cNvSpPr/>
          <p:nvPr/>
        </p:nvSpPr>
        <p:spPr>
          <a:xfrm>
            <a:off x="1716195" y="4614742"/>
            <a:ext cx="1774981" cy="134159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GB" sz="1200">
                <a:solidFill>
                  <a:schemeClr val="tx1">
                    <a:lumMod val="85000"/>
                    <a:lumOff val="15000"/>
                  </a:schemeClr>
                </a:solidFill>
                <a:latin typeface="Century Gothic" panose="020B0502020202020204" pitchFamily="34" charset="0"/>
              </a:rPr>
              <a:t>Reduces scale of peaks, but unable to load-shift </a:t>
            </a:r>
            <a:endParaRPr lang="en-GB" sz="1200">
              <a:ln>
                <a:noFill/>
              </a:ln>
              <a:solidFill>
                <a:schemeClr val="tx1">
                  <a:lumMod val="85000"/>
                  <a:lumOff val="15000"/>
                </a:schemeClr>
              </a:solidFill>
              <a:latin typeface="Century Gothic" panose="020B0502020202020204" pitchFamily="34" charset="0"/>
            </a:endParaRPr>
          </a:p>
        </p:txBody>
      </p:sp>
      <p:sp>
        <p:nvSpPr>
          <p:cNvPr id="42" name="Rectangle 41">
            <a:extLst>
              <a:ext uri="{FF2B5EF4-FFF2-40B4-BE49-F238E27FC236}">
                <a16:creationId xmlns:a16="http://schemas.microsoft.com/office/drawing/2014/main" id="{D9A022C2-021A-C0EE-2F3A-88837F8D2371}"/>
              </a:ext>
            </a:extLst>
          </p:cNvPr>
          <p:cNvSpPr/>
          <p:nvPr/>
        </p:nvSpPr>
        <p:spPr>
          <a:xfrm>
            <a:off x="3840934" y="987527"/>
            <a:ext cx="3831105" cy="55083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a:ln>
                  <a:noFill/>
                </a:ln>
                <a:solidFill>
                  <a:schemeClr val="bg1"/>
                </a:solidFill>
                <a:latin typeface="Century Gothic" panose="020B0502020202020204" pitchFamily="34" charset="0"/>
              </a:rPr>
              <a:t>Reduce energy needs and losses </a:t>
            </a:r>
          </a:p>
        </p:txBody>
      </p:sp>
      <p:sp>
        <p:nvSpPr>
          <p:cNvPr id="43" name="Oval 42">
            <a:extLst>
              <a:ext uri="{FF2B5EF4-FFF2-40B4-BE49-F238E27FC236}">
                <a16:creationId xmlns:a16="http://schemas.microsoft.com/office/drawing/2014/main" id="{14B0C18A-C7ED-2E46-AD38-41963563B9AC}"/>
              </a:ext>
            </a:extLst>
          </p:cNvPr>
          <p:cNvSpPr/>
          <p:nvPr/>
        </p:nvSpPr>
        <p:spPr>
          <a:xfrm>
            <a:off x="4237486" y="1241179"/>
            <a:ext cx="370225" cy="36202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solidFill>
                  <a:schemeClr val="tx1">
                    <a:lumMod val="85000"/>
                    <a:lumOff val="15000"/>
                  </a:schemeClr>
                </a:solidFill>
                <a:latin typeface="Century Gothic" panose="020B0502020202020204" pitchFamily="34" charset="0"/>
              </a:rPr>
              <a:t>2</a:t>
            </a:r>
            <a:endParaRPr lang="en-GB" sz="1400" b="1">
              <a:ln>
                <a:noFill/>
              </a:ln>
              <a:solidFill>
                <a:schemeClr val="tx1">
                  <a:lumMod val="85000"/>
                  <a:lumOff val="15000"/>
                </a:schemeClr>
              </a:solidFill>
              <a:latin typeface="Century Gothic" panose="020B0502020202020204" pitchFamily="34" charset="0"/>
            </a:endParaRPr>
          </a:p>
        </p:txBody>
      </p:sp>
      <p:cxnSp>
        <p:nvCxnSpPr>
          <p:cNvPr id="46" name="Straight Connector 45">
            <a:extLst>
              <a:ext uri="{FF2B5EF4-FFF2-40B4-BE49-F238E27FC236}">
                <a16:creationId xmlns:a16="http://schemas.microsoft.com/office/drawing/2014/main" id="{475B7316-A728-25A6-C4E6-C5E30C866EF5}"/>
              </a:ext>
            </a:extLst>
          </p:cNvPr>
          <p:cNvCxnSpPr/>
          <p:nvPr/>
        </p:nvCxnSpPr>
        <p:spPr>
          <a:xfrm>
            <a:off x="3657600" y="1241179"/>
            <a:ext cx="0" cy="518098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21A4961F-60CF-3110-8900-C8AC31464EB4}"/>
              </a:ext>
            </a:extLst>
          </p:cNvPr>
          <p:cNvSpPr/>
          <p:nvPr/>
        </p:nvSpPr>
        <p:spPr>
          <a:xfrm>
            <a:off x="3852906" y="1645955"/>
            <a:ext cx="7885877" cy="55083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Household demand-side flexibility </a:t>
            </a:r>
          </a:p>
        </p:txBody>
      </p:sp>
      <p:sp>
        <p:nvSpPr>
          <p:cNvPr id="49" name="Oval 48">
            <a:extLst>
              <a:ext uri="{FF2B5EF4-FFF2-40B4-BE49-F238E27FC236}">
                <a16:creationId xmlns:a16="http://schemas.microsoft.com/office/drawing/2014/main" id="{A2BDC8D3-66C6-B636-D3DE-BDE8091B7C39}"/>
              </a:ext>
            </a:extLst>
          </p:cNvPr>
          <p:cNvSpPr/>
          <p:nvPr/>
        </p:nvSpPr>
        <p:spPr>
          <a:xfrm>
            <a:off x="7895792" y="1300548"/>
            <a:ext cx="370225" cy="36202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1">
                    <a:lumMod val="85000"/>
                    <a:lumOff val="15000"/>
                  </a:schemeClr>
                </a:solidFill>
                <a:latin typeface="Century Gothic" panose="020B0502020202020204" pitchFamily="34" charset="0"/>
              </a:rPr>
              <a:t>3</a:t>
            </a:r>
          </a:p>
        </p:txBody>
      </p:sp>
      <p:sp>
        <p:nvSpPr>
          <p:cNvPr id="15" name="TextBox 14">
            <a:extLst>
              <a:ext uri="{FF2B5EF4-FFF2-40B4-BE49-F238E27FC236}">
                <a16:creationId xmlns:a16="http://schemas.microsoft.com/office/drawing/2014/main" id="{3ADA091A-41E1-4A91-D3D7-0FAEC8BA852C}"/>
              </a:ext>
            </a:extLst>
          </p:cNvPr>
          <p:cNvSpPr txBox="1"/>
          <p:nvPr/>
        </p:nvSpPr>
        <p:spPr>
          <a:xfrm>
            <a:off x="1498128" y="6470096"/>
            <a:ext cx="6542842" cy="215444"/>
          </a:xfrm>
          <a:prstGeom prst="rect">
            <a:avLst/>
          </a:prstGeom>
          <a:noFill/>
        </p:spPr>
        <p:txBody>
          <a:bodyPr wrap="square" lIns="91440" tIns="45720" rIns="91440" bIns="45720" anchor="t">
            <a:spAutoFit/>
          </a:bodyPr>
          <a:lstStyle/>
          <a:p>
            <a:r>
              <a:rPr lang="en-US" sz="800" dirty="0">
                <a:latin typeface="Century Gothic" panose="020B0502020202020204" pitchFamily="34" charset="0"/>
              </a:rPr>
              <a:t>Source: Systemiq analysis for the ETC</a:t>
            </a:r>
            <a:r>
              <a:rPr lang="en-US" sz="700" dirty="0"/>
              <a:t>.</a:t>
            </a:r>
          </a:p>
        </p:txBody>
      </p:sp>
    </p:spTree>
    <p:extLst>
      <p:ext uri="{BB962C8B-B14F-4D97-AF65-F5344CB8AC3E}">
        <p14:creationId xmlns:p14="http://schemas.microsoft.com/office/powerpoint/2010/main" val="19026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0C470833-44F8-D1AD-2759-416F5B45A8B6}"/>
              </a:ext>
            </a:extLst>
          </p:cNvPr>
          <p:cNvGraphicFramePr>
            <a:graphicFrameLocks noChangeAspect="1"/>
          </p:cNvGraphicFramePr>
          <p:nvPr>
            <p:custDataLst>
              <p:tags r:id="rId1"/>
            </p:custDataLst>
            <p:extLst>
              <p:ext uri="{D42A27DB-BD31-4B8C-83A1-F6EECF244321}">
                <p14:modId xmlns:p14="http://schemas.microsoft.com/office/powerpoint/2010/main" val="2751257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1" name="think-cell data - do not delete" hidden="1">
                        <a:extLst>
                          <a:ext uri="{FF2B5EF4-FFF2-40B4-BE49-F238E27FC236}">
                            <a16:creationId xmlns:a16="http://schemas.microsoft.com/office/drawing/2014/main" id="{0C470833-44F8-D1AD-2759-416F5B45A8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26F6A5-5133-293F-069E-7637225DDFA7}"/>
              </a:ext>
            </a:extLst>
          </p:cNvPr>
          <p:cNvSpPr>
            <a:spLocks noGrp="1"/>
          </p:cNvSpPr>
          <p:nvPr>
            <p:ph type="title"/>
          </p:nvPr>
        </p:nvSpPr>
        <p:spPr>
          <a:xfrm>
            <a:off x="382384" y="339162"/>
            <a:ext cx="11438313" cy="708715"/>
          </a:xfrm>
        </p:spPr>
        <p:txBody>
          <a:bodyPr vert="horz"/>
          <a:lstStyle/>
          <a:p>
            <a:r>
              <a:rPr lang="en-GB" sz="2000"/>
              <a:t>Building codes should move towards certification level over time, driving the industry frontier forward, while the Passive House standard defines the technical potential</a:t>
            </a:r>
          </a:p>
        </p:txBody>
      </p:sp>
      <p:sp>
        <p:nvSpPr>
          <p:cNvPr id="3" name="Slide Number Placeholder 2">
            <a:extLst>
              <a:ext uri="{FF2B5EF4-FFF2-40B4-BE49-F238E27FC236}">
                <a16:creationId xmlns:a16="http://schemas.microsoft.com/office/drawing/2014/main" id="{D04123B9-A7F4-AA51-534B-58090265DD19}"/>
              </a:ext>
            </a:extLst>
          </p:cNvPr>
          <p:cNvSpPr>
            <a:spLocks noGrp="1"/>
          </p:cNvSpPr>
          <p:nvPr>
            <p:ph type="sldNum" sz="quarter" idx="11"/>
          </p:nvPr>
        </p:nvSpPr>
        <p:spPr/>
        <p:txBody>
          <a:bodyPr/>
          <a:lstStyle/>
          <a:p>
            <a:fld id="{ABB6D191-819E-455F-BC39-F2381519C0C1}" type="slidenum">
              <a:rPr lang="en-US" noProof="0" smtClean="0"/>
              <a:t>42</a:t>
            </a:fld>
            <a:endParaRPr lang="en-US" noProof="0"/>
          </a:p>
        </p:txBody>
      </p:sp>
      <p:sp>
        <p:nvSpPr>
          <p:cNvPr id="4" name="Footer Placeholder 3">
            <a:extLst>
              <a:ext uri="{FF2B5EF4-FFF2-40B4-BE49-F238E27FC236}">
                <a16:creationId xmlns:a16="http://schemas.microsoft.com/office/drawing/2014/main" id="{C6302A9C-D2B5-7A6A-DD27-99C0AC1D501B}"/>
              </a:ext>
            </a:extLst>
          </p:cNvPr>
          <p:cNvSpPr>
            <a:spLocks noGrp="1"/>
          </p:cNvSpPr>
          <p:nvPr>
            <p:ph type="ftr" sz="quarter" idx="12"/>
          </p:nvPr>
        </p:nvSpPr>
        <p:spPr/>
        <p:txBody>
          <a:bodyPr lIns="91440" tIns="45720" rIns="91440" bIns="45720" anchor="t"/>
          <a:lstStyle/>
          <a:p>
            <a:r>
              <a:rPr lang="en-US" sz="800" dirty="0">
                <a:latin typeface="Century Gothic"/>
              </a:rPr>
              <a:t>Source: Systemiq analysis for the ETC. </a:t>
            </a:r>
          </a:p>
        </p:txBody>
      </p:sp>
      <p:sp>
        <p:nvSpPr>
          <p:cNvPr id="5" name="Rectangle 4">
            <a:extLst>
              <a:ext uri="{FF2B5EF4-FFF2-40B4-BE49-F238E27FC236}">
                <a16:creationId xmlns:a16="http://schemas.microsoft.com/office/drawing/2014/main" id="{479409BC-D357-1139-0267-B3DD4564C6E9}"/>
              </a:ext>
            </a:extLst>
          </p:cNvPr>
          <p:cNvSpPr/>
          <p:nvPr/>
        </p:nvSpPr>
        <p:spPr>
          <a:xfrm>
            <a:off x="382385" y="992529"/>
            <a:ext cx="11438312" cy="25584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5190D48F-5093-BEC7-CC1A-E416E7C03CDD}"/>
              </a:ext>
            </a:extLst>
          </p:cNvPr>
          <p:cNvSpPr/>
          <p:nvPr/>
        </p:nvSpPr>
        <p:spPr>
          <a:xfrm>
            <a:off x="1224851" y="1986615"/>
            <a:ext cx="10444479" cy="18472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1DACA376-5108-37EA-03AE-AA277F3B3A8E}"/>
              </a:ext>
            </a:extLst>
          </p:cNvPr>
          <p:cNvSpPr txBox="1"/>
          <p:nvPr/>
        </p:nvSpPr>
        <p:spPr>
          <a:xfrm>
            <a:off x="525258" y="1078633"/>
            <a:ext cx="5361192" cy="246221"/>
          </a:xfrm>
          <a:prstGeom prst="rect">
            <a:avLst/>
          </a:prstGeom>
          <a:noFill/>
        </p:spPr>
        <p:txBody>
          <a:bodyPr wrap="square" lIns="0" tIns="0" rIns="0" bIns="0" rtlCol="0">
            <a:spAutoFit/>
          </a:bodyPr>
          <a:lstStyle/>
          <a:p>
            <a:r>
              <a:rPr lang="en-GB" sz="1600" b="1" u="sng">
                <a:latin typeface="Century Gothic" panose="020B0502020202020204" pitchFamily="34" charset="0"/>
              </a:rPr>
              <a:t>Country with long established building energy codes </a:t>
            </a:r>
          </a:p>
        </p:txBody>
      </p:sp>
      <p:sp>
        <p:nvSpPr>
          <p:cNvPr id="8" name="TextBox 7">
            <a:extLst>
              <a:ext uri="{FF2B5EF4-FFF2-40B4-BE49-F238E27FC236}">
                <a16:creationId xmlns:a16="http://schemas.microsoft.com/office/drawing/2014/main" id="{6A11B1CD-2F5D-25E5-EDC0-8ABA1A842212}"/>
              </a:ext>
            </a:extLst>
          </p:cNvPr>
          <p:cNvSpPr txBox="1"/>
          <p:nvPr/>
        </p:nvSpPr>
        <p:spPr>
          <a:xfrm>
            <a:off x="8212049" y="1235880"/>
            <a:ext cx="1828800" cy="369332"/>
          </a:xfrm>
          <a:prstGeom prst="rect">
            <a:avLst/>
          </a:prstGeom>
          <a:noFill/>
        </p:spPr>
        <p:txBody>
          <a:bodyPr wrap="square" lIns="0" tIns="0" rIns="0" bIns="0" rtlCol="0">
            <a:spAutoFit/>
          </a:bodyPr>
          <a:lstStyle/>
          <a:p>
            <a:pPr algn="ctr"/>
            <a:r>
              <a:rPr lang="en-GB" sz="1200" i="1">
                <a:latin typeface="Century Gothic" panose="020B0502020202020204" pitchFamily="34" charset="0"/>
              </a:rPr>
              <a:t>Certifications – top 5% of the market </a:t>
            </a:r>
          </a:p>
        </p:txBody>
      </p:sp>
      <p:sp>
        <p:nvSpPr>
          <p:cNvPr id="9" name="Rectangle 8">
            <a:extLst>
              <a:ext uri="{FF2B5EF4-FFF2-40B4-BE49-F238E27FC236}">
                <a16:creationId xmlns:a16="http://schemas.microsoft.com/office/drawing/2014/main" id="{313ABF7C-5A7B-69B0-46D6-31635B3E6FDF}"/>
              </a:ext>
            </a:extLst>
          </p:cNvPr>
          <p:cNvSpPr/>
          <p:nvPr/>
        </p:nvSpPr>
        <p:spPr>
          <a:xfrm>
            <a:off x="7029905" y="1734054"/>
            <a:ext cx="147782" cy="70396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E0A779BF-6985-C5A0-2C65-7247E59C259C}"/>
              </a:ext>
            </a:extLst>
          </p:cNvPr>
          <p:cNvSpPr txBox="1"/>
          <p:nvPr/>
        </p:nvSpPr>
        <p:spPr>
          <a:xfrm>
            <a:off x="6189396" y="1235880"/>
            <a:ext cx="1828800" cy="369332"/>
          </a:xfrm>
          <a:prstGeom prst="rect">
            <a:avLst/>
          </a:prstGeom>
          <a:noFill/>
        </p:spPr>
        <p:txBody>
          <a:bodyPr wrap="square" lIns="0" tIns="0" rIns="0" bIns="0" rtlCol="0">
            <a:spAutoFit/>
          </a:bodyPr>
          <a:lstStyle/>
          <a:p>
            <a:pPr algn="ctr"/>
            <a:r>
              <a:rPr lang="en-GB" sz="1200" i="1">
                <a:latin typeface="Century Gothic" panose="020B0502020202020204" pitchFamily="34" charset="0"/>
              </a:rPr>
              <a:t>Building codes – minimum standard</a:t>
            </a:r>
          </a:p>
        </p:txBody>
      </p:sp>
      <p:sp>
        <p:nvSpPr>
          <p:cNvPr id="11" name="Arrow: Right 10">
            <a:extLst>
              <a:ext uri="{FF2B5EF4-FFF2-40B4-BE49-F238E27FC236}">
                <a16:creationId xmlns:a16="http://schemas.microsoft.com/office/drawing/2014/main" id="{D7E7A167-15CC-6CE6-21A7-2E7FA6F0F6A7}"/>
              </a:ext>
            </a:extLst>
          </p:cNvPr>
          <p:cNvSpPr/>
          <p:nvPr/>
        </p:nvSpPr>
        <p:spPr>
          <a:xfrm>
            <a:off x="7351128" y="2307264"/>
            <a:ext cx="1220215" cy="288499"/>
          </a:xfrm>
          <a:prstGeom prst="rightArrow">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88D7B467-472E-472F-DFD7-B5FBCA9C8F11}"/>
              </a:ext>
            </a:extLst>
          </p:cNvPr>
          <p:cNvSpPr txBox="1"/>
          <p:nvPr/>
        </p:nvSpPr>
        <p:spPr>
          <a:xfrm>
            <a:off x="6362110" y="3127196"/>
            <a:ext cx="2328498" cy="338554"/>
          </a:xfrm>
          <a:prstGeom prst="rect">
            <a:avLst/>
          </a:prstGeom>
          <a:noFill/>
        </p:spPr>
        <p:txBody>
          <a:bodyPr wrap="square" lIns="0" tIns="0" rIns="0" bIns="0" rtlCol="0">
            <a:spAutoFit/>
          </a:bodyPr>
          <a:lstStyle/>
          <a:p>
            <a:pPr algn="l"/>
            <a:r>
              <a:rPr lang="en-GB" sz="1100" b="1" i="1">
                <a:solidFill>
                  <a:schemeClr val="accent5"/>
                </a:solidFill>
                <a:latin typeface="Century Gothic" panose="020B0502020202020204" pitchFamily="34" charset="0"/>
              </a:rPr>
              <a:t>Manageable, gradual cost premium to meet rising standards   </a:t>
            </a:r>
          </a:p>
        </p:txBody>
      </p:sp>
      <p:sp>
        <p:nvSpPr>
          <p:cNvPr id="13" name="Rectangle 12">
            <a:extLst>
              <a:ext uri="{FF2B5EF4-FFF2-40B4-BE49-F238E27FC236}">
                <a16:creationId xmlns:a16="http://schemas.microsoft.com/office/drawing/2014/main" id="{8BA0D05B-36D2-0E67-8669-D7A64AB3F6C7}"/>
              </a:ext>
            </a:extLst>
          </p:cNvPr>
          <p:cNvSpPr/>
          <p:nvPr/>
        </p:nvSpPr>
        <p:spPr>
          <a:xfrm>
            <a:off x="9080378" y="1734054"/>
            <a:ext cx="147782" cy="703962"/>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E8EDF048-741A-B800-6C74-A09CF62ADE9E}"/>
              </a:ext>
            </a:extLst>
          </p:cNvPr>
          <p:cNvSpPr/>
          <p:nvPr/>
        </p:nvSpPr>
        <p:spPr>
          <a:xfrm>
            <a:off x="1224851" y="2804649"/>
            <a:ext cx="10444479" cy="18472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5" name="Rectangle 14">
            <a:extLst>
              <a:ext uri="{FF2B5EF4-FFF2-40B4-BE49-F238E27FC236}">
                <a16:creationId xmlns:a16="http://schemas.microsoft.com/office/drawing/2014/main" id="{683E4636-CB0A-5285-C8CC-F2E2A16E559F}"/>
              </a:ext>
            </a:extLst>
          </p:cNvPr>
          <p:cNvSpPr/>
          <p:nvPr/>
        </p:nvSpPr>
        <p:spPr>
          <a:xfrm>
            <a:off x="8690608" y="2518242"/>
            <a:ext cx="147782" cy="70396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6" name="Rectangle 15">
            <a:extLst>
              <a:ext uri="{FF2B5EF4-FFF2-40B4-BE49-F238E27FC236}">
                <a16:creationId xmlns:a16="http://schemas.microsoft.com/office/drawing/2014/main" id="{1F7C88EB-F59F-F138-326E-A9C13B7B41D4}"/>
              </a:ext>
            </a:extLst>
          </p:cNvPr>
          <p:cNvSpPr/>
          <p:nvPr/>
        </p:nvSpPr>
        <p:spPr>
          <a:xfrm>
            <a:off x="9920887" y="2518242"/>
            <a:ext cx="147782" cy="703962"/>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FCB1FF9F-05D1-83CA-795A-3FF37F27C214}"/>
              </a:ext>
            </a:extLst>
          </p:cNvPr>
          <p:cNvSpPr txBox="1"/>
          <p:nvPr/>
        </p:nvSpPr>
        <p:spPr>
          <a:xfrm>
            <a:off x="522547" y="1929849"/>
            <a:ext cx="652089" cy="215444"/>
          </a:xfrm>
          <a:prstGeom prst="rect">
            <a:avLst/>
          </a:prstGeom>
          <a:noFill/>
        </p:spPr>
        <p:txBody>
          <a:bodyPr wrap="square" lIns="0" tIns="0" rIns="0" bIns="0" rtlCol="0">
            <a:spAutoFit/>
          </a:bodyPr>
          <a:lstStyle/>
          <a:p>
            <a:r>
              <a:rPr lang="en-GB" sz="1400" b="1">
                <a:latin typeface="Century Gothic" panose="020B0502020202020204" pitchFamily="34" charset="0"/>
              </a:rPr>
              <a:t>Today </a:t>
            </a:r>
          </a:p>
        </p:txBody>
      </p:sp>
      <p:sp>
        <p:nvSpPr>
          <p:cNvPr id="18" name="TextBox 17">
            <a:extLst>
              <a:ext uri="{FF2B5EF4-FFF2-40B4-BE49-F238E27FC236}">
                <a16:creationId xmlns:a16="http://schemas.microsoft.com/office/drawing/2014/main" id="{3C08965A-AACC-2132-9196-4D33E28D818F}"/>
              </a:ext>
            </a:extLst>
          </p:cNvPr>
          <p:cNvSpPr txBox="1"/>
          <p:nvPr/>
        </p:nvSpPr>
        <p:spPr>
          <a:xfrm>
            <a:off x="522547" y="2753672"/>
            <a:ext cx="652089" cy="215444"/>
          </a:xfrm>
          <a:prstGeom prst="rect">
            <a:avLst/>
          </a:prstGeom>
          <a:noFill/>
        </p:spPr>
        <p:txBody>
          <a:bodyPr wrap="square" lIns="0" tIns="0" rIns="0" bIns="0" rtlCol="0">
            <a:spAutoFit/>
          </a:bodyPr>
          <a:lstStyle/>
          <a:p>
            <a:r>
              <a:rPr lang="en-GB" sz="1400" b="1">
                <a:latin typeface="Century Gothic" panose="020B0502020202020204" pitchFamily="34" charset="0"/>
              </a:rPr>
              <a:t>2040</a:t>
            </a:r>
          </a:p>
        </p:txBody>
      </p:sp>
      <p:sp>
        <p:nvSpPr>
          <p:cNvPr id="19" name="Rectangle 18">
            <a:extLst>
              <a:ext uri="{FF2B5EF4-FFF2-40B4-BE49-F238E27FC236}">
                <a16:creationId xmlns:a16="http://schemas.microsoft.com/office/drawing/2014/main" id="{86E7D671-F619-2B52-07F2-18C6F59353CA}"/>
              </a:ext>
            </a:extLst>
          </p:cNvPr>
          <p:cNvSpPr/>
          <p:nvPr/>
        </p:nvSpPr>
        <p:spPr>
          <a:xfrm>
            <a:off x="11268567" y="1734054"/>
            <a:ext cx="147782" cy="703962"/>
          </a:xfrm>
          <a:prstGeom prst="rect">
            <a:avLst/>
          </a:prstGeom>
          <a:solidFill>
            <a:srgbClr val="E59E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20" name="Rectangle 19">
            <a:extLst>
              <a:ext uri="{FF2B5EF4-FFF2-40B4-BE49-F238E27FC236}">
                <a16:creationId xmlns:a16="http://schemas.microsoft.com/office/drawing/2014/main" id="{AD228E07-07DB-E3C1-72CC-CF703A886DA8}"/>
              </a:ext>
            </a:extLst>
          </p:cNvPr>
          <p:cNvSpPr/>
          <p:nvPr/>
        </p:nvSpPr>
        <p:spPr>
          <a:xfrm>
            <a:off x="11416349" y="2499879"/>
            <a:ext cx="147782" cy="703962"/>
          </a:xfrm>
          <a:prstGeom prst="rect">
            <a:avLst/>
          </a:prstGeom>
          <a:solidFill>
            <a:srgbClr val="E59E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59249A12-634D-D437-3976-5FA7793B4166}"/>
              </a:ext>
            </a:extLst>
          </p:cNvPr>
          <p:cNvSpPr txBox="1"/>
          <p:nvPr/>
        </p:nvSpPr>
        <p:spPr>
          <a:xfrm>
            <a:off x="10846142" y="1085718"/>
            <a:ext cx="989122" cy="553998"/>
          </a:xfrm>
          <a:prstGeom prst="rect">
            <a:avLst/>
          </a:prstGeom>
          <a:noFill/>
        </p:spPr>
        <p:txBody>
          <a:bodyPr wrap="square" lIns="0" tIns="0" rIns="0" bIns="0" rtlCol="0">
            <a:spAutoFit/>
          </a:bodyPr>
          <a:lstStyle/>
          <a:p>
            <a:pPr algn="ctr"/>
            <a:r>
              <a:rPr lang="en-GB" sz="1200" i="1">
                <a:latin typeface="Century Gothic" panose="020B0502020202020204" pitchFamily="34" charset="0"/>
              </a:rPr>
              <a:t>Passive House standard </a:t>
            </a:r>
          </a:p>
        </p:txBody>
      </p:sp>
      <p:sp>
        <p:nvSpPr>
          <p:cNvPr id="22" name="TextBox 21">
            <a:extLst>
              <a:ext uri="{FF2B5EF4-FFF2-40B4-BE49-F238E27FC236}">
                <a16:creationId xmlns:a16="http://schemas.microsoft.com/office/drawing/2014/main" id="{9E968A2C-9412-EE45-E0B6-52E5785BA830}"/>
              </a:ext>
            </a:extLst>
          </p:cNvPr>
          <p:cNvSpPr txBox="1"/>
          <p:nvPr/>
        </p:nvSpPr>
        <p:spPr>
          <a:xfrm>
            <a:off x="1224850" y="1779845"/>
            <a:ext cx="2019529" cy="161583"/>
          </a:xfrm>
          <a:prstGeom prst="rect">
            <a:avLst/>
          </a:prstGeom>
          <a:noFill/>
        </p:spPr>
        <p:txBody>
          <a:bodyPr wrap="square" lIns="0" tIns="0" rIns="0" bIns="0" rtlCol="0">
            <a:spAutoFit/>
          </a:bodyPr>
          <a:lstStyle/>
          <a:p>
            <a:pPr algn="l"/>
            <a:r>
              <a:rPr lang="en-GB" sz="1050" b="1" i="1">
                <a:latin typeface="Century Gothic" panose="020B0502020202020204" pitchFamily="34" charset="0"/>
              </a:rPr>
              <a:t>Energy efficiency of new builds </a:t>
            </a:r>
          </a:p>
        </p:txBody>
      </p:sp>
      <p:sp>
        <p:nvSpPr>
          <p:cNvPr id="23" name="TextBox 22">
            <a:extLst>
              <a:ext uri="{FF2B5EF4-FFF2-40B4-BE49-F238E27FC236}">
                <a16:creationId xmlns:a16="http://schemas.microsoft.com/office/drawing/2014/main" id="{5401AC7E-CE10-C2A8-E689-92749EA2D69F}"/>
              </a:ext>
            </a:extLst>
          </p:cNvPr>
          <p:cNvSpPr txBox="1"/>
          <p:nvPr/>
        </p:nvSpPr>
        <p:spPr>
          <a:xfrm>
            <a:off x="9289170" y="3296473"/>
            <a:ext cx="2328498" cy="169277"/>
          </a:xfrm>
          <a:prstGeom prst="rect">
            <a:avLst/>
          </a:prstGeom>
          <a:noFill/>
        </p:spPr>
        <p:txBody>
          <a:bodyPr wrap="square" lIns="0" tIns="0" rIns="0" bIns="0" rtlCol="0">
            <a:spAutoFit/>
          </a:bodyPr>
          <a:lstStyle/>
          <a:p>
            <a:pPr algn="l"/>
            <a:r>
              <a:rPr lang="en-GB" sz="1100" b="1" i="1">
                <a:solidFill>
                  <a:schemeClr val="accent5"/>
                </a:solidFill>
                <a:latin typeface="Century Gothic" panose="020B0502020202020204" pitchFamily="34" charset="0"/>
              </a:rPr>
              <a:t>Certifications push industry frontier </a:t>
            </a:r>
          </a:p>
        </p:txBody>
      </p:sp>
      <p:sp>
        <p:nvSpPr>
          <p:cNvPr id="24" name="TextBox 23">
            <a:extLst>
              <a:ext uri="{FF2B5EF4-FFF2-40B4-BE49-F238E27FC236}">
                <a16:creationId xmlns:a16="http://schemas.microsoft.com/office/drawing/2014/main" id="{0E3EFC27-82DE-5504-67F7-CFB9E4958126}"/>
              </a:ext>
            </a:extLst>
          </p:cNvPr>
          <p:cNvSpPr txBox="1"/>
          <p:nvPr/>
        </p:nvSpPr>
        <p:spPr>
          <a:xfrm>
            <a:off x="525259" y="1404477"/>
            <a:ext cx="1828800" cy="215444"/>
          </a:xfrm>
          <a:prstGeom prst="rect">
            <a:avLst/>
          </a:prstGeom>
          <a:noFill/>
        </p:spPr>
        <p:txBody>
          <a:bodyPr wrap="square" lIns="0" tIns="0" rIns="0" bIns="0" rtlCol="0">
            <a:spAutoFit/>
          </a:bodyPr>
          <a:lstStyle/>
          <a:p>
            <a:r>
              <a:rPr lang="en-GB" sz="1400" i="1">
                <a:latin typeface="Century Gothic" panose="020B0502020202020204" pitchFamily="34" charset="0"/>
              </a:rPr>
              <a:t>Illustrative </a:t>
            </a:r>
          </a:p>
        </p:txBody>
      </p:sp>
      <p:sp>
        <p:nvSpPr>
          <p:cNvPr id="25" name="Arrow: Right 24">
            <a:extLst>
              <a:ext uri="{FF2B5EF4-FFF2-40B4-BE49-F238E27FC236}">
                <a16:creationId xmlns:a16="http://schemas.microsoft.com/office/drawing/2014/main" id="{76CC114C-27C1-8CF9-0596-92B76F88BD48}"/>
              </a:ext>
            </a:extLst>
          </p:cNvPr>
          <p:cNvSpPr/>
          <p:nvPr/>
        </p:nvSpPr>
        <p:spPr>
          <a:xfrm>
            <a:off x="9348243" y="2307264"/>
            <a:ext cx="467445" cy="288499"/>
          </a:xfrm>
          <a:prstGeom prst="rightArrow">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4D9BD38E-E807-9A32-593E-D0282475A17D}"/>
              </a:ext>
            </a:extLst>
          </p:cNvPr>
          <p:cNvSpPr/>
          <p:nvPr/>
        </p:nvSpPr>
        <p:spPr>
          <a:xfrm>
            <a:off x="382385" y="3732221"/>
            <a:ext cx="11438312" cy="25584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27" name="Rectangle 26">
            <a:extLst>
              <a:ext uri="{FF2B5EF4-FFF2-40B4-BE49-F238E27FC236}">
                <a16:creationId xmlns:a16="http://schemas.microsoft.com/office/drawing/2014/main" id="{2CC36D2A-D122-DD92-62F3-339EDE7ED68A}"/>
              </a:ext>
            </a:extLst>
          </p:cNvPr>
          <p:cNvSpPr/>
          <p:nvPr/>
        </p:nvSpPr>
        <p:spPr>
          <a:xfrm>
            <a:off x="1224851" y="4726307"/>
            <a:ext cx="10444479" cy="18472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77FCA9EA-3B02-3455-5EF4-5C6B4456EA84}"/>
              </a:ext>
            </a:extLst>
          </p:cNvPr>
          <p:cNvSpPr txBox="1"/>
          <p:nvPr/>
        </p:nvSpPr>
        <p:spPr>
          <a:xfrm>
            <a:off x="525259" y="3818325"/>
            <a:ext cx="5237366" cy="246221"/>
          </a:xfrm>
          <a:prstGeom prst="rect">
            <a:avLst/>
          </a:prstGeom>
          <a:noFill/>
        </p:spPr>
        <p:txBody>
          <a:bodyPr wrap="square" lIns="0" tIns="0" rIns="0" bIns="0" rtlCol="0">
            <a:spAutoFit/>
          </a:bodyPr>
          <a:lstStyle/>
          <a:p>
            <a:r>
              <a:rPr lang="en-GB" sz="1600" b="1" u="sng">
                <a:latin typeface="Century Gothic" panose="020B0502020202020204" pitchFamily="34" charset="0"/>
              </a:rPr>
              <a:t>Country with no established building energy codes </a:t>
            </a:r>
          </a:p>
        </p:txBody>
      </p:sp>
      <p:sp>
        <p:nvSpPr>
          <p:cNvPr id="29" name="TextBox 28">
            <a:extLst>
              <a:ext uri="{FF2B5EF4-FFF2-40B4-BE49-F238E27FC236}">
                <a16:creationId xmlns:a16="http://schemas.microsoft.com/office/drawing/2014/main" id="{B26CDB2E-93E0-2504-347D-EF6BA74F4349}"/>
              </a:ext>
            </a:extLst>
          </p:cNvPr>
          <p:cNvSpPr txBox="1"/>
          <p:nvPr/>
        </p:nvSpPr>
        <p:spPr>
          <a:xfrm>
            <a:off x="7568332" y="4990658"/>
            <a:ext cx="1828800" cy="184666"/>
          </a:xfrm>
          <a:prstGeom prst="rect">
            <a:avLst/>
          </a:prstGeom>
          <a:noFill/>
        </p:spPr>
        <p:txBody>
          <a:bodyPr wrap="square" lIns="0" tIns="0" rIns="0" bIns="0" rtlCol="0">
            <a:spAutoFit/>
          </a:bodyPr>
          <a:lstStyle/>
          <a:p>
            <a:pPr algn="ctr"/>
            <a:r>
              <a:rPr lang="en-GB" sz="1200" i="1">
                <a:latin typeface="Century Gothic" panose="020B0502020202020204" pitchFamily="34" charset="0"/>
              </a:rPr>
              <a:t>Certifications</a:t>
            </a:r>
          </a:p>
        </p:txBody>
      </p:sp>
      <p:sp>
        <p:nvSpPr>
          <p:cNvPr id="30" name="TextBox 29">
            <a:extLst>
              <a:ext uri="{FF2B5EF4-FFF2-40B4-BE49-F238E27FC236}">
                <a16:creationId xmlns:a16="http://schemas.microsoft.com/office/drawing/2014/main" id="{753767EF-99B6-1643-D615-35B216475065}"/>
              </a:ext>
            </a:extLst>
          </p:cNvPr>
          <p:cNvSpPr txBox="1"/>
          <p:nvPr/>
        </p:nvSpPr>
        <p:spPr>
          <a:xfrm>
            <a:off x="1734955" y="4160238"/>
            <a:ext cx="3674796" cy="184666"/>
          </a:xfrm>
          <a:prstGeom prst="rect">
            <a:avLst/>
          </a:prstGeom>
          <a:noFill/>
        </p:spPr>
        <p:txBody>
          <a:bodyPr wrap="square" lIns="0" tIns="0" rIns="0" bIns="0" rtlCol="0">
            <a:spAutoFit/>
          </a:bodyPr>
          <a:lstStyle/>
          <a:p>
            <a:pPr algn="ctr"/>
            <a:r>
              <a:rPr lang="en-GB" sz="1200" i="1">
                <a:latin typeface="Century Gothic" panose="020B0502020202020204" pitchFamily="34" charset="0"/>
              </a:rPr>
              <a:t>Typical range of new construction </a:t>
            </a:r>
          </a:p>
        </p:txBody>
      </p:sp>
      <p:sp>
        <p:nvSpPr>
          <p:cNvPr id="32" name="TextBox 31">
            <a:extLst>
              <a:ext uri="{FF2B5EF4-FFF2-40B4-BE49-F238E27FC236}">
                <a16:creationId xmlns:a16="http://schemas.microsoft.com/office/drawing/2014/main" id="{4C5D1F7E-8AFD-6667-02CA-7351827C8B48}"/>
              </a:ext>
            </a:extLst>
          </p:cNvPr>
          <p:cNvSpPr txBox="1"/>
          <p:nvPr/>
        </p:nvSpPr>
        <p:spPr>
          <a:xfrm>
            <a:off x="3244379" y="5866888"/>
            <a:ext cx="3592113" cy="338554"/>
          </a:xfrm>
          <a:prstGeom prst="rect">
            <a:avLst/>
          </a:prstGeom>
          <a:noFill/>
        </p:spPr>
        <p:txBody>
          <a:bodyPr wrap="square" lIns="0" tIns="0" rIns="0" bIns="0" rtlCol="0">
            <a:spAutoFit/>
          </a:bodyPr>
          <a:lstStyle/>
          <a:p>
            <a:pPr algn="l"/>
            <a:r>
              <a:rPr lang="en-GB" sz="1100" b="1" i="1">
                <a:solidFill>
                  <a:schemeClr val="accent5"/>
                </a:solidFill>
                <a:latin typeface="Century Gothic" panose="020B0502020202020204" pitchFamily="34" charset="0"/>
              </a:rPr>
              <a:t>Regulation must be gradually phased in and tightened over time for cost premiums to be feasible </a:t>
            </a:r>
          </a:p>
        </p:txBody>
      </p:sp>
      <p:sp>
        <p:nvSpPr>
          <p:cNvPr id="33" name="Rectangle 32">
            <a:extLst>
              <a:ext uri="{FF2B5EF4-FFF2-40B4-BE49-F238E27FC236}">
                <a16:creationId xmlns:a16="http://schemas.microsoft.com/office/drawing/2014/main" id="{E2A1D108-8BEF-65E7-8F3A-953FEA974076}"/>
              </a:ext>
            </a:extLst>
          </p:cNvPr>
          <p:cNvSpPr/>
          <p:nvPr/>
        </p:nvSpPr>
        <p:spPr>
          <a:xfrm>
            <a:off x="1224851" y="5544341"/>
            <a:ext cx="10444479" cy="18472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8590C65A-DF76-F981-9A4F-EAE0D8C723E9}"/>
              </a:ext>
            </a:extLst>
          </p:cNvPr>
          <p:cNvSpPr/>
          <p:nvPr/>
        </p:nvSpPr>
        <p:spPr>
          <a:xfrm>
            <a:off x="6989446" y="5257934"/>
            <a:ext cx="147782" cy="70396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35" name="Rectangle 34">
            <a:extLst>
              <a:ext uri="{FF2B5EF4-FFF2-40B4-BE49-F238E27FC236}">
                <a16:creationId xmlns:a16="http://schemas.microsoft.com/office/drawing/2014/main" id="{C5F44118-0B79-F728-31B5-0FEB396D01D6}"/>
              </a:ext>
            </a:extLst>
          </p:cNvPr>
          <p:cNvSpPr/>
          <p:nvPr/>
        </p:nvSpPr>
        <p:spPr>
          <a:xfrm>
            <a:off x="8435766" y="5257934"/>
            <a:ext cx="147782" cy="703962"/>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AEBDD9D0-FBD8-D61D-D176-B69D146CF39C}"/>
              </a:ext>
            </a:extLst>
          </p:cNvPr>
          <p:cNvSpPr txBox="1"/>
          <p:nvPr/>
        </p:nvSpPr>
        <p:spPr>
          <a:xfrm>
            <a:off x="522547" y="4669541"/>
            <a:ext cx="652089" cy="215444"/>
          </a:xfrm>
          <a:prstGeom prst="rect">
            <a:avLst/>
          </a:prstGeom>
          <a:noFill/>
        </p:spPr>
        <p:txBody>
          <a:bodyPr wrap="square" lIns="0" tIns="0" rIns="0" bIns="0" rtlCol="0">
            <a:spAutoFit/>
          </a:bodyPr>
          <a:lstStyle/>
          <a:p>
            <a:r>
              <a:rPr lang="en-GB" sz="1400" b="1">
                <a:latin typeface="Century Gothic" panose="020B0502020202020204" pitchFamily="34" charset="0"/>
              </a:rPr>
              <a:t>Today </a:t>
            </a:r>
          </a:p>
        </p:txBody>
      </p:sp>
      <p:sp>
        <p:nvSpPr>
          <p:cNvPr id="37" name="TextBox 36">
            <a:extLst>
              <a:ext uri="{FF2B5EF4-FFF2-40B4-BE49-F238E27FC236}">
                <a16:creationId xmlns:a16="http://schemas.microsoft.com/office/drawing/2014/main" id="{8569B7A6-5F7F-3B08-B22D-9B2DBCD5215A}"/>
              </a:ext>
            </a:extLst>
          </p:cNvPr>
          <p:cNvSpPr txBox="1"/>
          <p:nvPr/>
        </p:nvSpPr>
        <p:spPr>
          <a:xfrm>
            <a:off x="522547" y="5493364"/>
            <a:ext cx="652089" cy="215444"/>
          </a:xfrm>
          <a:prstGeom prst="rect">
            <a:avLst/>
          </a:prstGeom>
          <a:noFill/>
        </p:spPr>
        <p:txBody>
          <a:bodyPr wrap="square" lIns="0" tIns="0" rIns="0" bIns="0" rtlCol="0">
            <a:spAutoFit/>
          </a:bodyPr>
          <a:lstStyle/>
          <a:p>
            <a:r>
              <a:rPr lang="en-GB" sz="1400" b="1">
                <a:latin typeface="Century Gothic" panose="020B0502020202020204" pitchFamily="34" charset="0"/>
              </a:rPr>
              <a:t>2040</a:t>
            </a:r>
          </a:p>
        </p:txBody>
      </p:sp>
      <p:sp>
        <p:nvSpPr>
          <p:cNvPr id="38" name="TextBox 37">
            <a:extLst>
              <a:ext uri="{FF2B5EF4-FFF2-40B4-BE49-F238E27FC236}">
                <a16:creationId xmlns:a16="http://schemas.microsoft.com/office/drawing/2014/main" id="{5FC2D0AE-D848-37D9-97CE-4501EBB0BC0F}"/>
              </a:ext>
            </a:extLst>
          </p:cNvPr>
          <p:cNvSpPr txBox="1"/>
          <p:nvPr/>
        </p:nvSpPr>
        <p:spPr>
          <a:xfrm>
            <a:off x="525259" y="4144169"/>
            <a:ext cx="1828800" cy="215444"/>
          </a:xfrm>
          <a:prstGeom prst="rect">
            <a:avLst/>
          </a:prstGeom>
          <a:noFill/>
        </p:spPr>
        <p:txBody>
          <a:bodyPr wrap="square" lIns="0" tIns="0" rIns="0" bIns="0" rtlCol="0">
            <a:spAutoFit/>
          </a:bodyPr>
          <a:lstStyle/>
          <a:p>
            <a:r>
              <a:rPr lang="en-GB" sz="1400" i="1">
                <a:latin typeface="Century Gothic" panose="020B0502020202020204" pitchFamily="34" charset="0"/>
              </a:rPr>
              <a:t>Illustrative </a:t>
            </a:r>
          </a:p>
        </p:txBody>
      </p:sp>
      <p:sp>
        <p:nvSpPr>
          <p:cNvPr id="39" name="Rectangle 38">
            <a:extLst>
              <a:ext uri="{FF2B5EF4-FFF2-40B4-BE49-F238E27FC236}">
                <a16:creationId xmlns:a16="http://schemas.microsoft.com/office/drawing/2014/main" id="{2271376B-2447-F506-4274-7A8D632D45D3}"/>
              </a:ext>
            </a:extLst>
          </p:cNvPr>
          <p:cNvSpPr/>
          <p:nvPr/>
        </p:nvSpPr>
        <p:spPr>
          <a:xfrm>
            <a:off x="2459439" y="4473746"/>
            <a:ext cx="2109963" cy="703962"/>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40" name="Rectangle 39">
            <a:extLst>
              <a:ext uri="{FF2B5EF4-FFF2-40B4-BE49-F238E27FC236}">
                <a16:creationId xmlns:a16="http://schemas.microsoft.com/office/drawing/2014/main" id="{B58C2896-8CB4-C703-1508-F103DD35976F}"/>
              </a:ext>
            </a:extLst>
          </p:cNvPr>
          <p:cNvSpPr/>
          <p:nvPr/>
        </p:nvSpPr>
        <p:spPr>
          <a:xfrm>
            <a:off x="3416274" y="4473746"/>
            <a:ext cx="147782" cy="703962"/>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31" name="Arrow: Right 30">
            <a:extLst>
              <a:ext uri="{FF2B5EF4-FFF2-40B4-BE49-F238E27FC236}">
                <a16:creationId xmlns:a16="http://schemas.microsoft.com/office/drawing/2014/main" id="{49984675-D9F8-2355-98C1-A44307F90375}"/>
              </a:ext>
            </a:extLst>
          </p:cNvPr>
          <p:cNvSpPr/>
          <p:nvPr/>
        </p:nvSpPr>
        <p:spPr>
          <a:xfrm>
            <a:off x="3910783" y="5155813"/>
            <a:ext cx="2924322" cy="288499"/>
          </a:xfrm>
          <a:prstGeom prst="rightArrow">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44" name="TextBox 43">
            <a:extLst>
              <a:ext uri="{FF2B5EF4-FFF2-40B4-BE49-F238E27FC236}">
                <a16:creationId xmlns:a16="http://schemas.microsoft.com/office/drawing/2014/main" id="{C2410343-5BBA-3539-DAC0-11FE363018B1}"/>
              </a:ext>
            </a:extLst>
          </p:cNvPr>
          <p:cNvSpPr txBox="1"/>
          <p:nvPr/>
        </p:nvSpPr>
        <p:spPr>
          <a:xfrm>
            <a:off x="6201974" y="4950689"/>
            <a:ext cx="1828800" cy="184666"/>
          </a:xfrm>
          <a:prstGeom prst="rect">
            <a:avLst/>
          </a:prstGeom>
          <a:noFill/>
        </p:spPr>
        <p:txBody>
          <a:bodyPr wrap="square" lIns="0" tIns="0" rIns="0" bIns="0" rtlCol="0">
            <a:spAutoFit/>
          </a:bodyPr>
          <a:lstStyle/>
          <a:p>
            <a:pPr algn="ctr"/>
            <a:r>
              <a:rPr lang="en-GB" sz="1200" i="1">
                <a:latin typeface="Century Gothic" panose="020B0502020202020204" pitchFamily="34" charset="0"/>
              </a:rPr>
              <a:t>Building code</a:t>
            </a:r>
          </a:p>
        </p:txBody>
      </p:sp>
      <p:cxnSp>
        <p:nvCxnSpPr>
          <p:cNvPr id="56" name="Straight Connector 55">
            <a:extLst>
              <a:ext uri="{FF2B5EF4-FFF2-40B4-BE49-F238E27FC236}">
                <a16:creationId xmlns:a16="http://schemas.microsoft.com/office/drawing/2014/main" id="{6D2D6AC2-CB41-4245-9BE7-D87F9310E7AE}"/>
              </a:ext>
            </a:extLst>
          </p:cNvPr>
          <p:cNvCxnSpPr/>
          <p:nvPr/>
        </p:nvCxnSpPr>
        <p:spPr>
          <a:xfrm>
            <a:off x="101599" y="3639128"/>
            <a:ext cx="11887200"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514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8AB4FEC8-9086-8A3E-759F-60E9203FBB2B}"/>
              </a:ext>
            </a:extLst>
          </p:cNvPr>
          <p:cNvGraphicFramePr>
            <a:graphicFrameLocks noChangeAspect="1"/>
          </p:cNvGraphicFramePr>
          <p:nvPr>
            <p:custDataLst>
              <p:tags r:id="rId1"/>
            </p:custDataLst>
            <p:extLst>
              <p:ext uri="{D42A27DB-BD31-4B8C-83A1-F6EECF244321}">
                <p14:modId xmlns:p14="http://schemas.microsoft.com/office/powerpoint/2010/main" val="3588546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17" name="think-cell data - do not delete" hidden="1">
                        <a:extLst>
                          <a:ext uri="{FF2B5EF4-FFF2-40B4-BE49-F238E27FC236}">
                            <a16:creationId xmlns:a16="http://schemas.microsoft.com/office/drawing/2014/main" id="{8AB4FEC8-9086-8A3E-759F-60E9203FBB2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53C29D-2D03-EE64-07ED-E4753CF556FC}"/>
              </a:ext>
            </a:extLst>
          </p:cNvPr>
          <p:cNvSpPr>
            <a:spLocks noGrp="1"/>
          </p:cNvSpPr>
          <p:nvPr>
            <p:ph type="title"/>
          </p:nvPr>
        </p:nvSpPr>
        <p:spPr>
          <a:xfrm>
            <a:off x="382384" y="228549"/>
            <a:ext cx="11438313" cy="708715"/>
          </a:xfrm>
        </p:spPr>
        <p:txBody>
          <a:bodyPr vert="horz"/>
          <a:lstStyle/>
          <a:p>
            <a:r>
              <a:rPr lang="en-GB" sz="2000"/>
              <a:t>Homes vary significantly in terms of their ability to retain heat, with big implications for the ability of households to “pre-heat” their homes ahead of peak needs</a:t>
            </a:r>
          </a:p>
        </p:txBody>
      </p:sp>
      <p:sp>
        <p:nvSpPr>
          <p:cNvPr id="3" name="Slide Number Placeholder 2">
            <a:extLst>
              <a:ext uri="{FF2B5EF4-FFF2-40B4-BE49-F238E27FC236}">
                <a16:creationId xmlns:a16="http://schemas.microsoft.com/office/drawing/2014/main" id="{A164748E-24A3-B6CF-EAB3-499197B43B39}"/>
              </a:ext>
            </a:extLst>
          </p:cNvPr>
          <p:cNvSpPr>
            <a:spLocks noGrp="1"/>
          </p:cNvSpPr>
          <p:nvPr>
            <p:ph type="sldNum" sz="quarter" idx="11"/>
          </p:nvPr>
        </p:nvSpPr>
        <p:spPr/>
        <p:txBody>
          <a:bodyPr/>
          <a:lstStyle/>
          <a:p>
            <a:fld id="{ABB6D191-819E-455F-BC39-F2381519C0C1}" type="slidenum">
              <a:rPr lang="en-US" noProof="0" smtClean="0"/>
              <a:t>43</a:t>
            </a:fld>
            <a:endParaRPr lang="en-US" noProof="0"/>
          </a:p>
        </p:txBody>
      </p:sp>
      <p:graphicFrame>
        <p:nvGraphicFramePr>
          <p:cNvPr id="11" name="Chart 10">
            <a:extLst>
              <a:ext uri="{FF2B5EF4-FFF2-40B4-BE49-F238E27FC236}">
                <a16:creationId xmlns:a16="http://schemas.microsoft.com/office/drawing/2014/main" id="{47F168DF-F3CD-7ABE-FE77-3E431DB6F6E2}"/>
              </a:ext>
            </a:extLst>
          </p:cNvPr>
          <p:cNvGraphicFramePr/>
          <p:nvPr>
            <p:custDataLst>
              <p:tags r:id="rId2"/>
            </p:custDataLst>
            <p:extLst>
              <p:ext uri="{D42A27DB-BD31-4B8C-83A1-F6EECF244321}">
                <p14:modId xmlns:p14="http://schemas.microsoft.com/office/powerpoint/2010/main" val="3850755401"/>
              </p:ext>
            </p:extLst>
          </p:nvPr>
        </p:nvGraphicFramePr>
        <p:xfrm>
          <a:off x="1363663" y="1435100"/>
          <a:ext cx="8599487" cy="4689475"/>
        </p:xfrm>
        <a:graphic>
          <a:graphicData uri="http://schemas.openxmlformats.org/drawingml/2006/chart">
            <c:chart xmlns:c="http://schemas.openxmlformats.org/drawingml/2006/chart" xmlns:r="http://schemas.openxmlformats.org/officeDocument/2006/relationships" r:id="rId18"/>
          </a:graphicData>
        </a:graphic>
      </p:graphicFrame>
      <p:sp>
        <p:nvSpPr>
          <p:cNvPr id="80"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auto">
          <a:xfrm>
            <a:off x="124384" y="1806575"/>
            <a:ext cx="1220229"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GB" altLang="en-US" sz="1200">
                <a:latin typeface="Century Gothic"/>
                <a:ea typeface="Verdana"/>
                <a:cs typeface="Inter"/>
              </a:rPr>
              <a:t>United Kingdom</a:t>
            </a:r>
            <a:endParaRPr lang="en-US"/>
          </a:p>
        </p:txBody>
      </p:sp>
      <p:sp>
        <p:nvSpPr>
          <p:cNvPr id="82"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auto">
          <a:xfrm>
            <a:off x="760413" y="2184400"/>
            <a:ext cx="584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74FA7C1-9C0E-4550-A99C-789E7E4AA994}" type="datetime'''''''B''''''e''''''''''''l''''g''i''''''um'''''''''''''''''">
              <a:rPr lang="en-GB" altLang="en-US" sz="1200" smtClean="0"/>
              <a:pPr marL="0" lvl="0" indent="0" algn="r">
                <a:spcBef>
                  <a:spcPct val="0"/>
                </a:spcBef>
                <a:spcAft>
                  <a:spcPct val="0"/>
                </a:spcAft>
                <a:buNone/>
              </a:pPr>
              <a:t>Belgium</a:t>
            </a:fld>
            <a:endParaRPr lang="en-GB" sz="1200" noProof="0"/>
          </a:p>
        </p:txBody>
      </p:sp>
      <p:sp>
        <p:nvSpPr>
          <p:cNvPr id="83" name="Text Placeholder 2">
            <a:extLst>
              <a:ext uri="{FF2B5EF4-FFF2-40B4-BE49-F238E27FC236}">
                <a16:creationId xmlns:a16="http://schemas.microsoft.com/office/drawing/2014/main" id="{B926D567-524F-4499-A030-E098F89DCD34}"/>
              </a:ext>
            </a:extLst>
          </p:cNvPr>
          <p:cNvSpPr>
            <a:spLocks noGrp="1"/>
          </p:cNvSpPr>
          <p:nvPr>
            <p:custDataLst>
              <p:tags r:id="rId5"/>
            </p:custDataLst>
          </p:nvPr>
        </p:nvSpPr>
        <p:spPr bwMode="auto">
          <a:xfrm>
            <a:off x="828675" y="2562225"/>
            <a:ext cx="5159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D0D76C6-687F-42E2-BCE6-169CA2A4F1A3}" type="datetime'''''''''''''''''''''''''''''''''F''''''ran''c''''''''''e'''">
              <a:rPr lang="en-GB" altLang="en-US" sz="1200" smtClean="0"/>
              <a:pPr marL="0" lvl="0" indent="0" algn="r">
                <a:spcBef>
                  <a:spcPct val="0"/>
                </a:spcBef>
                <a:spcAft>
                  <a:spcPct val="0"/>
                </a:spcAft>
                <a:buNone/>
              </a:pPr>
              <a:t>France</a:t>
            </a:fld>
            <a:endParaRPr lang="en-GB" sz="1200" noProof="0"/>
          </a:p>
        </p:txBody>
      </p:sp>
      <p:sp>
        <p:nvSpPr>
          <p:cNvPr id="84" name="Text Placeholder 2">
            <a:extLst>
              <a:ext uri="{FF2B5EF4-FFF2-40B4-BE49-F238E27FC236}">
                <a16:creationId xmlns:a16="http://schemas.microsoft.com/office/drawing/2014/main" id="{B926D567-524F-4499-A030-E098F89DCD34}"/>
              </a:ext>
            </a:extLst>
          </p:cNvPr>
          <p:cNvSpPr>
            <a:spLocks noGrp="1"/>
          </p:cNvSpPr>
          <p:nvPr>
            <p:custDataLst>
              <p:tags r:id="rId6"/>
            </p:custDataLst>
          </p:nvPr>
        </p:nvSpPr>
        <p:spPr bwMode="auto">
          <a:xfrm>
            <a:off x="450850" y="2940050"/>
            <a:ext cx="893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EFEDF7D-31C6-4885-A936-EA1CAA6FD785}" type="datetime'''N''''e''''''''''t''''''''''''''''he''''rl''''a''n''''d''s'''">
              <a:rPr lang="en-GB" altLang="en-US" sz="1200" smtClean="0"/>
              <a:pPr marL="0" lvl="0" indent="0" algn="r">
                <a:spcBef>
                  <a:spcPct val="0"/>
                </a:spcBef>
                <a:spcAft>
                  <a:spcPct val="0"/>
                </a:spcAft>
                <a:buNone/>
              </a:pPr>
              <a:t>Netherlands</a:t>
            </a:fld>
            <a:endParaRPr lang="en-GB" sz="1200" noProof="0"/>
          </a:p>
        </p:txBody>
      </p:sp>
      <p:sp>
        <p:nvSpPr>
          <p:cNvPr id="85" name="Text Placeholder 2">
            <a:extLst>
              <a:ext uri="{FF2B5EF4-FFF2-40B4-BE49-F238E27FC236}">
                <a16:creationId xmlns:a16="http://schemas.microsoft.com/office/drawing/2014/main" id="{B926D567-524F-4499-A030-E098F89DCD34}"/>
              </a:ext>
            </a:extLst>
          </p:cNvPr>
          <p:cNvSpPr>
            <a:spLocks noGrp="1"/>
          </p:cNvSpPr>
          <p:nvPr>
            <p:custDataLst>
              <p:tags r:id="rId7"/>
            </p:custDataLst>
          </p:nvPr>
        </p:nvSpPr>
        <p:spPr bwMode="auto">
          <a:xfrm>
            <a:off x="936625" y="3317875"/>
            <a:ext cx="407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9359E38-FA0C-43B5-974F-FF25BD0B910C}" type="datetime'''''''S''''''''p''''a''''''''''''''''i''n'''''">
              <a:rPr lang="en-GB" altLang="en-US" sz="1200" smtClean="0"/>
              <a:pPr marL="0" lvl="0" indent="0" algn="r">
                <a:spcBef>
                  <a:spcPct val="0"/>
                </a:spcBef>
                <a:spcAft>
                  <a:spcPct val="0"/>
                </a:spcAft>
                <a:buNone/>
              </a:pPr>
              <a:t>Spain</a:t>
            </a:fld>
            <a:endParaRPr lang="en-GB" sz="1200" noProof="0"/>
          </a:p>
        </p:txBody>
      </p:sp>
      <p:sp>
        <p:nvSpPr>
          <p:cNvPr id="86" name="Text Placeholder 2">
            <a:extLst>
              <a:ext uri="{FF2B5EF4-FFF2-40B4-BE49-F238E27FC236}">
                <a16:creationId xmlns:a16="http://schemas.microsoft.com/office/drawing/2014/main" id="{B926D567-524F-4499-A030-E098F89DCD34}"/>
              </a:ext>
            </a:extLst>
          </p:cNvPr>
          <p:cNvSpPr>
            <a:spLocks noGrp="1"/>
          </p:cNvSpPr>
          <p:nvPr>
            <p:custDataLst>
              <p:tags r:id="rId8"/>
            </p:custDataLst>
          </p:nvPr>
        </p:nvSpPr>
        <p:spPr bwMode="auto">
          <a:xfrm>
            <a:off x="1041400" y="3695700"/>
            <a:ext cx="3032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1F49D86-ACEA-47DB-B5AA-EFB385BC8610}" type="datetime'''I''''''''''''''''''''''''ta''''''''''''''''''''''l''''''y'''">
              <a:rPr lang="en-GB" altLang="en-US" sz="1200" smtClean="0"/>
              <a:pPr marL="0" lvl="0" indent="0" algn="r">
                <a:spcBef>
                  <a:spcPct val="0"/>
                </a:spcBef>
                <a:spcAft>
                  <a:spcPct val="0"/>
                </a:spcAft>
                <a:buNone/>
              </a:pPr>
              <a:t>Italy</a:t>
            </a:fld>
            <a:endParaRPr lang="en-GB" sz="1200" noProof="0"/>
          </a:p>
        </p:txBody>
      </p:sp>
      <p:sp>
        <p:nvSpPr>
          <p:cNvPr id="87"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auto">
          <a:xfrm>
            <a:off x="847725" y="4073525"/>
            <a:ext cx="4968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7FAD891-8397-48C9-A42F-788D6EAECC76}" type="datetime'''''''''''''A''u''''''''''''st''''''''ri''''''''''a'''''''">
              <a:rPr lang="en-GB" altLang="en-US" sz="1200" smtClean="0"/>
              <a:pPr marL="0" lvl="0" indent="0" algn="r">
                <a:spcBef>
                  <a:spcPct val="0"/>
                </a:spcBef>
                <a:spcAft>
                  <a:spcPct val="0"/>
                </a:spcAft>
                <a:buNone/>
              </a:pPr>
              <a:t>Austria</a:t>
            </a:fld>
            <a:endParaRPr lang="en-GB" sz="1200" noProof="0"/>
          </a:p>
        </p:txBody>
      </p:sp>
      <p:sp>
        <p:nvSpPr>
          <p:cNvPr id="88"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669925" y="4451350"/>
            <a:ext cx="6746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F2E8350-83F1-441F-873A-7BB9796CB178}" type="datetime'''D''''e''''n''''''''''''''''''''''''''''m''''''a''''r''''k'">
              <a:rPr lang="en-GB" altLang="en-US" sz="1200" smtClean="0"/>
              <a:pPr marL="0" lvl="0" indent="0" algn="r">
                <a:spcBef>
                  <a:spcPct val="0"/>
                </a:spcBef>
                <a:spcAft>
                  <a:spcPct val="0"/>
                </a:spcAft>
                <a:buNone/>
              </a:pPr>
              <a:t>Denmark</a:t>
            </a:fld>
            <a:endParaRPr lang="en-GB" sz="1200" noProof="0"/>
          </a:p>
        </p:txBody>
      </p:sp>
      <p:sp>
        <p:nvSpPr>
          <p:cNvPr id="89"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auto">
          <a:xfrm>
            <a:off x="746125" y="4829175"/>
            <a:ext cx="5984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C31005D-CC7E-4D0F-AB06-3D180812B3FF}" type="datetime'''''''S''''''''w''e''''''''''''''''''''''''''de''n'">
              <a:rPr lang="en-GB" altLang="en-US" sz="1200" smtClean="0"/>
              <a:pPr marL="0" lvl="0" indent="0" algn="r">
                <a:spcBef>
                  <a:spcPct val="0"/>
                </a:spcBef>
                <a:spcAft>
                  <a:spcPct val="0"/>
                </a:spcAft>
                <a:buNone/>
              </a:pPr>
              <a:t>Sweden</a:t>
            </a:fld>
            <a:endParaRPr lang="en-GB" sz="1200" noProof="0"/>
          </a:p>
        </p:txBody>
      </p:sp>
      <p:sp>
        <p:nvSpPr>
          <p:cNvPr id="90"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auto">
          <a:xfrm>
            <a:off x="644525" y="5207000"/>
            <a:ext cx="700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299C02C-95EB-4BEB-A013-DFC86908EDB7}" type="datetime'G''''''''''''''e''''''''''''r''''''''m''''''''''''a''n''''y'''">
              <a:rPr lang="en-GB" altLang="en-US" sz="1200" smtClean="0"/>
              <a:pPr marL="0" lvl="0" indent="0" algn="r">
                <a:spcBef>
                  <a:spcPct val="0"/>
                </a:spcBef>
                <a:spcAft>
                  <a:spcPct val="0"/>
                </a:spcAft>
                <a:buNone/>
              </a:pPr>
              <a:t>Germany</a:t>
            </a:fld>
            <a:endParaRPr lang="en-GB" sz="1200" noProof="0"/>
          </a:p>
        </p:txBody>
      </p:sp>
      <p:sp>
        <p:nvSpPr>
          <p:cNvPr id="91"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auto">
          <a:xfrm>
            <a:off x="773113" y="5584825"/>
            <a:ext cx="5715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AE10D8F-EB39-438B-85D2-F84F26560B91}" type="datetime'''''''''''''''N''''o''''''''r''''''''w''''''''''a''''''y'''''">
              <a:rPr lang="en-GB" altLang="en-US" sz="1200" smtClean="0"/>
              <a:pPr marL="0" lvl="0" indent="0" algn="r">
                <a:spcBef>
                  <a:spcPct val="0"/>
                </a:spcBef>
                <a:spcAft>
                  <a:spcPct val="0"/>
                </a:spcAft>
                <a:buNone/>
              </a:pPr>
              <a:t>Norway</a:t>
            </a:fld>
            <a:endParaRPr lang="en-GB" sz="1200" noProof="0"/>
          </a:p>
        </p:txBody>
      </p:sp>
      <p:sp>
        <p:nvSpPr>
          <p:cNvPr id="102" name="TextBox 101">
            <a:extLst>
              <a:ext uri="{FF2B5EF4-FFF2-40B4-BE49-F238E27FC236}">
                <a16:creationId xmlns:a16="http://schemas.microsoft.com/office/drawing/2014/main" id="{65481ABD-62A6-C107-1435-9E0B81883C9B}"/>
              </a:ext>
            </a:extLst>
          </p:cNvPr>
          <p:cNvSpPr txBox="1"/>
          <p:nvPr/>
        </p:nvSpPr>
        <p:spPr>
          <a:xfrm>
            <a:off x="305605" y="930574"/>
            <a:ext cx="11515092" cy="461665"/>
          </a:xfrm>
          <a:prstGeom prst="rect">
            <a:avLst/>
          </a:prstGeom>
          <a:noFill/>
        </p:spPr>
        <p:txBody>
          <a:bodyPr wrap="square">
            <a:spAutoFit/>
          </a:bodyPr>
          <a:lstStyle/>
          <a:p>
            <a:pPr algn="l" fontAlgn="base"/>
            <a:r>
              <a:rPr lang="en-GB" sz="1200" b="1">
                <a:solidFill>
                  <a:schemeClr val="tx2"/>
                </a:solidFill>
                <a:latin typeface="Century Gothic" panose="020B0502020202020204" pitchFamily="34" charset="0"/>
              </a:rPr>
              <a:t>Home temperature loss after 5 hours   </a:t>
            </a:r>
          </a:p>
          <a:p>
            <a:pPr algn="l" fontAlgn="base"/>
            <a:r>
              <a:rPr lang="en-GB" sz="1200" baseline="30000" err="1">
                <a:solidFill>
                  <a:schemeClr val="bg2">
                    <a:lumMod val="50000"/>
                  </a:schemeClr>
                </a:solidFill>
                <a:latin typeface="Century Gothic" panose="020B0502020202020204" pitchFamily="34" charset="0"/>
              </a:rPr>
              <a:t>o</a:t>
            </a:r>
            <a:r>
              <a:rPr lang="en-GB" sz="1200" err="1">
                <a:solidFill>
                  <a:schemeClr val="bg2">
                    <a:lumMod val="50000"/>
                  </a:schemeClr>
                </a:solidFill>
                <a:latin typeface="Century Gothic" panose="020B0502020202020204" pitchFamily="34" charset="0"/>
              </a:rPr>
              <a:t>C</a:t>
            </a:r>
            <a:endParaRPr lang="en-GB" sz="1200" b="1">
              <a:solidFill>
                <a:schemeClr val="tx2"/>
              </a:solidFill>
              <a:latin typeface="Century Gothic" panose="020B0502020202020204" pitchFamily="34" charset="0"/>
            </a:endParaRPr>
          </a:p>
        </p:txBody>
      </p:sp>
      <p:cxnSp>
        <p:nvCxnSpPr>
          <p:cNvPr id="103" name="Straight Connector 102">
            <a:extLst>
              <a:ext uri="{FF2B5EF4-FFF2-40B4-BE49-F238E27FC236}">
                <a16:creationId xmlns:a16="http://schemas.microsoft.com/office/drawing/2014/main" id="{B37A6609-6ED1-0367-AA48-C3EEEDBB9283}"/>
              </a:ext>
            </a:extLst>
          </p:cNvPr>
          <p:cNvCxnSpPr>
            <a:cxnSpLocks/>
          </p:cNvCxnSpPr>
          <p:nvPr/>
        </p:nvCxnSpPr>
        <p:spPr>
          <a:xfrm>
            <a:off x="382384" y="1399775"/>
            <a:ext cx="1159224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B49B0BB-6726-B126-8810-C9AD8C14D619}"/>
              </a:ext>
            </a:extLst>
          </p:cNvPr>
          <p:cNvSpPr txBox="1"/>
          <p:nvPr/>
        </p:nvSpPr>
        <p:spPr>
          <a:xfrm>
            <a:off x="1519682" y="6370835"/>
            <a:ext cx="9795051" cy="369332"/>
          </a:xfrm>
          <a:prstGeom prst="rect">
            <a:avLst/>
          </a:prstGeom>
          <a:noFill/>
        </p:spPr>
        <p:txBody>
          <a:bodyPr wrap="square" lIns="0" tIns="0" rIns="0" bIns="0" rtlCol="0" anchor="t">
            <a:spAutoFit/>
          </a:bodyPr>
          <a:lstStyle/>
          <a:p>
            <a:r>
              <a:rPr lang="en-GB" sz="800" dirty="0">
                <a:latin typeface="Century Gothic" panose="020B0502020202020204" pitchFamily="34" charset="0"/>
              </a:rPr>
              <a:t>Note: Tested in 2019/20 with a temperature of 20°C inside and 0°C outside. </a:t>
            </a:r>
            <a:endParaRPr lang="en-US" sz="800" dirty="0">
              <a:latin typeface="Century Gothic" panose="020B0502020202020204" pitchFamily="34" charset="0"/>
            </a:endParaRPr>
          </a:p>
          <a:p>
            <a:pPr algn="l"/>
            <a:r>
              <a:rPr lang="en-GB" sz="800" dirty="0">
                <a:latin typeface="Century Gothic" panose="020B0502020202020204" pitchFamily="34" charset="0"/>
              </a:rPr>
              <a:t>Source: Tado, </a:t>
            </a:r>
            <a:r>
              <a:rPr lang="en-GB" sz="800" i="1" dirty="0">
                <a:latin typeface="Century Gothic" panose="020B0502020202020204" pitchFamily="34" charset="0"/>
              </a:rPr>
              <a:t>UK homes lose heat up to three times faster than European neighbours, </a:t>
            </a:r>
            <a:r>
              <a:rPr lang="en-GB" sz="800" dirty="0">
                <a:latin typeface="Century Gothic" panose="020B0502020202020204" pitchFamily="34" charset="0"/>
              </a:rPr>
              <a:t>Available at </a:t>
            </a:r>
            <a:r>
              <a:rPr lang="en-GB" sz="800" dirty="0">
                <a:solidFill>
                  <a:srgbClr val="40B4E5"/>
                </a:solidFill>
                <a:latin typeface="Century Gothic" panose="020B0502020202020204" pitchFamily="34" charset="0"/>
                <a:hlinkClick r:id="rId19">
                  <a:extLst>
                    <a:ext uri="{A12FA001-AC4F-418D-AE19-62706E023703}">
                      <ahyp:hlinkClr xmlns:ahyp="http://schemas.microsoft.com/office/drawing/2018/hyperlinkcolor" val="tx"/>
                    </a:ext>
                  </a:extLst>
                </a:hlinkClick>
              </a:rPr>
              <a:t>www.tado.com/gb-en/press/uk-homes-losing-heat-up-to-three-times-faster-than-european-neighbours</a:t>
            </a:r>
            <a:r>
              <a:rPr lang="en-GB" sz="800" dirty="0">
                <a:latin typeface="Century Gothic" panose="020B0502020202020204" pitchFamily="34" charset="0"/>
                <a:hlinkClick r:id="rId19">
                  <a:extLst>
                    <a:ext uri="{A12FA001-AC4F-418D-AE19-62706E023703}">
                      <ahyp:hlinkClr xmlns:ahyp="http://schemas.microsoft.com/office/drawing/2018/hyperlinkcolor" val="tx"/>
                    </a:ext>
                  </a:extLst>
                </a:hlinkClick>
              </a:rPr>
              <a:t>?</a:t>
            </a:r>
            <a:r>
              <a:rPr lang="en-GB" sz="800" dirty="0">
                <a:latin typeface="Century Gothic" panose="020B0502020202020204" pitchFamily="34" charset="0"/>
              </a:rPr>
              <a:t>. [Accessed 01/08/2024].</a:t>
            </a:r>
          </a:p>
        </p:txBody>
      </p:sp>
      <p:sp>
        <p:nvSpPr>
          <p:cNvPr id="7" name="Rectangle 6">
            <a:extLst>
              <a:ext uri="{FF2B5EF4-FFF2-40B4-BE49-F238E27FC236}">
                <a16:creationId xmlns:a16="http://schemas.microsoft.com/office/drawing/2014/main" id="{88510CCB-1E90-8049-8EE3-5BFF0DD77683}"/>
              </a:ext>
            </a:extLst>
          </p:cNvPr>
          <p:cNvSpPr/>
          <p:nvPr/>
        </p:nvSpPr>
        <p:spPr>
          <a:xfrm>
            <a:off x="6436055" y="3763963"/>
            <a:ext cx="5290049" cy="2094599"/>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1200"/>
              </a:spcAft>
            </a:pPr>
            <a:r>
              <a:rPr lang="en-GB" sz="1400">
                <a:ln>
                  <a:noFill/>
                </a:ln>
                <a:solidFill>
                  <a:schemeClr val="tx1">
                    <a:lumMod val="85000"/>
                    <a:lumOff val="15000"/>
                  </a:schemeClr>
                </a:solidFill>
                <a:latin typeface="Century Gothic" panose="020B0502020202020204" pitchFamily="34" charset="0"/>
              </a:rPr>
              <a:t>A building’s </a:t>
            </a:r>
            <a:r>
              <a:rPr lang="en-GB" sz="1400" b="1" u="sng">
                <a:ln>
                  <a:noFill/>
                </a:ln>
                <a:solidFill>
                  <a:schemeClr val="tx1">
                    <a:lumMod val="85000"/>
                    <a:lumOff val="15000"/>
                  </a:schemeClr>
                </a:solidFill>
                <a:latin typeface="Century Gothic" panose="020B0502020202020204" pitchFamily="34" charset="0"/>
              </a:rPr>
              <a:t>“hours of flexibility”</a:t>
            </a:r>
            <a:r>
              <a:rPr lang="en-GB" sz="1400">
                <a:ln>
                  <a:noFill/>
                </a:ln>
                <a:solidFill>
                  <a:schemeClr val="tx1">
                    <a:lumMod val="85000"/>
                    <a:lumOff val="15000"/>
                  </a:schemeClr>
                </a:solidFill>
                <a:latin typeface="Century Gothic" panose="020B0502020202020204" pitchFamily="34" charset="0"/>
              </a:rPr>
              <a:t> is determined by its:</a:t>
            </a:r>
          </a:p>
          <a:p>
            <a:pPr marL="285750" indent="-285750" algn="l">
              <a:spcAft>
                <a:spcPts val="1200"/>
              </a:spcAft>
              <a:buFont typeface="Arial" panose="020B0604020202020204" pitchFamily="34" charset="0"/>
              <a:buChar char="•"/>
            </a:pPr>
            <a:r>
              <a:rPr lang="en-GB" sz="1400" b="1">
                <a:solidFill>
                  <a:schemeClr val="tx1">
                    <a:lumMod val="85000"/>
                    <a:lumOff val="15000"/>
                  </a:schemeClr>
                </a:solidFill>
                <a:latin typeface="Century Gothic" panose="020B0502020202020204" pitchFamily="34" charset="0"/>
              </a:rPr>
              <a:t>Thermal mass</a:t>
            </a:r>
            <a:r>
              <a:rPr lang="en-GB" sz="1400">
                <a:solidFill>
                  <a:schemeClr val="tx1">
                    <a:lumMod val="85000"/>
                    <a:lumOff val="15000"/>
                  </a:schemeClr>
                </a:solidFill>
                <a:latin typeface="Century Gothic" panose="020B0502020202020204" pitchFamily="34" charset="0"/>
              </a:rPr>
              <a:t>: building fabric’s ability to slowly absorb, store and radiate ambient heat, avoiding sudden spikes in temperature </a:t>
            </a:r>
            <a:r>
              <a:rPr lang="en-GB" sz="1400">
                <a:solidFill>
                  <a:schemeClr val="tx1">
                    <a:lumMod val="85000"/>
                    <a:lumOff val="15000"/>
                  </a:schemeClr>
                </a:solidFill>
                <a:latin typeface="Century Gothic" panose="020B0502020202020204" pitchFamily="34" charset="0"/>
                <a:sym typeface="Wingdings" panose="05000000000000000000" pitchFamily="2" charset="2"/>
              </a:rPr>
              <a:t> bricks, stone, concrete</a:t>
            </a:r>
          </a:p>
          <a:p>
            <a:pPr marL="285750" indent="-285750" algn="l">
              <a:spcAft>
                <a:spcPts val="1200"/>
              </a:spcAft>
              <a:buFont typeface="Arial" panose="020B0604020202020204" pitchFamily="34" charset="0"/>
              <a:buChar char="•"/>
            </a:pPr>
            <a:r>
              <a:rPr lang="en-GB" sz="1400" b="1">
                <a:solidFill>
                  <a:schemeClr val="tx1">
                    <a:lumMod val="85000"/>
                    <a:lumOff val="15000"/>
                  </a:schemeClr>
                </a:solidFill>
                <a:latin typeface="Century Gothic" panose="020B0502020202020204" pitchFamily="34" charset="0"/>
                <a:sym typeface="Wingdings" panose="05000000000000000000" pitchFamily="2" charset="2"/>
              </a:rPr>
              <a:t>Heat loss rate: </a:t>
            </a:r>
            <a:r>
              <a:rPr lang="en-GB" sz="1400">
                <a:solidFill>
                  <a:schemeClr val="tx1">
                    <a:lumMod val="85000"/>
                    <a:lumOff val="15000"/>
                  </a:schemeClr>
                </a:solidFill>
                <a:latin typeface="Century Gothic" panose="020B0502020202020204" pitchFamily="34" charset="0"/>
                <a:sym typeface="Wingdings" panose="05000000000000000000" pitchFamily="2" charset="2"/>
              </a:rPr>
              <a:t>insulation which creates a barrier between hot and cold temperatures  fibreglass, foam, mineral wool </a:t>
            </a:r>
            <a:endParaRPr lang="en-GB" sz="1400" b="1">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1551996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656E52F-1FD1-1157-9579-AB4C3ADE99B7}"/>
              </a:ext>
            </a:extLst>
          </p:cNvPr>
          <p:cNvGraphicFramePr>
            <a:graphicFrameLocks noChangeAspect="1"/>
          </p:cNvGraphicFramePr>
          <p:nvPr>
            <p:custDataLst>
              <p:tags r:id="rId1"/>
            </p:custDataLst>
            <p:extLst>
              <p:ext uri="{D42A27DB-BD31-4B8C-83A1-F6EECF244321}">
                <p14:modId xmlns:p14="http://schemas.microsoft.com/office/powerpoint/2010/main" val="2293623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9" imgW="395" imgH="394" progId="TCLayout.ActiveDocument.1">
                  <p:embed/>
                </p:oleObj>
              </mc:Choice>
              <mc:Fallback>
                <p:oleObj name="think-cell Slide" r:id="rId99" imgW="395" imgH="394" progId="TCLayout.ActiveDocument.1">
                  <p:embed/>
                  <p:pic>
                    <p:nvPicPr>
                      <p:cNvPr id="9" name="think-cell data - do not delete" hidden="1">
                        <a:extLst>
                          <a:ext uri="{FF2B5EF4-FFF2-40B4-BE49-F238E27FC236}">
                            <a16:creationId xmlns:a16="http://schemas.microsoft.com/office/drawing/2014/main" id="{D656E52F-1FD1-1157-9579-AB4C3ADE99B7}"/>
                          </a:ext>
                        </a:extLst>
                      </p:cNvPr>
                      <p:cNvPicPr/>
                      <p:nvPr/>
                    </p:nvPicPr>
                    <p:blipFill>
                      <a:blip r:embed="rId10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D17832-0D1C-A9CD-20BC-51B111DAD673}"/>
              </a:ext>
            </a:extLst>
          </p:cNvPr>
          <p:cNvSpPr>
            <a:spLocks noGrp="1"/>
          </p:cNvSpPr>
          <p:nvPr>
            <p:ph type="title"/>
          </p:nvPr>
        </p:nvSpPr>
        <p:spPr>
          <a:xfrm>
            <a:off x="382384" y="274638"/>
            <a:ext cx="11438313" cy="708715"/>
          </a:xfrm>
        </p:spPr>
        <p:txBody>
          <a:bodyPr vert="horz"/>
          <a:lstStyle/>
          <a:p>
            <a:r>
              <a:rPr lang="en-GB" sz="2000"/>
              <a:t>Rooftop solar PV will be a key solution in commercial buildings with large roof space relative to floor space (e.g., warehouses) </a:t>
            </a:r>
            <a:endParaRPr lang="en-GB" sz="2000">
              <a:highlight>
                <a:srgbClr val="FFFF00"/>
              </a:highlight>
            </a:endParaRPr>
          </a:p>
        </p:txBody>
      </p:sp>
      <p:sp>
        <p:nvSpPr>
          <p:cNvPr id="3" name="Slide Number Placeholder 2">
            <a:extLst>
              <a:ext uri="{FF2B5EF4-FFF2-40B4-BE49-F238E27FC236}">
                <a16:creationId xmlns:a16="http://schemas.microsoft.com/office/drawing/2014/main" id="{BB90A233-5ADC-4BC7-DEC3-CD72DC8E9A6F}"/>
              </a:ext>
            </a:extLst>
          </p:cNvPr>
          <p:cNvSpPr>
            <a:spLocks noGrp="1"/>
          </p:cNvSpPr>
          <p:nvPr>
            <p:ph type="sldNum" sz="quarter" idx="11"/>
          </p:nvPr>
        </p:nvSpPr>
        <p:spPr/>
        <p:txBody>
          <a:bodyPr/>
          <a:lstStyle/>
          <a:p>
            <a:fld id="{ABB6D191-819E-455F-BC39-F2381519C0C1}" type="slidenum">
              <a:rPr lang="en-US" noProof="0" smtClean="0"/>
              <a:t>44</a:t>
            </a:fld>
            <a:endParaRPr lang="en-US" noProof="0"/>
          </a:p>
        </p:txBody>
      </p:sp>
      <p:graphicFrame>
        <p:nvGraphicFramePr>
          <p:cNvPr id="6" name="Chart 5">
            <a:extLst>
              <a:ext uri="{FF2B5EF4-FFF2-40B4-BE49-F238E27FC236}">
                <a16:creationId xmlns:a16="http://schemas.microsoft.com/office/drawing/2014/main" id="{E4D9D1F5-464A-BCC2-940A-A6B86A7196C2}"/>
              </a:ext>
            </a:extLst>
          </p:cNvPr>
          <p:cNvGraphicFramePr/>
          <p:nvPr>
            <p:custDataLst>
              <p:tags r:id="rId2"/>
            </p:custDataLst>
          </p:nvPr>
        </p:nvGraphicFramePr>
        <p:xfrm>
          <a:off x="698500" y="1819275"/>
          <a:ext cx="3770313" cy="1892300"/>
        </p:xfrm>
        <a:graphic>
          <a:graphicData uri="http://schemas.openxmlformats.org/drawingml/2006/chart">
            <c:chart xmlns:c="http://schemas.openxmlformats.org/drawingml/2006/chart" xmlns:r="http://schemas.openxmlformats.org/officeDocument/2006/relationships" r:id="rId101"/>
          </a:graphicData>
        </a:graphic>
      </p:graphicFrame>
      <p:sp>
        <p:nvSpPr>
          <p:cNvPr id="86"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gray">
          <a:xfrm>
            <a:off x="387350" y="3562350"/>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CA03284-8529-4025-9320-4E62BA0278A9}" type="datetime'''''0''''''''''''.''''''''''''''''''''0''0'''''''''''''''''''">
              <a:rPr lang="en-GB" altLang="en-US" sz="1050" smtClean="0"/>
              <a:pPr marL="0" lvl="0" indent="0" algn="r">
                <a:spcBef>
                  <a:spcPct val="0"/>
                </a:spcBef>
                <a:spcAft>
                  <a:spcPct val="0"/>
                </a:spcAft>
                <a:buNone/>
              </a:pPr>
              <a:t>0.00</a:t>
            </a:fld>
            <a:endParaRPr lang="en-GB" sz="1050" noProof="0"/>
          </a:p>
        </p:txBody>
      </p:sp>
      <p:sp>
        <p:nvSpPr>
          <p:cNvPr id="85"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gray">
          <a:xfrm>
            <a:off x="387350" y="3316288"/>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3D7D614-8805-4DEC-9791-87FB2A7FE006}" type="datetime'''0''''''''''''''''''''''''.''02'''''''''''''''''''''">
              <a:rPr lang="en-GB" altLang="en-US" sz="1050" smtClean="0">
                <a:effectLst/>
              </a:rPr>
              <a:pPr marL="0" lvl="0" indent="0" algn="r">
                <a:spcBef>
                  <a:spcPct val="0"/>
                </a:spcBef>
                <a:spcAft>
                  <a:spcPct val="0"/>
                </a:spcAft>
                <a:buNone/>
              </a:pPr>
              <a:t>0.02</a:t>
            </a:fld>
            <a:endParaRPr lang="en-GB" sz="1050" noProof="0"/>
          </a:p>
        </p:txBody>
      </p:sp>
      <p:sp>
        <p:nvSpPr>
          <p:cNvPr id="95" name="Text Placeholder 2">
            <a:extLst>
              <a:ext uri="{FF2B5EF4-FFF2-40B4-BE49-F238E27FC236}">
                <a16:creationId xmlns:a16="http://schemas.microsoft.com/office/drawing/2014/main" id="{B926D567-524F-4499-A030-E098F89DCD34}"/>
              </a:ext>
            </a:extLst>
          </p:cNvPr>
          <p:cNvSpPr>
            <a:spLocks noGrp="1"/>
          </p:cNvSpPr>
          <p:nvPr>
            <p:custDataLst>
              <p:tags r:id="rId5"/>
            </p:custDataLst>
          </p:nvPr>
        </p:nvSpPr>
        <p:spPr bwMode="gray">
          <a:xfrm>
            <a:off x="387350" y="3068638"/>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6F179D3-04EB-4238-831B-7086CC4FAD37}" type="datetime'''''''''0''''''''''''''''''.0''''''''''''''''''''''''''''''4'">
              <a:rPr lang="en-GB" altLang="en-US" sz="1050" smtClean="0">
                <a:effectLst/>
              </a:rPr>
              <a:pPr marL="0" lvl="0" indent="0" algn="r">
                <a:spcBef>
                  <a:spcPct val="0"/>
                </a:spcBef>
                <a:spcAft>
                  <a:spcPct val="0"/>
                </a:spcAft>
                <a:buNone/>
              </a:pPr>
              <a:t>0.04</a:t>
            </a:fld>
            <a:endParaRPr lang="en-GB" sz="1050" noProof="0"/>
          </a:p>
        </p:txBody>
      </p:sp>
      <p:sp>
        <p:nvSpPr>
          <p:cNvPr id="96" name="Text Placeholder 2">
            <a:extLst>
              <a:ext uri="{FF2B5EF4-FFF2-40B4-BE49-F238E27FC236}">
                <a16:creationId xmlns:a16="http://schemas.microsoft.com/office/drawing/2014/main" id="{B926D567-524F-4499-A030-E098F89DCD34}"/>
              </a:ext>
            </a:extLst>
          </p:cNvPr>
          <p:cNvSpPr>
            <a:spLocks noGrp="1"/>
          </p:cNvSpPr>
          <p:nvPr>
            <p:custDataLst>
              <p:tags r:id="rId6"/>
            </p:custDataLst>
          </p:nvPr>
        </p:nvSpPr>
        <p:spPr bwMode="gray">
          <a:xfrm>
            <a:off x="387350" y="2822575"/>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D1CD25F-E975-4E00-B887-A16ECDAA06D8}" type="datetime'''''''''0''''''''''''''''.''''''''0''''''6'''''''''''''''">
              <a:rPr lang="en-GB" altLang="en-US" sz="1050" smtClean="0">
                <a:effectLst/>
              </a:rPr>
              <a:pPr marL="0" lvl="0" indent="0" algn="r">
                <a:spcBef>
                  <a:spcPct val="0"/>
                </a:spcBef>
                <a:spcAft>
                  <a:spcPct val="0"/>
                </a:spcAft>
                <a:buNone/>
              </a:pPr>
              <a:t>0.06</a:t>
            </a:fld>
            <a:endParaRPr lang="en-GB" sz="1050" noProof="0"/>
          </a:p>
        </p:txBody>
      </p:sp>
      <p:sp>
        <p:nvSpPr>
          <p:cNvPr id="97" name="Text Placeholder 2">
            <a:extLst>
              <a:ext uri="{FF2B5EF4-FFF2-40B4-BE49-F238E27FC236}">
                <a16:creationId xmlns:a16="http://schemas.microsoft.com/office/drawing/2014/main" id="{B926D567-524F-4499-A030-E098F89DCD34}"/>
              </a:ext>
            </a:extLst>
          </p:cNvPr>
          <p:cNvSpPr>
            <a:spLocks noGrp="1"/>
          </p:cNvSpPr>
          <p:nvPr>
            <p:custDataLst>
              <p:tags r:id="rId7"/>
            </p:custDataLst>
          </p:nvPr>
        </p:nvSpPr>
        <p:spPr bwMode="gray">
          <a:xfrm>
            <a:off x="387350" y="2574925"/>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3AAD7D3-3876-409D-8664-31C0A0744514}" type="datetime'''''0''''''''''''''''.''''''''0''''''''''8'''''''''''''''''">
              <a:rPr lang="en-GB" altLang="en-US" sz="1050" smtClean="0">
                <a:effectLst/>
              </a:rPr>
              <a:pPr marL="0" lvl="0" indent="0" algn="r">
                <a:spcBef>
                  <a:spcPct val="0"/>
                </a:spcBef>
                <a:spcAft>
                  <a:spcPct val="0"/>
                </a:spcAft>
                <a:buNone/>
              </a:pPr>
              <a:t>0.08</a:t>
            </a:fld>
            <a:endParaRPr lang="en-GB" sz="1050" noProof="0"/>
          </a:p>
        </p:txBody>
      </p:sp>
      <p:sp>
        <p:nvSpPr>
          <p:cNvPr id="98" name="Text Placeholder 2">
            <a:extLst>
              <a:ext uri="{FF2B5EF4-FFF2-40B4-BE49-F238E27FC236}">
                <a16:creationId xmlns:a16="http://schemas.microsoft.com/office/drawing/2014/main" id="{B926D567-524F-4499-A030-E098F89DCD34}"/>
              </a:ext>
            </a:extLst>
          </p:cNvPr>
          <p:cNvSpPr>
            <a:spLocks noGrp="1"/>
          </p:cNvSpPr>
          <p:nvPr>
            <p:custDataLst>
              <p:tags r:id="rId8"/>
            </p:custDataLst>
          </p:nvPr>
        </p:nvSpPr>
        <p:spPr bwMode="gray">
          <a:xfrm>
            <a:off x="387350" y="2328863"/>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3C62C92-2BB1-4979-B85C-61A89972065B}" type="datetime'''0''''.''''''''''''''''''''''''''''1''''''''''''''0'''''">
              <a:rPr lang="en-GB" altLang="en-US" sz="1050" smtClean="0">
                <a:effectLst/>
              </a:rPr>
              <a:pPr marL="0" lvl="0" indent="0" algn="r">
                <a:spcBef>
                  <a:spcPct val="0"/>
                </a:spcBef>
                <a:spcAft>
                  <a:spcPct val="0"/>
                </a:spcAft>
                <a:buNone/>
              </a:pPr>
              <a:t>0.10</a:t>
            </a:fld>
            <a:endParaRPr lang="en-GB" sz="1050" noProof="0"/>
          </a:p>
        </p:txBody>
      </p:sp>
      <p:sp>
        <p:nvSpPr>
          <p:cNvPr id="99"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gray">
          <a:xfrm>
            <a:off x="387350" y="2081213"/>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84A7646-0B43-4B5A-B083-5593DBFC6828}" type="datetime'''''''''''0.''''''''''''''1''''2'''''''''">
              <a:rPr lang="en-GB" altLang="en-US" sz="1050" smtClean="0">
                <a:effectLst/>
              </a:rPr>
              <a:pPr marL="0" lvl="0" indent="0" algn="r">
                <a:spcBef>
                  <a:spcPct val="0"/>
                </a:spcBef>
                <a:spcAft>
                  <a:spcPct val="0"/>
                </a:spcAft>
                <a:buNone/>
              </a:pPr>
              <a:t>0.12</a:t>
            </a:fld>
            <a:endParaRPr lang="en-GB" sz="1050" noProof="0"/>
          </a:p>
        </p:txBody>
      </p:sp>
      <p:sp>
        <p:nvSpPr>
          <p:cNvPr id="13"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gray">
          <a:xfrm>
            <a:off x="387350" y="1835150"/>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BBD3F0A-39AE-4713-8C59-6B4CE3A8C664}" type="datetime'''''''''''''''0''.''''''''''''''''''''1''''''''''4'">
              <a:rPr lang="en-GB" altLang="en-US" sz="1050" smtClean="0">
                <a:effectLst/>
              </a:rPr>
              <a:pPr marL="0" lvl="0" indent="0" algn="r">
                <a:spcBef>
                  <a:spcPct val="0"/>
                </a:spcBef>
                <a:spcAft>
                  <a:spcPct val="0"/>
                </a:spcAft>
                <a:buNone/>
              </a:pPr>
              <a:t>0.14</a:t>
            </a:fld>
            <a:endParaRPr lang="en-GB" sz="1050" noProof="0"/>
          </a:p>
        </p:txBody>
      </p:sp>
      <p:sp>
        <p:nvSpPr>
          <p:cNvPr id="18"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auto">
          <a:xfrm>
            <a:off x="738188"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5D40E9-9995-4AE7-B848-68E1434E1AFA}" type="datetime'''''1'''''''''''''">
              <a:rPr lang="en-GB" altLang="en-US" sz="1050" smtClean="0">
                <a:effectLst/>
              </a:rPr>
              <a:pPr marL="0" lvl="0" indent="0" algn="ctr">
                <a:spcBef>
                  <a:spcPct val="0"/>
                </a:spcBef>
                <a:spcAft>
                  <a:spcPct val="0"/>
                </a:spcAft>
                <a:buNone/>
              </a:pPr>
              <a:t>1</a:t>
            </a:fld>
            <a:endParaRPr lang="en-GB" sz="1050" noProof="0"/>
          </a:p>
        </p:txBody>
      </p:sp>
      <p:sp>
        <p:nvSpPr>
          <p:cNvPr id="20"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auto">
          <a:xfrm>
            <a:off x="1050925"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ED2220D-8CE2-4096-99EF-673872D32D89}" type="datetime'''''''''''''''''''''''''3'''''''''''''''''''''''''''''''''''">
              <a:rPr lang="en-GB" altLang="en-US" sz="1050" smtClean="0">
                <a:effectLst/>
              </a:rPr>
              <a:pPr marL="0" lvl="0" indent="0" algn="ctr">
                <a:spcBef>
                  <a:spcPct val="0"/>
                </a:spcBef>
                <a:spcAft>
                  <a:spcPct val="0"/>
                </a:spcAft>
                <a:buNone/>
              </a:pPr>
              <a:t>3</a:t>
            </a:fld>
            <a:endParaRPr lang="en-GB" sz="1050" noProof="0"/>
          </a:p>
        </p:txBody>
      </p:sp>
      <p:sp>
        <p:nvSpPr>
          <p:cNvPr id="22"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auto">
          <a:xfrm>
            <a:off x="1365250"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9A8BC7-CFCC-4C73-8398-297074C06AEA}" type="datetime'''''''''''''''''''''''''''''''5'''''''''''">
              <a:rPr lang="en-GB" altLang="en-US" sz="1050" smtClean="0">
                <a:effectLst/>
              </a:rPr>
              <a:pPr marL="0" lvl="0" indent="0" algn="ctr">
                <a:spcBef>
                  <a:spcPct val="0"/>
                </a:spcBef>
                <a:spcAft>
                  <a:spcPct val="0"/>
                </a:spcAft>
                <a:buNone/>
              </a:pPr>
              <a:t>5</a:t>
            </a:fld>
            <a:endParaRPr lang="en-GB" sz="1050" noProof="0"/>
          </a:p>
        </p:txBody>
      </p:sp>
      <p:sp>
        <p:nvSpPr>
          <p:cNvPr id="24"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auto">
          <a:xfrm>
            <a:off x="1677988"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C8D7BB-93CD-4496-AA09-D4D1A295FEF5}" type="datetime'''''''''''''7'''''''''''''''''''''''''''''''''''''''''''">
              <a:rPr lang="en-GB" altLang="en-US" sz="1050" smtClean="0">
                <a:effectLst/>
              </a:rPr>
              <a:pPr marL="0" lvl="0" indent="0" algn="ctr">
                <a:spcBef>
                  <a:spcPct val="0"/>
                </a:spcBef>
                <a:spcAft>
                  <a:spcPct val="0"/>
                </a:spcAft>
                <a:buNone/>
              </a:pPr>
              <a:t>7</a:t>
            </a:fld>
            <a:endParaRPr lang="en-GB" sz="1050" noProof="0"/>
          </a:p>
        </p:txBody>
      </p:sp>
      <p:sp>
        <p:nvSpPr>
          <p:cNvPr id="26"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auto">
          <a:xfrm>
            <a:off x="1992313"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CBB5EA0-57C7-4B6C-B3B7-F7B6DC51B8C8}" type="datetime'''''''''''''''''''''''''''''''''9'''''''''">
              <a:rPr lang="en-GB" altLang="en-US" sz="1050" smtClean="0">
                <a:effectLst/>
              </a:rPr>
              <a:pPr marL="0" lvl="0" indent="0" algn="ctr">
                <a:spcBef>
                  <a:spcPct val="0"/>
                </a:spcBef>
                <a:spcAft>
                  <a:spcPct val="0"/>
                </a:spcAft>
                <a:buNone/>
              </a:pPr>
              <a:t>9</a:t>
            </a:fld>
            <a:endParaRPr lang="en-GB" sz="1050" noProof="0"/>
          </a:p>
        </p:txBody>
      </p:sp>
      <p:sp>
        <p:nvSpPr>
          <p:cNvPr id="28"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auto">
          <a:xfrm>
            <a:off x="2266950"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DAF8A89-CFF7-468B-B30E-AF5E213F1139}" type="datetime'''''''''''''''''''''''''1''''''''1'''''''''">
              <a:rPr lang="en-GB" altLang="en-US" sz="1050" smtClean="0">
                <a:effectLst/>
              </a:rPr>
              <a:pPr marL="0" lvl="0" indent="0" algn="ctr">
                <a:spcBef>
                  <a:spcPct val="0"/>
                </a:spcBef>
                <a:spcAft>
                  <a:spcPct val="0"/>
                </a:spcAft>
                <a:buNone/>
              </a:pPr>
              <a:t>11</a:t>
            </a:fld>
            <a:endParaRPr lang="en-GB" sz="1050" noProof="0"/>
          </a:p>
        </p:txBody>
      </p:sp>
      <p:sp>
        <p:nvSpPr>
          <p:cNvPr id="30"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auto">
          <a:xfrm>
            <a:off x="2581275"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0F6E136-9237-4BD3-8BA5-42B84BA77CCA}" type="datetime'''''1''''''''''3'''''">
              <a:rPr lang="en-GB" altLang="en-US" sz="1050" smtClean="0">
                <a:effectLst/>
              </a:rPr>
              <a:pPr marL="0" lvl="0" indent="0" algn="ctr">
                <a:spcBef>
                  <a:spcPct val="0"/>
                </a:spcBef>
                <a:spcAft>
                  <a:spcPct val="0"/>
                </a:spcAft>
                <a:buNone/>
              </a:pPr>
              <a:t>13</a:t>
            </a:fld>
            <a:endParaRPr lang="en-GB" sz="1050" noProof="0"/>
          </a:p>
        </p:txBody>
      </p:sp>
      <p:sp>
        <p:nvSpPr>
          <p:cNvPr id="32"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auto">
          <a:xfrm>
            <a:off x="2894013"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D4C7F7F-AF6A-4449-9039-296634044CBE}" type="datetime'''''''''''''''''''''''''''''1''''''''5'''''''''''">
              <a:rPr lang="en-GB" altLang="en-US" sz="1050" smtClean="0">
                <a:effectLst/>
              </a:rPr>
              <a:pPr marL="0" lvl="0" indent="0" algn="ctr">
                <a:spcBef>
                  <a:spcPct val="0"/>
                </a:spcBef>
                <a:spcAft>
                  <a:spcPct val="0"/>
                </a:spcAft>
                <a:buNone/>
              </a:pPr>
              <a:t>15</a:t>
            </a:fld>
            <a:endParaRPr lang="en-GB" sz="1050" noProof="0"/>
          </a:p>
        </p:txBody>
      </p:sp>
      <p:sp>
        <p:nvSpPr>
          <p:cNvPr id="34"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auto">
          <a:xfrm>
            <a:off x="3208338"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BDFBD9-1203-42DB-8055-46A4BFF8B357}" type="datetime'''''''''''''''1''7'''''''''''''''''''''''">
              <a:rPr lang="en-GB" altLang="en-US" sz="1050" smtClean="0">
                <a:effectLst/>
              </a:rPr>
              <a:pPr marL="0" lvl="0" indent="0" algn="ctr">
                <a:spcBef>
                  <a:spcPct val="0"/>
                </a:spcBef>
                <a:spcAft>
                  <a:spcPct val="0"/>
                </a:spcAft>
                <a:buNone/>
              </a:pPr>
              <a:t>17</a:t>
            </a:fld>
            <a:endParaRPr lang="en-GB" sz="1050" noProof="0"/>
          </a:p>
        </p:txBody>
      </p:sp>
      <p:sp>
        <p:nvSpPr>
          <p:cNvPr id="36"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auto">
          <a:xfrm>
            <a:off x="3521075"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0E08943-A089-4182-A161-8B00DD9B90B8}" type="datetime'''''''''''''''''''''''''''1''''''''''''''''''9'''''''">
              <a:rPr lang="en-GB" altLang="en-US" sz="1050" smtClean="0">
                <a:effectLst/>
              </a:rPr>
              <a:pPr marL="0" lvl="0" indent="0" algn="ctr">
                <a:spcBef>
                  <a:spcPct val="0"/>
                </a:spcBef>
                <a:spcAft>
                  <a:spcPct val="0"/>
                </a:spcAft>
                <a:buNone/>
              </a:pPr>
              <a:t>19</a:t>
            </a:fld>
            <a:endParaRPr lang="en-GB" sz="1050" noProof="0"/>
          </a:p>
        </p:txBody>
      </p:sp>
      <p:sp>
        <p:nvSpPr>
          <p:cNvPr id="39"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3835400"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D16AE1-C5CB-437C-99F1-7A8403B9B788}" type="datetime'''''2''1'''''''''">
              <a:rPr lang="en-GB" altLang="en-US" sz="1050" smtClean="0">
                <a:effectLst/>
              </a:rPr>
              <a:pPr marL="0" lvl="0" indent="0" algn="ctr">
                <a:spcBef>
                  <a:spcPct val="0"/>
                </a:spcBef>
                <a:spcAft>
                  <a:spcPct val="0"/>
                </a:spcAft>
                <a:buNone/>
              </a:pPr>
              <a:t>21</a:t>
            </a:fld>
            <a:endParaRPr lang="en-GB" sz="1050" noProof="0"/>
          </a:p>
        </p:txBody>
      </p:sp>
      <p:sp>
        <p:nvSpPr>
          <p:cNvPr id="41"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auto">
          <a:xfrm>
            <a:off x="4148138"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24C344-6FDC-4074-B5E3-8DF241DB040D}" type="datetime'''''''''''''''''''''''''23'''''''''''''''''''''''''''''''">
              <a:rPr lang="en-GB" altLang="en-US" sz="1050" smtClean="0">
                <a:effectLst/>
              </a:rPr>
              <a:pPr marL="0" lvl="0" indent="0" algn="ctr">
                <a:spcBef>
                  <a:spcPct val="0"/>
                </a:spcBef>
                <a:spcAft>
                  <a:spcPct val="0"/>
                </a:spcAft>
                <a:buNone/>
              </a:pPr>
              <a:t>23</a:t>
            </a:fld>
            <a:endParaRPr lang="en-GB" sz="1050" noProof="0"/>
          </a:p>
        </p:txBody>
      </p:sp>
      <p:sp>
        <p:nvSpPr>
          <p:cNvPr id="104" name="TextBox 103">
            <a:extLst>
              <a:ext uri="{FF2B5EF4-FFF2-40B4-BE49-F238E27FC236}">
                <a16:creationId xmlns:a16="http://schemas.microsoft.com/office/drawing/2014/main" id="{EF1111F0-DC7D-C0C5-B207-18F3366F0F59}"/>
              </a:ext>
            </a:extLst>
          </p:cNvPr>
          <p:cNvSpPr txBox="1"/>
          <p:nvPr/>
        </p:nvSpPr>
        <p:spPr>
          <a:xfrm>
            <a:off x="382384" y="987425"/>
            <a:ext cx="5163032" cy="346075"/>
          </a:xfrm>
          <a:prstGeom prst="rect">
            <a:avLst/>
          </a:prstGeom>
          <a:noFill/>
        </p:spPr>
        <p:txBody>
          <a:bodyPr wrap="square" lIns="0" tIns="0" rIns="0" bIns="0" rtlCol="0">
            <a:spAutoFit/>
          </a:bodyPr>
          <a:lstStyle/>
          <a:p>
            <a:pPr algn="l"/>
            <a:r>
              <a:rPr lang="en-GB" sz="1200" b="1">
                <a:solidFill>
                  <a:schemeClr val="tx2"/>
                </a:solidFill>
                <a:latin typeface="Century Gothic" panose="020B0502020202020204" pitchFamily="34" charset="0"/>
              </a:rPr>
              <a:t>Average hourly winter energy use, by commercial building – Europe  </a:t>
            </a:r>
          </a:p>
          <a:p>
            <a:pPr algn="l"/>
            <a:r>
              <a:rPr lang="en-GB" sz="1050">
                <a:solidFill>
                  <a:schemeClr val="bg2">
                    <a:lumMod val="50000"/>
                  </a:schemeClr>
                </a:solidFill>
                <a:latin typeface="Century Gothic" panose="020B0502020202020204" pitchFamily="34" charset="0"/>
              </a:rPr>
              <a:t>kWh</a:t>
            </a:r>
            <a:endParaRPr lang="en-GB" sz="1100">
              <a:solidFill>
                <a:schemeClr val="bg2">
                  <a:lumMod val="50000"/>
                </a:schemeClr>
              </a:solidFill>
              <a:latin typeface="Century Gothic" panose="020B0502020202020204" pitchFamily="34" charset="0"/>
            </a:endParaRPr>
          </a:p>
        </p:txBody>
      </p:sp>
      <p:cxnSp>
        <p:nvCxnSpPr>
          <p:cNvPr id="105" name="Straight Connector 104">
            <a:extLst>
              <a:ext uri="{FF2B5EF4-FFF2-40B4-BE49-F238E27FC236}">
                <a16:creationId xmlns:a16="http://schemas.microsoft.com/office/drawing/2014/main" id="{5D0A7E15-345D-00D7-7C5E-C69B65A12184}"/>
              </a:ext>
            </a:extLst>
          </p:cNvPr>
          <p:cNvCxnSpPr>
            <a:cxnSpLocks/>
          </p:cNvCxnSpPr>
          <p:nvPr/>
        </p:nvCxnSpPr>
        <p:spPr>
          <a:xfrm>
            <a:off x="395879" y="1404938"/>
            <a:ext cx="85544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1DFF80B2-B114-0302-A2AB-AABCFD61A420}"/>
              </a:ext>
            </a:extLst>
          </p:cNvPr>
          <p:cNvSpPr/>
          <p:nvPr/>
        </p:nvSpPr>
        <p:spPr>
          <a:xfrm>
            <a:off x="438149" y="1485900"/>
            <a:ext cx="4021139" cy="2857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b="1">
                <a:ln>
                  <a:noFill/>
                </a:ln>
                <a:solidFill>
                  <a:schemeClr val="bg1"/>
                </a:solidFill>
                <a:latin typeface="Century Gothic"/>
              </a:rPr>
              <a:t>Small hotel – roo</a:t>
            </a:r>
            <a:r>
              <a:rPr lang="en-GB" sz="1100" b="1">
                <a:solidFill>
                  <a:schemeClr val="bg1"/>
                </a:solidFill>
                <a:latin typeface="Century Gothic"/>
              </a:rPr>
              <a:t>f space: </a:t>
            </a:r>
            <a:r>
              <a:rPr lang="en-GB" sz="1100" b="1">
                <a:ln>
                  <a:noFill/>
                </a:ln>
                <a:solidFill>
                  <a:schemeClr val="bg1"/>
                </a:solidFill>
                <a:latin typeface="Century Gothic"/>
              </a:rPr>
              <a:t>1,000 </a:t>
            </a:r>
            <a:r>
              <a:rPr lang="en-GB" sz="1100" b="1">
                <a:solidFill>
                  <a:schemeClr val="bg1"/>
                </a:solidFill>
                <a:latin typeface="Century Gothic"/>
              </a:rPr>
              <a:t>M</a:t>
            </a:r>
            <a:r>
              <a:rPr lang="en-GB" sz="1100" b="1" baseline="30000">
                <a:solidFill>
                  <a:schemeClr val="bg1"/>
                </a:solidFill>
                <a:latin typeface="Century Gothic"/>
              </a:rPr>
              <a:t>2</a:t>
            </a:r>
            <a:r>
              <a:rPr lang="en-GB" sz="1100" b="1">
                <a:ln>
                  <a:noFill/>
                </a:ln>
                <a:solidFill>
                  <a:schemeClr val="bg1"/>
                </a:solidFill>
                <a:latin typeface="Century Gothic"/>
              </a:rPr>
              <a:t>, 4 floors</a:t>
            </a:r>
          </a:p>
        </p:txBody>
      </p:sp>
      <p:sp>
        <p:nvSpPr>
          <p:cNvPr id="145" name="Rectangle 144">
            <a:extLst>
              <a:ext uri="{FF2B5EF4-FFF2-40B4-BE49-F238E27FC236}">
                <a16:creationId xmlns:a16="http://schemas.microsoft.com/office/drawing/2014/main" id="{2B9C6E37-274A-DB27-289E-DA3729CA5725}"/>
              </a:ext>
            </a:extLst>
          </p:cNvPr>
          <p:cNvSpPr/>
          <p:nvPr/>
        </p:nvSpPr>
        <p:spPr>
          <a:xfrm>
            <a:off x="4730750" y="1485900"/>
            <a:ext cx="4219575" cy="2857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b="1">
                <a:ln>
                  <a:noFill/>
                </a:ln>
                <a:solidFill>
                  <a:schemeClr val="bg1"/>
                </a:solidFill>
                <a:latin typeface="Century Gothic"/>
              </a:rPr>
              <a:t>Large office – roof space: 3</a:t>
            </a:r>
            <a:r>
              <a:rPr lang="en-GB" sz="1100" b="1">
                <a:solidFill>
                  <a:schemeClr val="bg1"/>
                </a:solidFill>
                <a:latin typeface="Century Gothic"/>
              </a:rPr>
              <a:t>,500 M</a:t>
            </a:r>
            <a:r>
              <a:rPr lang="en-GB" sz="1100" b="1" baseline="30000">
                <a:solidFill>
                  <a:schemeClr val="bg1"/>
                </a:solidFill>
                <a:latin typeface="Century Gothic"/>
              </a:rPr>
              <a:t>2</a:t>
            </a:r>
            <a:r>
              <a:rPr lang="en-GB" sz="1100" b="1">
                <a:solidFill>
                  <a:schemeClr val="bg1"/>
                </a:solidFill>
                <a:latin typeface="Century Gothic"/>
              </a:rPr>
              <a:t>, 12 floors</a:t>
            </a:r>
            <a:endParaRPr lang="en-GB" sz="1100" b="1">
              <a:ln>
                <a:noFill/>
              </a:ln>
              <a:solidFill>
                <a:schemeClr val="bg1"/>
              </a:solidFill>
              <a:latin typeface="Century Gothic"/>
            </a:endParaRPr>
          </a:p>
        </p:txBody>
      </p:sp>
      <p:sp>
        <p:nvSpPr>
          <p:cNvPr id="181" name="Rectangle 180">
            <a:extLst>
              <a:ext uri="{FF2B5EF4-FFF2-40B4-BE49-F238E27FC236}">
                <a16:creationId xmlns:a16="http://schemas.microsoft.com/office/drawing/2014/main" id="{23A71E16-0326-95CF-0377-BB3BE486D175}"/>
              </a:ext>
            </a:extLst>
          </p:cNvPr>
          <p:cNvSpPr/>
          <p:nvPr/>
        </p:nvSpPr>
        <p:spPr>
          <a:xfrm>
            <a:off x="428625" y="3909971"/>
            <a:ext cx="4049713" cy="2857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b="1">
                <a:ln>
                  <a:noFill/>
                </a:ln>
                <a:solidFill>
                  <a:schemeClr val="bg1"/>
                </a:solidFill>
                <a:latin typeface="Century Gothic"/>
              </a:rPr>
              <a:t>Secondary school – roof space: 12,000 </a:t>
            </a:r>
            <a:r>
              <a:rPr lang="en-GB" sz="1100" b="1">
                <a:solidFill>
                  <a:schemeClr val="bg1"/>
                </a:solidFill>
                <a:latin typeface="Century Gothic"/>
              </a:rPr>
              <a:t>M</a:t>
            </a:r>
            <a:r>
              <a:rPr lang="en-GB" sz="1100" b="1" baseline="30000">
                <a:solidFill>
                  <a:schemeClr val="bg1"/>
                </a:solidFill>
                <a:latin typeface="Century Gothic"/>
              </a:rPr>
              <a:t>2</a:t>
            </a:r>
            <a:r>
              <a:rPr lang="en-GB" sz="1100" b="1">
                <a:ln>
                  <a:noFill/>
                </a:ln>
                <a:solidFill>
                  <a:schemeClr val="bg1"/>
                </a:solidFill>
                <a:latin typeface="Century Gothic"/>
              </a:rPr>
              <a:t>, 2 floors</a:t>
            </a:r>
          </a:p>
        </p:txBody>
      </p:sp>
      <p:sp>
        <p:nvSpPr>
          <p:cNvPr id="213" name="Rectangle 212">
            <a:extLst>
              <a:ext uri="{FF2B5EF4-FFF2-40B4-BE49-F238E27FC236}">
                <a16:creationId xmlns:a16="http://schemas.microsoft.com/office/drawing/2014/main" id="{87566853-7186-782B-9B93-BA500E466F3F}"/>
              </a:ext>
            </a:extLst>
          </p:cNvPr>
          <p:cNvSpPr/>
          <p:nvPr/>
        </p:nvSpPr>
        <p:spPr>
          <a:xfrm>
            <a:off x="4723958" y="3909971"/>
            <a:ext cx="4233158" cy="2857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b="1">
                <a:ln>
                  <a:noFill/>
                </a:ln>
                <a:solidFill>
                  <a:schemeClr val="bg1"/>
                </a:solidFill>
                <a:latin typeface="Century Gothic"/>
              </a:rPr>
              <a:t>Warehouse – roof space: 2,100 </a:t>
            </a:r>
            <a:r>
              <a:rPr lang="en-GB" sz="1100" b="1">
                <a:solidFill>
                  <a:schemeClr val="bg1"/>
                </a:solidFill>
                <a:latin typeface="Century Gothic"/>
              </a:rPr>
              <a:t>M</a:t>
            </a:r>
            <a:r>
              <a:rPr lang="en-GB" sz="1100" b="1" baseline="30000">
                <a:solidFill>
                  <a:schemeClr val="bg1"/>
                </a:solidFill>
                <a:latin typeface="Century Gothic"/>
              </a:rPr>
              <a:t>2</a:t>
            </a:r>
            <a:r>
              <a:rPr lang="en-GB" sz="1100" b="1">
                <a:ln>
                  <a:noFill/>
                </a:ln>
                <a:solidFill>
                  <a:schemeClr val="bg1"/>
                </a:solidFill>
                <a:latin typeface="Century Gothic"/>
              </a:rPr>
              <a:t>, 1 floor</a:t>
            </a:r>
          </a:p>
        </p:txBody>
      </p:sp>
      <p:sp>
        <p:nvSpPr>
          <p:cNvPr id="216" name="TextBox 215">
            <a:extLst>
              <a:ext uri="{FF2B5EF4-FFF2-40B4-BE49-F238E27FC236}">
                <a16:creationId xmlns:a16="http://schemas.microsoft.com/office/drawing/2014/main" id="{03653B30-24D1-EFB0-9B7B-5366C6F72AD9}"/>
              </a:ext>
            </a:extLst>
          </p:cNvPr>
          <p:cNvSpPr txBox="1"/>
          <p:nvPr/>
        </p:nvSpPr>
        <p:spPr>
          <a:xfrm>
            <a:off x="1493983" y="6429475"/>
            <a:ext cx="8288048" cy="246221"/>
          </a:xfrm>
          <a:prstGeom prst="rect">
            <a:avLst/>
          </a:prstGeom>
          <a:noFill/>
        </p:spPr>
        <p:txBody>
          <a:bodyPr wrap="square" lIns="0" tIns="0" rIns="0" bIns="0" rtlCol="0" anchor="t">
            <a:spAutoFit/>
          </a:bodyPr>
          <a:lstStyle/>
          <a:p>
            <a:r>
              <a:rPr lang="en-GB" sz="800" dirty="0">
                <a:latin typeface="Century Gothic" panose="020B0502020202020204" pitchFamily="34" charset="0"/>
              </a:rPr>
              <a:t>Note: Winter is defined as November to February.</a:t>
            </a:r>
            <a:endParaRPr lang="en-US" sz="800" dirty="0">
              <a:latin typeface="Century Gothic" panose="020B0502020202020204" pitchFamily="34" charset="0"/>
            </a:endParaRPr>
          </a:p>
          <a:p>
            <a:r>
              <a:rPr lang="en-GB" sz="800" dirty="0">
                <a:latin typeface="Century Gothic" panose="020B0502020202020204" pitchFamily="34" charset="0"/>
              </a:rPr>
              <a:t>Source: Systemiq analysis for the ETC; Schneider Electric Sustainability Research Institute.</a:t>
            </a:r>
          </a:p>
        </p:txBody>
      </p:sp>
      <p:sp>
        <p:nvSpPr>
          <p:cNvPr id="55" name="Rectangle 54">
            <a:extLst>
              <a:ext uri="{FF2B5EF4-FFF2-40B4-BE49-F238E27FC236}">
                <a16:creationId xmlns:a16="http://schemas.microsoft.com/office/drawing/2014/main" id="{A6945378-9FBA-F7FE-C0E7-321044C3AA7B}"/>
              </a:ext>
            </a:extLst>
          </p:cNvPr>
          <p:cNvSpPr/>
          <p:nvPr>
            <p:custDataLst>
              <p:tags r:id="rId23"/>
            </p:custDataLst>
          </p:nvPr>
        </p:nvSpPr>
        <p:spPr bwMode="auto">
          <a:xfrm>
            <a:off x="6059488" y="909637"/>
            <a:ext cx="196850" cy="147638"/>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6" name="Rectangle 55">
            <a:extLst>
              <a:ext uri="{FF2B5EF4-FFF2-40B4-BE49-F238E27FC236}">
                <a16:creationId xmlns:a16="http://schemas.microsoft.com/office/drawing/2014/main" id="{64F5D337-F6D0-658F-0BDE-009A1A91F03C}"/>
              </a:ext>
            </a:extLst>
          </p:cNvPr>
          <p:cNvSpPr/>
          <p:nvPr>
            <p:custDataLst>
              <p:tags r:id="rId24"/>
            </p:custDataLst>
          </p:nvPr>
        </p:nvSpPr>
        <p:spPr bwMode="auto">
          <a:xfrm>
            <a:off x="6059488" y="1119187"/>
            <a:ext cx="196850" cy="1476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3" name="Text Placeholder 2">
            <a:extLst>
              <a:ext uri="{FF2B5EF4-FFF2-40B4-BE49-F238E27FC236}">
                <a16:creationId xmlns:a16="http://schemas.microsoft.com/office/drawing/2014/main" id="{B926D567-524F-4499-A030-E098F89DCD34}"/>
              </a:ext>
            </a:extLst>
          </p:cNvPr>
          <p:cNvSpPr>
            <a:spLocks noGrp="1"/>
          </p:cNvSpPr>
          <p:nvPr>
            <p:custDataLst>
              <p:tags r:id="rId25"/>
            </p:custDataLst>
          </p:nvPr>
        </p:nvSpPr>
        <p:spPr bwMode="auto">
          <a:xfrm>
            <a:off x="6307138" y="917575"/>
            <a:ext cx="15287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F5B2033-CB30-4E1E-8310-6B4070EEB05B}" type="datetime'''El''''ect''ric''it''y - ''''h''''''''eat'' ''p''u''m''''p'''">
              <a:rPr lang="en-GB" altLang="en-US" sz="1100" smtClean="0">
                <a:effectLst/>
              </a:rPr>
              <a:pPr marL="0" lvl="0" indent="0">
                <a:spcBef>
                  <a:spcPct val="0"/>
                </a:spcBef>
                <a:spcAft>
                  <a:spcPct val="0"/>
                </a:spcAft>
                <a:buNone/>
              </a:pPr>
              <a:t>Electricity - heat pump</a:t>
            </a:fld>
            <a:endParaRPr lang="en-GB" sz="1100" noProof="0"/>
          </a:p>
        </p:txBody>
      </p:sp>
      <p:sp>
        <p:nvSpPr>
          <p:cNvPr id="51" name="Text Placeholder 2">
            <a:extLst>
              <a:ext uri="{FF2B5EF4-FFF2-40B4-BE49-F238E27FC236}">
                <a16:creationId xmlns:a16="http://schemas.microsoft.com/office/drawing/2014/main" id="{B926D567-524F-4499-A030-E098F89DCD34}"/>
              </a:ext>
            </a:extLst>
          </p:cNvPr>
          <p:cNvSpPr>
            <a:spLocks noGrp="1"/>
          </p:cNvSpPr>
          <p:nvPr>
            <p:custDataLst>
              <p:tags r:id="rId26"/>
            </p:custDataLst>
          </p:nvPr>
        </p:nvSpPr>
        <p:spPr bwMode="auto">
          <a:xfrm>
            <a:off x="6307138" y="1127125"/>
            <a:ext cx="11223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EAADF7A-6AA0-432B-A8D0-8E4CAC6150FC}" type="datetime'Elec''t''''ric''i''''''t''y'''' ''''''''- ''''''o''t''her'''''">
              <a:rPr lang="en-GB" altLang="en-US" sz="1100" smtClean="0">
                <a:effectLst/>
              </a:rPr>
              <a:pPr marL="0" lvl="0" indent="0">
                <a:spcBef>
                  <a:spcPct val="0"/>
                </a:spcBef>
                <a:spcAft>
                  <a:spcPct val="0"/>
                </a:spcAft>
                <a:buNone/>
              </a:pPr>
              <a:t>Electricity - other</a:t>
            </a:fld>
            <a:endParaRPr lang="en-GB" sz="1100" noProof="0"/>
          </a:p>
        </p:txBody>
      </p:sp>
      <p:graphicFrame>
        <p:nvGraphicFramePr>
          <p:cNvPr id="7" name="Chart 6">
            <a:extLst>
              <a:ext uri="{FF2B5EF4-FFF2-40B4-BE49-F238E27FC236}">
                <a16:creationId xmlns:a16="http://schemas.microsoft.com/office/drawing/2014/main" id="{94D7CF21-F9AE-AB41-55FD-AE6D1E4E0B1E}"/>
              </a:ext>
            </a:extLst>
          </p:cNvPr>
          <p:cNvGraphicFramePr/>
          <p:nvPr>
            <p:custDataLst>
              <p:tags r:id="rId27"/>
            </p:custDataLst>
          </p:nvPr>
        </p:nvGraphicFramePr>
        <p:xfrm>
          <a:off x="708025" y="1819275"/>
          <a:ext cx="3751263" cy="1892300"/>
        </p:xfrm>
        <a:graphic>
          <a:graphicData uri="http://schemas.openxmlformats.org/drawingml/2006/chart">
            <c:chart xmlns:c="http://schemas.openxmlformats.org/drawingml/2006/chart" xmlns:r="http://schemas.openxmlformats.org/officeDocument/2006/relationships" r:id="rId102"/>
          </a:graphicData>
        </a:graphic>
      </p:graphicFrame>
      <p:graphicFrame>
        <p:nvGraphicFramePr>
          <p:cNvPr id="743" name="Chart 742">
            <a:extLst>
              <a:ext uri="{FF2B5EF4-FFF2-40B4-BE49-F238E27FC236}">
                <a16:creationId xmlns:a16="http://schemas.microsoft.com/office/drawing/2014/main" id="{FB374EC4-6B52-A18E-AF74-545067526312}"/>
              </a:ext>
            </a:extLst>
          </p:cNvPr>
          <p:cNvGraphicFramePr/>
          <p:nvPr>
            <p:custDataLst>
              <p:tags r:id="rId28"/>
            </p:custDataLst>
          </p:nvPr>
        </p:nvGraphicFramePr>
        <p:xfrm>
          <a:off x="4972050" y="1819275"/>
          <a:ext cx="3978275" cy="1892300"/>
        </p:xfrm>
        <a:graphic>
          <a:graphicData uri="http://schemas.openxmlformats.org/drawingml/2006/chart">
            <c:chart xmlns:c="http://schemas.openxmlformats.org/drawingml/2006/chart" xmlns:r="http://schemas.openxmlformats.org/officeDocument/2006/relationships" r:id="rId103"/>
          </a:graphicData>
        </a:graphic>
      </p:graphicFrame>
      <p:sp>
        <p:nvSpPr>
          <p:cNvPr id="345" name="Text Placeholder 2">
            <a:extLst>
              <a:ext uri="{FF2B5EF4-FFF2-40B4-BE49-F238E27FC236}">
                <a16:creationId xmlns:a16="http://schemas.microsoft.com/office/drawing/2014/main" id="{5163E41E-3602-89E8-875C-265303229C9C}"/>
              </a:ext>
            </a:extLst>
          </p:cNvPr>
          <p:cNvSpPr>
            <a:spLocks noGrp="1"/>
          </p:cNvSpPr>
          <p:nvPr>
            <p:custDataLst>
              <p:tags r:id="rId29"/>
            </p:custDataLst>
          </p:nvPr>
        </p:nvSpPr>
        <p:spPr bwMode="gray">
          <a:xfrm>
            <a:off x="4735513" y="3562350"/>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F076CDB-BA36-4507-997F-0B3667913B10}" type="datetime'''''''''''''''''''''''''''0''''''''''.0'''''''''''''''">
              <a:rPr lang="en-GB" altLang="en-US" sz="1050" smtClean="0"/>
              <a:pPr marL="0" lvl="0" indent="0" algn="r">
                <a:spcBef>
                  <a:spcPct val="0"/>
                </a:spcBef>
                <a:spcAft>
                  <a:spcPct val="0"/>
                </a:spcAft>
                <a:buNone/>
              </a:pPr>
              <a:t>0.0</a:t>
            </a:fld>
            <a:endParaRPr lang="en-GB" sz="1050" noProof="0">
              <a:cs typeface="Inter" panose="020B0604020202020204" charset="0"/>
            </a:endParaRPr>
          </a:p>
        </p:txBody>
      </p:sp>
      <p:sp>
        <p:nvSpPr>
          <p:cNvPr id="395" name="Text Placeholder 2">
            <a:extLst>
              <a:ext uri="{FF2B5EF4-FFF2-40B4-BE49-F238E27FC236}">
                <a16:creationId xmlns:a16="http://schemas.microsoft.com/office/drawing/2014/main" id="{B926D567-524F-4499-A030-E098F89DCD34}"/>
              </a:ext>
            </a:extLst>
          </p:cNvPr>
          <p:cNvSpPr>
            <a:spLocks noGrp="1"/>
          </p:cNvSpPr>
          <p:nvPr>
            <p:custDataLst>
              <p:tags r:id="rId30"/>
            </p:custDataLst>
          </p:nvPr>
        </p:nvSpPr>
        <p:spPr bwMode="gray">
          <a:xfrm>
            <a:off x="4735513" y="3316288"/>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5299507-2B0F-477C-BCAF-687ABE474A49}" type="datetime'''''''''''''0''''''''''''''''''.''''''''2'''''''''''''''''">
              <a:rPr lang="en-GB" altLang="en-US" sz="1050" smtClean="0">
                <a:effectLst/>
              </a:rPr>
              <a:pPr marL="0" lvl="0" indent="0" algn="r">
                <a:spcBef>
                  <a:spcPct val="0"/>
                </a:spcBef>
                <a:spcAft>
                  <a:spcPct val="0"/>
                </a:spcAft>
                <a:buNone/>
              </a:pPr>
              <a:t>0.2</a:t>
            </a:fld>
            <a:endParaRPr lang="en-GB" sz="1050" noProof="0"/>
          </a:p>
        </p:txBody>
      </p:sp>
      <p:sp>
        <p:nvSpPr>
          <p:cNvPr id="396" name="Text Placeholder 2">
            <a:extLst>
              <a:ext uri="{FF2B5EF4-FFF2-40B4-BE49-F238E27FC236}">
                <a16:creationId xmlns:a16="http://schemas.microsoft.com/office/drawing/2014/main" id="{B926D567-524F-4499-A030-E098F89DCD34}"/>
              </a:ext>
            </a:extLst>
          </p:cNvPr>
          <p:cNvSpPr>
            <a:spLocks noGrp="1"/>
          </p:cNvSpPr>
          <p:nvPr>
            <p:custDataLst>
              <p:tags r:id="rId31"/>
            </p:custDataLst>
          </p:nvPr>
        </p:nvSpPr>
        <p:spPr bwMode="gray">
          <a:xfrm>
            <a:off x="4735513" y="3068638"/>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3E4BD28-C2CF-4C70-ADDA-E6318894A110}" type="datetime'''''''''''''''''''''0''''''''.''''''''''''4'''''''''''''''''''">
              <a:rPr lang="en-GB" altLang="en-US" sz="1050" smtClean="0">
                <a:effectLst/>
              </a:rPr>
              <a:pPr marL="0" lvl="0" indent="0" algn="r">
                <a:spcBef>
                  <a:spcPct val="0"/>
                </a:spcBef>
                <a:spcAft>
                  <a:spcPct val="0"/>
                </a:spcAft>
                <a:buNone/>
              </a:pPr>
              <a:t>0.4</a:t>
            </a:fld>
            <a:endParaRPr lang="en-GB" sz="1050" noProof="0"/>
          </a:p>
        </p:txBody>
      </p:sp>
      <p:sp>
        <p:nvSpPr>
          <p:cNvPr id="397" name="Text Placeholder 2">
            <a:extLst>
              <a:ext uri="{FF2B5EF4-FFF2-40B4-BE49-F238E27FC236}">
                <a16:creationId xmlns:a16="http://schemas.microsoft.com/office/drawing/2014/main" id="{B926D567-524F-4499-A030-E098F89DCD34}"/>
              </a:ext>
            </a:extLst>
          </p:cNvPr>
          <p:cNvSpPr>
            <a:spLocks noGrp="1"/>
          </p:cNvSpPr>
          <p:nvPr>
            <p:custDataLst>
              <p:tags r:id="rId32"/>
            </p:custDataLst>
          </p:nvPr>
        </p:nvSpPr>
        <p:spPr bwMode="gray">
          <a:xfrm>
            <a:off x="4735513" y="2822575"/>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9B14AE2-2AC9-4589-8109-3D6789471202}" type="datetime'''''''''0''''''''''.''''''''''''''''''''''''''''''''''''''''6'">
              <a:rPr lang="en-GB" altLang="en-US" sz="1050" smtClean="0">
                <a:effectLst/>
              </a:rPr>
              <a:pPr marL="0" lvl="0" indent="0" algn="r">
                <a:spcBef>
                  <a:spcPct val="0"/>
                </a:spcBef>
                <a:spcAft>
                  <a:spcPct val="0"/>
                </a:spcAft>
                <a:buNone/>
              </a:pPr>
              <a:t>0.6</a:t>
            </a:fld>
            <a:endParaRPr lang="en-GB" sz="1050" noProof="0"/>
          </a:p>
        </p:txBody>
      </p:sp>
      <p:sp>
        <p:nvSpPr>
          <p:cNvPr id="398" name="Text Placeholder 2">
            <a:extLst>
              <a:ext uri="{FF2B5EF4-FFF2-40B4-BE49-F238E27FC236}">
                <a16:creationId xmlns:a16="http://schemas.microsoft.com/office/drawing/2014/main" id="{B926D567-524F-4499-A030-E098F89DCD34}"/>
              </a:ext>
            </a:extLst>
          </p:cNvPr>
          <p:cNvSpPr>
            <a:spLocks noGrp="1"/>
          </p:cNvSpPr>
          <p:nvPr>
            <p:custDataLst>
              <p:tags r:id="rId33"/>
            </p:custDataLst>
          </p:nvPr>
        </p:nvSpPr>
        <p:spPr bwMode="gray">
          <a:xfrm>
            <a:off x="4735513" y="2574925"/>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A304E4C-81B3-41F7-B2AC-F258905E4779}" type="datetime'''''''0''''''''''''''.''''''''''''''''''''''''''''8'''''''''''">
              <a:rPr lang="en-GB" altLang="en-US" sz="1050" smtClean="0">
                <a:effectLst/>
              </a:rPr>
              <a:pPr marL="0" lvl="0" indent="0" algn="r">
                <a:spcBef>
                  <a:spcPct val="0"/>
                </a:spcBef>
                <a:spcAft>
                  <a:spcPct val="0"/>
                </a:spcAft>
                <a:buNone/>
              </a:pPr>
              <a:t>0.8</a:t>
            </a:fld>
            <a:endParaRPr lang="en-GB" sz="1050" noProof="0"/>
          </a:p>
        </p:txBody>
      </p:sp>
      <p:sp>
        <p:nvSpPr>
          <p:cNvPr id="399" name="Text Placeholder 2">
            <a:extLst>
              <a:ext uri="{FF2B5EF4-FFF2-40B4-BE49-F238E27FC236}">
                <a16:creationId xmlns:a16="http://schemas.microsoft.com/office/drawing/2014/main" id="{B926D567-524F-4499-A030-E098F89DCD34}"/>
              </a:ext>
            </a:extLst>
          </p:cNvPr>
          <p:cNvSpPr>
            <a:spLocks noGrp="1"/>
          </p:cNvSpPr>
          <p:nvPr>
            <p:custDataLst>
              <p:tags r:id="rId34"/>
            </p:custDataLst>
          </p:nvPr>
        </p:nvSpPr>
        <p:spPr bwMode="gray">
          <a:xfrm>
            <a:off x="4735513" y="2328863"/>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F328DD0-6226-4CE6-A9AC-E8978D1DE024}" type="datetime'''''''''''''1''''.''''''0'''''''''''''''''">
              <a:rPr lang="en-GB" altLang="en-US" sz="1050" smtClean="0">
                <a:effectLst/>
              </a:rPr>
              <a:pPr marL="0" lvl="0" indent="0" algn="r">
                <a:spcBef>
                  <a:spcPct val="0"/>
                </a:spcBef>
                <a:spcAft>
                  <a:spcPct val="0"/>
                </a:spcAft>
                <a:buNone/>
              </a:pPr>
              <a:t>1.0</a:t>
            </a:fld>
            <a:endParaRPr lang="en-GB" sz="1050" noProof="0"/>
          </a:p>
        </p:txBody>
      </p:sp>
      <p:sp>
        <p:nvSpPr>
          <p:cNvPr id="400" name="Text Placeholder 2">
            <a:extLst>
              <a:ext uri="{FF2B5EF4-FFF2-40B4-BE49-F238E27FC236}">
                <a16:creationId xmlns:a16="http://schemas.microsoft.com/office/drawing/2014/main" id="{B926D567-524F-4499-A030-E098F89DCD34}"/>
              </a:ext>
            </a:extLst>
          </p:cNvPr>
          <p:cNvSpPr>
            <a:spLocks noGrp="1"/>
          </p:cNvSpPr>
          <p:nvPr>
            <p:custDataLst>
              <p:tags r:id="rId35"/>
            </p:custDataLst>
          </p:nvPr>
        </p:nvSpPr>
        <p:spPr bwMode="gray">
          <a:xfrm>
            <a:off x="4735513" y="2081213"/>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ABDEC6A-AE31-46AB-9384-EDC17EB98930}" type="datetime'1''''''''''.''''''''''''''''''''''''''''''''''''''2'''">
              <a:rPr lang="en-GB" altLang="en-US" sz="1050" smtClean="0">
                <a:effectLst/>
              </a:rPr>
              <a:pPr marL="0" lvl="0" indent="0" algn="r">
                <a:spcBef>
                  <a:spcPct val="0"/>
                </a:spcBef>
                <a:spcAft>
                  <a:spcPct val="0"/>
                </a:spcAft>
                <a:buNone/>
              </a:pPr>
              <a:t>1.2</a:t>
            </a:fld>
            <a:endParaRPr lang="en-GB" sz="1050" noProof="0"/>
          </a:p>
        </p:txBody>
      </p:sp>
      <p:sp>
        <p:nvSpPr>
          <p:cNvPr id="403" name="Text Placeholder 2">
            <a:extLst>
              <a:ext uri="{FF2B5EF4-FFF2-40B4-BE49-F238E27FC236}">
                <a16:creationId xmlns:a16="http://schemas.microsoft.com/office/drawing/2014/main" id="{B926D567-524F-4499-A030-E098F89DCD34}"/>
              </a:ext>
            </a:extLst>
          </p:cNvPr>
          <p:cNvSpPr>
            <a:spLocks noGrp="1"/>
          </p:cNvSpPr>
          <p:nvPr>
            <p:custDataLst>
              <p:tags r:id="rId36"/>
            </p:custDataLst>
          </p:nvPr>
        </p:nvSpPr>
        <p:spPr bwMode="gray">
          <a:xfrm>
            <a:off x="4735513" y="1835151"/>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0E7AEAF-5789-4CD0-B211-72753344CCDD}" type="datetime'''''1''''''''''''''''.''''''4'''''''''''''''''''''''''''">
              <a:rPr lang="en-GB" altLang="en-US" sz="1050" smtClean="0">
                <a:effectLst/>
              </a:rPr>
              <a:pPr marL="0" lvl="0" indent="0" algn="r">
                <a:spcBef>
                  <a:spcPct val="0"/>
                </a:spcBef>
                <a:spcAft>
                  <a:spcPct val="0"/>
                </a:spcAft>
                <a:buNone/>
              </a:pPr>
              <a:t>1.4</a:t>
            </a:fld>
            <a:endParaRPr lang="en-GB" sz="1050" noProof="0"/>
          </a:p>
        </p:txBody>
      </p:sp>
      <p:sp>
        <p:nvSpPr>
          <p:cNvPr id="353" name="Text Placeholder 2">
            <a:extLst>
              <a:ext uri="{FF2B5EF4-FFF2-40B4-BE49-F238E27FC236}">
                <a16:creationId xmlns:a16="http://schemas.microsoft.com/office/drawing/2014/main" id="{92CB105A-C08A-2FBD-37A6-A6AA3241C2EF}"/>
              </a:ext>
            </a:extLst>
          </p:cNvPr>
          <p:cNvSpPr>
            <a:spLocks noGrp="1"/>
          </p:cNvSpPr>
          <p:nvPr>
            <p:custDataLst>
              <p:tags r:id="rId37"/>
            </p:custDataLst>
          </p:nvPr>
        </p:nvSpPr>
        <p:spPr bwMode="auto">
          <a:xfrm>
            <a:off x="5011738"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8ADDFD-5523-4A43-946E-91A6E3CE5BE8}" type="datetime'''''1'''''''''''''''''''''''''''''">
              <a:rPr lang="en-GB" altLang="en-US" sz="1050" smtClean="0"/>
              <a:pPr marL="0" lvl="0" indent="0" algn="ctr">
                <a:spcBef>
                  <a:spcPct val="0"/>
                </a:spcBef>
                <a:spcAft>
                  <a:spcPct val="0"/>
                </a:spcAft>
                <a:buNone/>
              </a:pPr>
              <a:t>1</a:t>
            </a:fld>
            <a:endParaRPr lang="en-GB" sz="1050" noProof="0"/>
          </a:p>
        </p:txBody>
      </p:sp>
      <p:sp>
        <p:nvSpPr>
          <p:cNvPr id="354" name="Text Placeholder 2">
            <a:extLst>
              <a:ext uri="{FF2B5EF4-FFF2-40B4-BE49-F238E27FC236}">
                <a16:creationId xmlns:a16="http://schemas.microsoft.com/office/drawing/2014/main" id="{0DE96064-579E-3209-414C-49D6FCAEC78A}"/>
              </a:ext>
            </a:extLst>
          </p:cNvPr>
          <p:cNvSpPr>
            <a:spLocks noGrp="1"/>
          </p:cNvSpPr>
          <p:nvPr>
            <p:custDataLst>
              <p:tags r:id="rId38"/>
            </p:custDataLst>
          </p:nvPr>
        </p:nvSpPr>
        <p:spPr bwMode="auto">
          <a:xfrm>
            <a:off x="5343525"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EE9728F-6949-439D-BE2E-FF9B27873BAE}" type="datetime'''''''''''''''3'''''''''''''''''''''''''''''''''''''">
              <a:rPr lang="en-GB" altLang="en-US" sz="1050" smtClean="0"/>
              <a:pPr marL="0" lvl="0" indent="0" algn="ctr">
                <a:spcBef>
                  <a:spcPct val="0"/>
                </a:spcBef>
                <a:spcAft>
                  <a:spcPct val="0"/>
                </a:spcAft>
                <a:buNone/>
              </a:pPr>
              <a:t>3</a:t>
            </a:fld>
            <a:endParaRPr lang="en-GB" sz="1050" noProof="0"/>
          </a:p>
        </p:txBody>
      </p:sp>
      <p:sp>
        <p:nvSpPr>
          <p:cNvPr id="355" name="Text Placeholder 2">
            <a:extLst>
              <a:ext uri="{FF2B5EF4-FFF2-40B4-BE49-F238E27FC236}">
                <a16:creationId xmlns:a16="http://schemas.microsoft.com/office/drawing/2014/main" id="{B18F6AC0-5C73-6A55-23CA-CF46427369CE}"/>
              </a:ext>
            </a:extLst>
          </p:cNvPr>
          <p:cNvSpPr>
            <a:spLocks noGrp="1"/>
          </p:cNvSpPr>
          <p:nvPr>
            <p:custDataLst>
              <p:tags r:id="rId39"/>
            </p:custDataLst>
          </p:nvPr>
        </p:nvSpPr>
        <p:spPr bwMode="auto">
          <a:xfrm>
            <a:off x="5675313"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61BA71-9E17-4C69-AFEB-F88F1D136461}" type="datetime'''''''''''''''''''''''''''''''5'''''''''">
              <a:rPr lang="en-GB" altLang="en-US" sz="1050" smtClean="0"/>
              <a:pPr marL="0" lvl="0" indent="0" algn="ctr">
                <a:spcBef>
                  <a:spcPct val="0"/>
                </a:spcBef>
                <a:spcAft>
                  <a:spcPct val="0"/>
                </a:spcAft>
                <a:buNone/>
              </a:pPr>
              <a:t>5</a:t>
            </a:fld>
            <a:endParaRPr lang="en-GB" sz="1050" noProof="0"/>
          </a:p>
        </p:txBody>
      </p:sp>
      <p:sp>
        <p:nvSpPr>
          <p:cNvPr id="356" name="Text Placeholder 2">
            <a:extLst>
              <a:ext uri="{FF2B5EF4-FFF2-40B4-BE49-F238E27FC236}">
                <a16:creationId xmlns:a16="http://schemas.microsoft.com/office/drawing/2014/main" id="{BCE23E2C-D936-A6B1-B52F-FE95B01F0725}"/>
              </a:ext>
            </a:extLst>
          </p:cNvPr>
          <p:cNvSpPr>
            <a:spLocks noGrp="1"/>
          </p:cNvSpPr>
          <p:nvPr>
            <p:custDataLst>
              <p:tags r:id="rId40"/>
            </p:custDataLst>
          </p:nvPr>
        </p:nvSpPr>
        <p:spPr bwMode="auto">
          <a:xfrm>
            <a:off x="6007100"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7763F-5A03-4540-A3DC-312D87853009}" type="datetime'''''7'''''''''''''''''''''''''''''''''''''''''''''''''''">
              <a:rPr lang="en-GB" altLang="en-US" sz="1050" smtClean="0"/>
              <a:pPr marL="0" lvl="0" indent="0" algn="ctr">
                <a:spcBef>
                  <a:spcPct val="0"/>
                </a:spcBef>
                <a:spcAft>
                  <a:spcPct val="0"/>
                </a:spcAft>
                <a:buNone/>
              </a:pPr>
              <a:t>7</a:t>
            </a:fld>
            <a:endParaRPr lang="en-GB" sz="1050" noProof="0"/>
          </a:p>
        </p:txBody>
      </p:sp>
      <p:sp>
        <p:nvSpPr>
          <p:cNvPr id="357" name="Text Placeholder 2">
            <a:extLst>
              <a:ext uri="{FF2B5EF4-FFF2-40B4-BE49-F238E27FC236}">
                <a16:creationId xmlns:a16="http://schemas.microsoft.com/office/drawing/2014/main" id="{8B662957-4E61-A1C3-5AEC-A635E4A99707}"/>
              </a:ext>
            </a:extLst>
          </p:cNvPr>
          <p:cNvSpPr>
            <a:spLocks noGrp="1"/>
          </p:cNvSpPr>
          <p:nvPr>
            <p:custDataLst>
              <p:tags r:id="rId41"/>
            </p:custDataLst>
          </p:nvPr>
        </p:nvSpPr>
        <p:spPr bwMode="auto">
          <a:xfrm>
            <a:off x="6337300" y="3673475"/>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B73A4C-22B6-4655-A87E-BBE00E26E96A}" type="datetime'''9'''''''''''''''''''''''''''''''''">
              <a:rPr lang="en-GB" altLang="en-US" sz="1050" smtClean="0"/>
              <a:pPr marL="0" lvl="0" indent="0" algn="ctr">
                <a:spcBef>
                  <a:spcPct val="0"/>
                </a:spcBef>
                <a:spcAft>
                  <a:spcPct val="0"/>
                </a:spcAft>
                <a:buNone/>
              </a:pPr>
              <a:t>9</a:t>
            </a:fld>
            <a:endParaRPr lang="en-GB" sz="1050" noProof="0"/>
          </a:p>
        </p:txBody>
      </p:sp>
      <p:sp>
        <p:nvSpPr>
          <p:cNvPr id="358" name="Text Placeholder 2">
            <a:extLst>
              <a:ext uri="{FF2B5EF4-FFF2-40B4-BE49-F238E27FC236}">
                <a16:creationId xmlns:a16="http://schemas.microsoft.com/office/drawing/2014/main" id="{E6D21CCA-EBFE-B6FF-7CC8-F0F44AA2F60E}"/>
              </a:ext>
            </a:extLst>
          </p:cNvPr>
          <p:cNvSpPr>
            <a:spLocks noGrp="1"/>
          </p:cNvSpPr>
          <p:nvPr>
            <p:custDataLst>
              <p:tags r:id="rId42"/>
            </p:custDataLst>
          </p:nvPr>
        </p:nvSpPr>
        <p:spPr bwMode="auto">
          <a:xfrm>
            <a:off x="6630988"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3DFDD13-F34A-475D-BB91-354E82555FD9}" type="datetime'''''''''''''''''''1''''''''''1'''''''''">
              <a:rPr lang="en-GB" altLang="en-US" sz="1050" smtClean="0"/>
              <a:pPr marL="0" lvl="0" indent="0" algn="ctr">
                <a:spcBef>
                  <a:spcPct val="0"/>
                </a:spcBef>
                <a:spcAft>
                  <a:spcPct val="0"/>
                </a:spcAft>
                <a:buNone/>
              </a:pPr>
              <a:t>11</a:t>
            </a:fld>
            <a:endParaRPr lang="en-GB" sz="1050" noProof="0"/>
          </a:p>
        </p:txBody>
      </p:sp>
      <p:sp>
        <p:nvSpPr>
          <p:cNvPr id="359" name="Text Placeholder 2">
            <a:extLst>
              <a:ext uri="{FF2B5EF4-FFF2-40B4-BE49-F238E27FC236}">
                <a16:creationId xmlns:a16="http://schemas.microsoft.com/office/drawing/2014/main" id="{8945AB0A-11AE-62B4-6679-619510ACB866}"/>
              </a:ext>
            </a:extLst>
          </p:cNvPr>
          <p:cNvSpPr>
            <a:spLocks noGrp="1"/>
          </p:cNvSpPr>
          <p:nvPr>
            <p:custDataLst>
              <p:tags r:id="rId43"/>
            </p:custDataLst>
          </p:nvPr>
        </p:nvSpPr>
        <p:spPr bwMode="auto">
          <a:xfrm>
            <a:off x="6962775"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7ADF34C-4BDE-4416-82F0-E7D33327DE83}" type="datetime'''''''''1''''''''''''''3'''''''">
              <a:rPr lang="en-GB" altLang="en-US" sz="1050" smtClean="0"/>
              <a:pPr marL="0" lvl="0" indent="0" algn="ctr">
                <a:spcBef>
                  <a:spcPct val="0"/>
                </a:spcBef>
                <a:spcAft>
                  <a:spcPct val="0"/>
                </a:spcAft>
                <a:buNone/>
              </a:pPr>
              <a:t>13</a:t>
            </a:fld>
            <a:endParaRPr lang="en-GB" sz="1050" noProof="0"/>
          </a:p>
        </p:txBody>
      </p:sp>
      <p:sp>
        <p:nvSpPr>
          <p:cNvPr id="360" name="Text Placeholder 2">
            <a:extLst>
              <a:ext uri="{FF2B5EF4-FFF2-40B4-BE49-F238E27FC236}">
                <a16:creationId xmlns:a16="http://schemas.microsoft.com/office/drawing/2014/main" id="{94D32460-0F34-B38E-1156-03F73B0133A3}"/>
              </a:ext>
            </a:extLst>
          </p:cNvPr>
          <p:cNvSpPr>
            <a:spLocks noGrp="1"/>
          </p:cNvSpPr>
          <p:nvPr>
            <p:custDataLst>
              <p:tags r:id="rId44"/>
            </p:custDataLst>
          </p:nvPr>
        </p:nvSpPr>
        <p:spPr bwMode="auto">
          <a:xfrm>
            <a:off x="7294563"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76CC878-9085-46DE-8291-DE39E515D61C}" type="datetime'''''''''1''''''''''''''''''''''''''''5'''''''''''''">
              <a:rPr lang="en-GB" altLang="en-US" sz="1050" smtClean="0"/>
              <a:pPr marL="0" lvl="0" indent="0" algn="ctr">
                <a:spcBef>
                  <a:spcPct val="0"/>
                </a:spcBef>
                <a:spcAft>
                  <a:spcPct val="0"/>
                </a:spcAft>
                <a:buNone/>
              </a:pPr>
              <a:t>15</a:t>
            </a:fld>
            <a:endParaRPr lang="en-GB" sz="1050" noProof="0"/>
          </a:p>
        </p:txBody>
      </p:sp>
      <p:sp>
        <p:nvSpPr>
          <p:cNvPr id="361" name="Text Placeholder 2">
            <a:extLst>
              <a:ext uri="{FF2B5EF4-FFF2-40B4-BE49-F238E27FC236}">
                <a16:creationId xmlns:a16="http://schemas.microsoft.com/office/drawing/2014/main" id="{A015855F-9F77-9821-42BF-F7D1E8B3F205}"/>
              </a:ext>
            </a:extLst>
          </p:cNvPr>
          <p:cNvSpPr>
            <a:spLocks noGrp="1"/>
          </p:cNvSpPr>
          <p:nvPr>
            <p:custDataLst>
              <p:tags r:id="rId45"/>
            </p:custDataLst>
          </p:nvPr>
        </p:nvSpPr>
        <p:spPr bwMode="auto">
          <a:xfrm>
            <a:off x="7626350"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681BCD-9F8B-498B-BA3F-5517EFEC9CA6}" type="datetime'''''''''''''''''''''''''''''''''''1''''''''''''7'''''''">
              <a:rPr lang="en-GB" altLang="en-US" sz="1050" smtClean="0"/>
              <a:pPr marL="0" lvl="0" indent="0" algn="ctr">
                <a:spcBef>
                  <a:spcPct val="0"/>
                </a:spcBef>
                <a:spcAft>
                  <a:spcPct val="0"/>
                </a:spcAft>
                <a:buNone/>
              </a:pPr>
              <a:t>17</a:t>
            </a:fld>
            <a:endParaRPr lang="en-GB" sz="1050" noProof="0"/>
          </a:p>
        </p:txBody>
      </p:sp>
      <p:sp>
        <p:nvSpPr>
          <p:cNvPr id="362" name="Text Placeholder 2">
            <a:extLst>
              <a:ext uri="{FF2B5EF4-FFF2-40B4-BE49-F238E27FC236}">
                <a16:creationId xmlns:a16="http://schemas.microsoft.com/office/drawing/2014/main" id="{928EB6D3-D5CF-2813-6745-4A819F5D8EFE}"/>
              </a:ext>
            </a:extLst>
          </p:cNvPr>
          <p:cNvSpPr>
            <a:spLocks noGrp="1"/>
          </p:cNvSpPr>
          <p:nvPr>
            <p:custDataLst>
              <p:tags r:id="rId46"/>
            </p:custDataLst>
          </p:nvPr>
        </p:nvSpPr>
        <p:spPr bwMode="auto">
          <a:xfrm>
            <a:off x="7958138"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D54CFF-9C3C-4DCA-8633-BB1939C57609}" type="datetime'''''''''''19'''''''''''''''''''''''''''">
              <a:rPr lang="en-GB" altLang="en-US" sz="1050" smtClean="0"/>
              <a:pPr marL="0" lvl="0" indent="0" algn="ctr">
                <a:spcBef>
                  <a:spcPct val="0"/>
                </a:spcBef>
                <a:spcAft>
                  <a:spcPct val="0"/>
                </a:spcAft>
                <a:buNone/>
              </a:pPr>
              <a:t>19</a:t>
            </a:fld>
            <a:endParaRPr lang="en-GB" sz="1050" noProof="0"/>
          </a:p>
        </p:txBody>
      </p:sp>
      <p:sp>
        <p:nvSpPr>
          <p:cNvPr id="363" name="Text Placeholder 2">
            <a:extLst>
              <a:ext uri="{FF2B5EF4-FFF2-40B4-BE49-F238E27FC236}">
                <a16:creationId xmlns:a16="http://schemas.microsoft.com/office/drawing/2014/main" id="{FDAA041B-A0E4-7074-49B4-DBABBE8C5DE9}"/>
              </a:ext>
            </a:extLst>
          </p:cNvPr>
          <p:cNvSpPr>
            <a:spLocks noGrp="1"/>
          </p:cNvSpPr>
          <p:nvPr>
            <p:custDataLst>
              <p:tags r:id="rId47"/>
            </p:custDataLst>
          </p:nvPr>
        </p:nvSpPr>
        <p:spPr bwMode="auto">
          <a:xfrm>
            <a:off x="8289925"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C1556E6-2F8B-407A-83C3-A70F30A2D73C}" type="datetime'''''''''''''''''''''''''''2''1'''''''''''">
              <a:rPr lang="en-GB" altLang="en-US" sz="1050" smtClean="0"/>
              <a:pPr marL="0" lvl="0" indent="0" algn="ctr">
                <a:spcBef>
                  <a:spcPct val="0"/>
                </a:spcBef>
                <a:spcAft>
                  <a:spcPct val="0"/>
                </a:spcAft>
                <a:buNone/>
              </a:pPr>
              <a:t>21</a:t>
            </a:fld>
            <a:endParaRPr lang="en-GB" sz="1050" noProof="0"/>
          </a:p>
        </p:txBody>
      </p:sp>
      <p:sp>
        <p:nvSpPr>
          <p:cNvPr id="364" name="Text Placeholder 2">
            <a:extLst>
              <a:ext uri="{FF2B5EF4-FFF2-40B4-BE49-F238E27FC236}">
                <a16:creationId xmlns:a16="http://schemas.microsoft.com/office/drawing/2014/main" id="{3FC49659-9811-BD16-0079-FDB2E473E93E}"/>
              </a:ext>
            </a:extLst>
          </p:cNvPr>
          <p:cNvSpPr>
            <a:spLocks noGrp="1"/>
          </p:cNvSpPr>
          <p:nvPr>
            <p:custDataLst>
              <p:tags r:id="rId48"/>
            </p:custDataLst>
          </p:nvPr>
        </p:nvSpPr>
        <p:spPr bwMode="auto">
          <a:xfrm>
            <a:off x="8621713" y="3673475"/>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8727C5-8894-4B88-A51A-B3EFA0D9A920}" type="datetime'2''''''''''''''''''''''''''''3'''''''''''''">
              <a:rPr lang="en-GB" altLang="en-US" sz="1050" smtClean="0"/>
              <a:pPr marL="0" lvl="0" indent="0" algn="ctr">
                <a:spcBef>
                  <a:spcPct val="0"/>
                </a:spcBef>
                <a:spcAft>
                  <a:spcPct val="0"/>
                </a:spcAft>
                <a:buNone/>
              </a:pPr>
              <a:t>23</a:t>
            </a:fld>
            <a:endParaRPr lang="en-GB" sz="1050" noProof="0"/>
          </a:p>
        </p:txBody>
      </p:sp>
      <p:graphicFrame>
        <p:nvGraphicFramePr>
          <p:cNvPr id="744" name="Chart 743">
            <a:extLst>
              <a:ext uri="{FF2B5EF4-FFF2-40B4-BE49-F238E27FC236}">
                <a16:creationId xmlns:a16="http://schemas.microsoft.com/office/drawing/2014/main" id="{C284CCBA-57A5-4E3D-A759-25C9B3CE4D2A}"/>
              </a:ext>
            </a:extLst>
          </p:cNvPr>
          <p:cNvGraphicFramePr/>
          <p:nvPr>
            <p:custDataLst>
              <p:tags r:id="rId49"/>
            </p:custDataLst>
          </p:nvPr>
        </p:nvGraphicFramePr>
        <p:xfrm>
          <a:off x="4972050" y="1819275"/>
          <a:ext cx="3978275" cy="1892300"/>
        </p:xfrm>
        <a:graphic>
          <a:graphicData uri="http://schemas.openxmlformats.org/drawingml/2006/chart">
            <c:chart xmlns:c="http://schemas.openxmlformats.org/drawingml/2006/chart" xmlns:r="http://schemas.openxmlformats.org/officeDocument/2006/relationships" r:id="rId104"/>
          </a:graphicData>
        </a:graphic>
      </p:graphicFrame>
      <p:cxnSp>
        <p:nvCxnSpPr>
          <p:cNvPr id="389" name="Straight Connector 388">
            <a:extLst>
              <a:ext uri="{FF2B5EF4-FFF2-40B4-BE49-F238E27FC236}">
                <a16:creationId xmlns:a16="http://schemas.microsoft.com/office/drawing/2014/main" id="{24B170C6-54F5-A5AE-182A-6F9F32B43788}"/>
              </a:ext>
            </a:extLst>
          </p:cNvPr>
          <p:cNvCxnSpPr/>
          <p:nvPr>
            <p:custDataLst>
              <p:tags r:id="rId50"/>
            </p:custDataLst>
          </p:nvPr>
        </p:nvCxnSpPr>
        <p:spPr bwMode="gray">
          <a:xfrm>
            <a:off x="8193088" y="1204913"/>
            <a:ext cx="141288" cy="0"/>
          </a:xfrm>
          <a:prstGeom prst="line">
            <a:avLst/>
          </a:prstGeom>
          <a:ln w="38100" cap="rnd" cmpd="sng" algn="ctr">
            <a:solidFill>
              <a:schemeClr val="accent3"/>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86" name="Text Placeholder 2">
            <a:extLst>
              <a:ext uri="{FF2B5EF4-FFF2-40B4-BE49-F238E27FC236}">
                <a16:creationId xmlns:a16="http://schemas.microsoft.com/office/drawing/2014/main" id="{B926D567-524F-4499-A030-E098F89DCD34}"/>
              </a:ext>
            </a:extLst>
          </p:cNvPr>
          <p:cNvSpPr>
            <a:spLocks noGrp="1"/>
          </p:cNvSpPr>
          <p:nvPr>
            <p:custDataLst>
              <p:tags r:id="rId51"/>
            </p:custDataLst>
          </p:nvPr>
        </p:nvSpPr>
        <p:spPr bwMode="auto">
          <a:xfrm>
            <a:off x="8404225" y="1146175"/>
            <a:ext cx="495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039ABC6-5D42-440F-BD20-C91FC5644FDA}" type="datetime'''''''''''''''''''''''''''S''olar'''''''''' ''''PV'">
              <a:rPr lang="en-GB" altLang="en-US" sz="1000" smtClean="0">
                <a:effectLst/>
              </a:rPr>
              <a:pPr marL="0" lvl="0" indent="0">
                <a:spcBef>
                  <a:spcPct val="0"/>
                </a:spcBef>
                <a:spcAft>
                  <a:spcPct val="0"/>
                </a:spcAft>
                <a:buNone/>
              </a:pPr>
              <a:t>Solar PV</a:t>
            </a:fld>
            <a:endParaRPr lang="en-GB" sz="1000" noProof="0"/>
          </a:p>
        </p:txBody>
      </p:sp>
      <p:graphicFrame>
        <p:nvGraphicFramePr>
          <p:cNvPr id="585" name="Chart 584">
            <a:extLst>
              <a:ext uri="{FF2B5EF4-FFF2-40B4-BE49-F238E27FC236}">
                <a16:creationId xmlns:a16="http://schemas.microsoft.com/office/drawing/2014/main" id="{4E86D165-5D6A-1AC6-3ED8-D7096D072942}"/>
              </a:ext>
            </a:extLst>
          </p:cNvPr>
          <p:cNvGraphicFramePr/>
          <p:nvPr>
            <p:custDataLst>
              <p:tags r:id="rId52"/>
            </p:custDataLst>
          </p:nvPr>
        </p:nvGraphicFramePr>
        <p:xfrm>
          <a:off x="708025" y="4281488"/>
          <a:ext cx="3770313" cy="1892300"/>
        </p:xfrm>
        <a:graphic>
          <a:graphicData uri="http://schemas.openxmlformats.org/drawingml/2006/chart">
            <c:chart xmlns:c="http://schemas.openxmlformats.org/drawingml/2006/chart" xmlns:r="http://schemas.openxmlformats.org/officeDocument/2006/relationships" r:id="rId105"/>
          </a:graphicData>
        </a:graphic>
      </p:graphicFrame>
      <p:sp>
        <p:nvSpPr>
          <p:cNvPr id="408" name="Text Placeholder 2">
            <a:extLst>
              <a:ext uri="{FF2B5EF4-FFF2-40B4-BE49-F238E27FC236}">
                <a16:creationId xmlns:a16="http://schemas.microsoft.com/office/drawing/2014/main" id="{EF69E1B2-DDF5-5384-A63D-9055B35F14BF}"/>
              </a:ext>
            </a:extLst>
          </p:cNvPr>
          <p:cNvSpPr>
            <a:spLocks noGrp="1"/>
          </p:cNvSpPr>
          <p:nvPr>
            <p:custDataLst>
              <p:tags r:id="rId53"/>
            </p:custDataLst>
          </p:nvPr>
        </p:nvSpPr>
        <p:spPr bwMode="gray">
          <a:xfrm>
            <a:off x="471488" y="6024563"/>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A851D58-FB91-4B25-9E12-0E6C18861430}" type="datetime'0.''''''''''''''0'''''''''''''''''''''''''''''">
              <a:rPr lang="en-GB" altLang="en-US" sz="1050" smtClean="0"/>
              <a:pPr marL="0" lvl="0" indent="0" algn="r">
                <a:spcBef>
                  <a:spcPct val="0"/>
                </a:spcBef>
                <a:spcAft>
                  <a:spcPct val="0"/>
                </a:spcAft>
                <a:buNone/>
              </a:pPr>
              <a:t>0.0</a:t>
            </a:fld>
            <a:endParaRPr lang="en-GB" sz="1050" noProof="0">
              <a:cs typeface="Inter" panose="020B0604020202020204" charset="0"/>
            </a:endParaRPr>
          </a:p>
        </p:txBody>
      </p:sp>
      <p:sp>
        <p:nvSpPr>
          <p:cNvPr id="413" name="Text Placeholder 2">
            <a:extLst>
              <a:ext uri="{FF2B5EF4-FFF2-40B4-BE49-F238E27FC236}">
                <a16:creationId xmlns:a16="http://schemas.microsoft.com/office/drawing/2014/main" id="{282C2776-7D38-8D9F-738E-0F112E401C15}"/>
              </a:ext>
            </a:extLst>
          </p:cNvPr>
          <p:cNvSpPr>
            <a:spLocks noGrp="1"/>
          </p:cNvSpPr>
          <p:nvPr>
            <p:custDataLst>
              <p:tags r:id="rId54"/>
            </p:custDataLst>
          </p:nvPr>
        </p:nvSpPr>
        <p:spPr bwMode="gray">
          <a:xfrm>
            <a:off x="471488" y="5808663"/>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84E0E2E-354F-40BF-85B9-439698878060}" type="datetime'''''''0''.''''1'''''''''''''''''''''''''''''''''''''''">
              <a:rPr lang="en-GB" altLang="en-US" sz="1050" smtClean="0"/>
              <a:pPr marL="0" lvl="0" indent="0" algn="r">
                <a:spcBef>
                  <a:spcPct val="0"/>
                </a:spcBef>
                <a:spcAft>
                  <a:spcPct val="0"/>
                </a:spcAft>
                <a:buNone/>
              </a:pPr>
              <a:t>0.1</a:t>
            </a:fld>
            <a:endParaRPr lang="en-GB" sz="1050" noProof="0">
              <a:cs typeface="Inter" panose="020B0604020202020204" charset="0"/>
            </a:endParaRPr>
          </a:p>
        </p:txBody>
      </p:sp>
      <p:sp>
        <p:nvSpPr>
          <p:cNvPr id="574" name="Text Placeholder 2">
            <a:extLst>
              <a:ext uri="{FF2B5EF4-FFF2-40B4-BE49-F238E27FC236}">
                <a16:creationId xmlns:a16="http://schemas.microsoft.com/office/drawing/2014/main" id="{B926D567-524F-4499-A030-E098F89DCD34}"/>
              </a:ext>
            </a:extLst>
          </p:cNvPr>
          <p:cNvSpPr>
            <a:spLocks noGrp="1"/>
          </p:cNvSpPr>
          <p:nvPr>
            <p:custDataLst>
              <p:tags r:id="rId55"/>
            </p:custDataLst>
          </p:nvPr>
        </p:nvSpPr>
        <p:spPr bwMode="gray">
          <a:xfrm>
            <a:off x="471488" y="5592763"/>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6C32D07-B708-456B-88CF-A009BB71BD10}" type="datetime'''''''''''''''0''''''''.2'''''''''''''''''''''''">
              <a:rPr lang="en-GB" altLang="en-US" sz="1050" smtClean="0"/>
              <a:pPr marL="0" lvl="0" indent="0" algn="r">
                <a:spcBef>
                  <a:spcPct val="0"/>
                </a:spcBef>
                <a:spcAft>
                  <a:spcPct val="0"/>
                </a:spcAft>
                <a:buNone/>
              </a:pPr>
              <a:t>0.2</a:t>
            </a:fld>
            <a:endParaRPr lang="en-GB" sz="1050" noProof="0"/>
          </a:p>
        </p:txBody>
      </p:sp>
      <p:sp>
        <p:nvSpPr>
          <p:cNvPr id="576" name="Text Placeholder 2">
            <a:extLst>
              <a:ext uri="{FF2B5EF4-FFF2-40B4-BE49-F238E27FC236}">
                <a16:creationId xmlns:a16="http://schemas.microsoft.com/office/drawing/2014/main" id="{B926D567-524F-4499-A030-E098F89DCD34}"/>
              </a:ext>
            </a:extLst>
          </p:cNvPr>
          <p:cNvSpPr>
            <a:spLocks noGrp="1"/>
          </p:cNvSpPr>
          <p:nvPr>
            <p:custDataLst>
              <p:tags r:id="rId56"/>
            </p:custDataLst>
          </p:nvPr>
        </p:nvSpPr>
        <p:spPr bwMode="gray">
          <a:xfrm>
            <a:off x="471488" y="5376863"/>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A199577-D3B5-4A1E-A785-078667CE1A08}" type="datetime'''''''''''''''''''''''''''0''''''.''''''''''''''3'''''''''''''">
              <a:rPr lang="en-GB" altLang="en-US" sz="1050" smtClean="0"/>
              <a:pPr marL="0" lvl="0" indent="0" algn="r">
                <a:spcBef>
                  <a:spcPct val="0"/>
                </a:spcBef>
                <a:spcAft>
                  <a:spcPct val="0"/>
                </a:spcAft>
                <a:buNone/>
              </a:pPr>
              <a:t>0.3</a:t>
            </a:fld>
            <a:endParaRPr lang="en-GB" sz="1050" noProof="0"/>
          </a:p>
        </p:txBody>
      </p:sp>
      <p:sp>
        <p:nvSpPr>
          <p:cNvPr id="578" name="Text Placeholder 2">
            <a:extLst>
              <a:ext uri="{FF2B5EF4-FFF2-40B4-BE49-F238E27FC236}">
                <a16:creationId xmlns:a16="http://schemas.microsoft.com/office/drawing/2014/main" id="{B926D567-524F-4499-A030-E098F89DCD34}"/>
              </a:ext>
            </a:extLst>
          </p:cNvPr>
          <p:cNvSpPr>
            <a:spLocks noGrp="1"/>
          </p:cNvSpPr>
          <p:nvPr>
            <p:custDataLst>
              <p:tags r:id="rId57"/>
            </p:custDataLst>
          </p:nvPr>
        </p:nvSpPr>
        <p:spPr bwMode="gray">
          <a:xfrm>
            <a:off x="471488" y="5160963"/>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DF599CD-6B53-4074-A150-32CE6983E70E}" type="datetime'''''''''''''''''''0''''''''''''''.''''''''''''''''''''''''4'''">
              <a:rPr lang="en-GB" altLang="en-US" sz="1050" smtClean="0"/>
              <a:pPr marL="0" lvl="0" indent="0" algn="r">
                <a:spcBef>
                  <a:spcPct val="0"/>
                </a:spcBef>
                <a:spcAft>
                  <a:spcPct val="0"/>
                </a:spcAft>
                <a:buNone/>
              </a:pPr>
              <a:t>0.4</a:t>
            </a:fld>
            <a:endParaRPr lang="en-GB" sz="1050" noProof="0"/>
          </a:p>
        </p:txBody>
      </p:sp>
      <p:sp>
        <p:nvSpPr>
          <p:cNvPr id="581" name="Text Placeholder 2">
            <a:extLst>
              <a:ext uri="{FF2B5EF4-FFF2-40B4-BE49-F238E27FC236}">
                <a16:creationId xmlns:a16="http://schemas.microsoft.com/office/drawing/2014/main" id="{B926D567-524F-4499-A030-E098F89DCD34}"/>
              </a:ext>
            </a:extLst>
          </p:cNvPr>
          <p:cNvSpPr>
            <a:spLocks noGrp="1"/>
          </p:cNvSpPr>
          <p:nvPr>
            <p:custDataLst>
              <p:tags r:id="rId58"/>
            </p:custDataLst>
          </p:nvPr>
        </p:nvSpPr>
        <p:spPr bwMode="gray">
          <a:xfrm>
            <a:off x="471488" y="4945064"/>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7DE6A93-E621-438D-AE92-B2A46AC135B2}" type="datetime'''''''''''''''''''''''''''''''0''''''''''''.5'''''''''''">
              <a:rPr lang="en-GB" altLang="en-US" sz="1050" smtClean="0">
                <a:effectLst/>
              </a:rPr>
              <a:pPr marL="0" lvl="0" indent="0" algn="r">
                <a:spcBef>
                  <a:spcPct val="0"/>
                </a:spcBef>
                <a:spcAft>
                  <a:spcPct val="0"/>
                </a:spcAft>
                <a:buNone/>
              </a:pPr>
              <a:t>0.5</a:t>
            </a:fld>
            <a:endParaRPr lang="en-GB" sz="1050" noProof="0"/>
          </a:p>
        </p:txBody>
      </p:sp>
      <p:sp>
        <p:nvSpPr>
          <p:cNvPr id="582" name="Text Placeholder 2">
            <a:extLst>
              <a:ext uri="{FF2B5EF4-FFF2-40B4-BE49-F238E27FC236}">
                <a16:creationId xmlns:a16="http://schemas.microsoft.com/office/drawing/2014/main" id="{B926D567-524F-4499-A030-E098F89DCD34}"/>
              </a:ext>
            </a:extLst>
          </p:cNvPr>
          <p:cNvSpPr>
            <a:spLocks noGrp="1"/>
          </p:cNvSpPr>
          <p:nvPr>
            <p:custDataLst>
              <p:tags r:id="rId59"/>
            </p:custDataLst>
          </p:nvPr>
        </p:nvSpPr>
        <p:spPr bwMode="gray">
          <a:xfrm>
            <a:off x="471488" y="4729164"/>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16B845D-C3C5-4530-AF17-1C267BAAAC9D}" type="datetime'''''''''''''''0''''.''''''''''''6'''''''''''''''''''">
              <a:rPr lang="en-GB" altLang="en-US" sz="1050" smtClean="0">
                <a:effectLst/>
              </a:rPr>
              <a:pPr marL="0" lvl="0" indent="0" algn="r">
                <a:spcBef>
                  <a:spcPct val="0"/>
                </a:spcBef>
                <a:spcAft>
                  <a:spcPct val="0"/>
                </a:spcAft>
                <a:buNone/>
              </a:pPr>
              <a:t>0.6</a:t>
            </a:fld>
            <a:endParaRPr lang="en-GB" sz="1050" noProof="0"/>
          </a:p>
        </p:txBody>
      </p:sp>
      <p:sp>
        <p:nvSpPr>
          <p:cNvPr id="583" name="Text Placeholder 2">
            <a:extLst>
              <a:ext uri="{FF2B5EF4-FFF2-40B4-BE49-F238E27FC236}">
                <a16:creationId xmlns:a16="http://schemas.microsoft.com/office/drawing/2014/main" id="{B926D567-524F-4499-A030-E098F89DCD34}"/>
              </a:ext>
            </a:extLst>
          </p:cNvPr>
          <p:cNvSpPr>
            <a:spLocks noGrp="1"/>
          </p:cNvSpPr>
          <p:nvPr>
            <p:custDataLst>
              <p:tags r:id="rId60"/>
            </p:custDataLst>
          </p:nvPr>
        </p:nvSpPr>
        <p:spPr bwMode="gray">
          <a:xfrm>
            <a:off x="471488" y="4513264"/>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12D66D6-F579-485B-852B-19EBE11DD8F3}" type="datetime'''''''''''''''''''0''''.''''''''''''''''''''7'''''''''''">
              <a:rPr lang="en-GB" altLang="en-US" sz="1050" smtClean="0">
                <a:effectLst/>
              </a:rPr>
              <a:pPr marL="0" lvl="0" indent="0" algn="r">
                <a:spcBef>
                  <a:spcPct val="0"/>
                </a:spcBef>
                <a:spcAft>
                  <a:spcPct val="0"/>
                </a:spcAft>
                <a:buNone/>
              </a:pPr>
              <a:t>0.7</a:t>
            </a:fld>
            <a:endParaRPr lang="en-GB" sz="1050" noProof="0"/>
          </a:p>
        </p:txBody>
      </p:sp>
      <p:sp>
        <p:nvSpPr>
          <p:cNvPr id="584" name="Text Placeholder 2">
            <a:extLst>
              <a:ext uri="{FF2B5EF4-FFF2-40B4-BE49-F238E27FC236}">
                <a16:creationId xmlns:a16="http://schemas.microsoft.com/office/drawing/2014/main" id="{B926D567-524F-4499-A030-E098F89DCD34}"/>
              </a:ext>
            </a:extLst>
          </p:cNvPr>
          <p:cNvSpPr>
            <a:spLocks noGrp="1"/>
          </p:cNvSpPr>
          <p:nvPr>
            <p:custDataLst>
              <p:tags r:id="rId61"/>
            </p:custDataLst>
          </p:nvPr>
        </p:nvSpPr>
        <p:spPr bwMode="gray">
          <a:xfrm>
            <a:off x="471488" y="4297364"/>
            <a:ext cx="185738"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35B366E-F8A1-4327-9B62-387682755CFD}" type="datetime'''''0''''''''.''''''''''8'''''''''''''''''''''''">
              <a:rPr lang="en-GB" altLang="en-US" sz="1050" smtClean="0">
                <a:effectLst/>
              </a:rPr>
              <a:pPr marL="0" lvl="0" indent="0" algn="r">
                <a:spcBef>
                  <a:spcPct val="0"/>
                </a:spcBef>
                <a:spcAft>
                  <a:spcPct val="0"/>
                </a:spcAft>
                <a:buNone/>
              </a:pPr>
              <a:t>0.8</a:t>
            </a:fld>
            <a:endParaRPr lang="en-GB" sz="1050" noProof="0"/>
          </a:p>
        </p:txBody>
      </p:sp>
      <p:sp>
        <p:nvSpPr>
          <p:cNvPr id="416" name="Text Placeholder 2">
            <a:extLst>
              <a:ext uri="{FF2B5EF4-FFF2-40B4-BE49-F238E27FC236}">
                <a16:creationId xmlns:a16="http://schemas.microsoft.com/office/drawing/2014/main" id="{CD4201C5-73B2-1C0B-A8D4-776B89CF9EEE}"/>
              </a:ext>
            </a:extLst>
          </p:cNvPr>
          <p:cNvSpPr>
            <a:spLocks noGrp="1"/>
          </p:cNvSpPr>
          <p:nvPr>
            <p:custDataLst>
              <p:tags r:id="rId62"/>
            </p:custDataLst>
          </p:nvPr>
        </p:nvSpPr>
        <p:spPr bwMode="auto">
          <a:xfrm>
            <a:off x="747713"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8BCF91A-BA38-4C5B-9512-CC268D6BEFC2}" type="datetime'''''''''''''''1'''''''''''''''">
              <a:rPr lang="en-GB" altLang="en-US" sz="1050" smtClean="0"/>
              <a:pPr marL="0" lvl="0" indent="0" algn="ctr">
                <a:spcBef>
                  <a:spcPct val="0"/>
                </a:spcBef>
                <a:spcAft>
                  <a:spcPct val="0"/>
                </a:spcAft>
                <a:buNone/>
              </a:pPr>
              <a:t>1</a:t>
            </a:fld>
            <a:endParaRPr lang="en-GB" sz="1050" noProof="0"/>
          </a:p>
        </p:txBody>
      </p:sp>
      <p:sp>
        <p:nvSpPr>
          <p:cNvPr id="417" name="Text Placeholder 2">
            <a:extLst>
              <a:ext uri="{FF2B5EF4-FFF2-40B4-BE49-F238E27FC236}">
                <a16:creationId xmlns:a16="http://schemas.microsoft.com/office/drawing/2014/main" id="{D95AC902-9E07-E712-D5E7-2DBFE63A6C59}"/>
              </a:ext>
            </a:extLst>
          </p:cNvPr>
          <p:cNvSpPr>
            <a:spLocks noGrp="1"/>
          </p:cNvSpPr>
          <p:nvPr>
            <p:custDataLst>
              <p:tags r:id="rId63"/>
            </p:custDataLst>
          </p:nvPr>
        </p:nvSpPr>
        <p:spPr bwMode="auto">
          <a:xfrm>
            <a:off x="1060450"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8E2F5F5-F7FE-4C6D-812C-2EB4ADBDFB37}" type="datetime'''''''''''''''''''''''''''''''''''''''''''''''''3'''''''''''''">
              <a:rPr lang="en-GB" altLang="en-US" sz="1050" smtClean="0"/>
              <a:pPr marL="0" lvl="0" indent="0" algn="ctr">
                <a:spcBef>
                  <a:spcPct val="0"/>
                </a:spcBef>
                <a:spcAft>
                  <a:spcPct val="0"/>
                </a:spcAft>
                <a:buNone/>
              </a:pPr>
              <a:t>3</a:t>
            </a:fld>
            <a:endParaRPr lang="en-GB" sz="1050" noProof="0"/>
          </a:p>
        </p:txBody>
      </p:sp>
      <p:sp>
        <p:nvSpPr>
          <p:cNvPr id="418" name="Text Placeholder 2">
            <a:extLst>
              <a:ext uri="{FF2B5EF4-FFF2-40B4-BE49-F238E27FC236}">
                <a16:creationId xmlns:a16="http://schemas.microsoft.com/office/drawing/2014/main" id="{7C7D3208-6421-CAA8-EEF4-B501F4BD26A0}"/>
              </a:ext>
            </a:extLst>
          </p:cNvPr>
          <p:cNvSpPr>
            <a:spLocks noGrp="1"/>
          </p:cNvSpPr>
          <p:nvPr>
            <p:custDataLst>
              <p:tags r:id="rId64"/>
            </p:custDataLst>
          </p:nvPr>
        </p:nvSpPr>
        <p:spPr bwMode="auto">
          <a:xfrm>
            <a:off x="1374775"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213A42-71AB-4DB6-A387-1FDA86DD5958}" type="datetime'''''''''''''''''5'''''''''''''''''''''''''''''">
              <a:rPr lang="en-GB" altLang="en-US" sz="1050" smtClean="0"/>
              <a:pPr marL="0" lvl="0" indent="0" algn="ctr">
                <a:spcBef>
                  <a:spcPct val="0"/>
                </a:spcBef>
                <a:spcAft>
                  <a:spcPct val="0"/>
                </a:spcAft>
                <a:buNone/>
              </a:pPr>
              <a:t>5</a:t>
            </a:fld>
            <a:endParaRPr lang="en-GB" sz="1050" noProof="0"/>
          </a:p>
        </p:txBody>
      </p:sp>
      <p:sp>
        <p:nvSpPr>
          <p:cNvPr id="419" name="Text Placeholder 2">
            <a:extLst>
              <a:ext uri="{FF2B5EF4-FFF2-40B4-BE49-F238E27FC236}">
                <a16:creationId xmlns:a16="http://schemas.microsoft.com/office/drawing/2014/main" id="{B3BC1B2A-6A52-211F-A564-A33E678ABFE8}"/>
              </a:ext>
            </a:extLst>
          </p:cNvPr>
          <p:cNvSpPr>
            <a:spLocks noGrp="1"/>
          </p:cNvSpPr>
          <p:nvPr>
            <p:custDataLst>
              <p:tags r:id="rId65"/>
            </p:custDataLst>
          </p:nvPr>
        </p:nvSpPr>
        <p:spPr bwMode="auto">
          <a:xfrm>
            <a:off x="1687513"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02DE09-E6A3-4D66-B5DA-2014AFB1DF93}" type="datetime'''''''''''''''''''''''''''''''''''''''''7'''''''''">
              <a:rPr lang="en-GB" altLang="en-US" sz="1050" smtClean="0"/>
              <a:pPr marL="0" lvl="0" indent="0" algn="ctr">
                <a:spcBef>
                  <a:spcPct val="0"/>
                </a:spcBef>
                <a:spcAft>
                  <a:spcPct val="0"/>
                </a:spcAft>
                <a:buNone/>
              </a:pPr>
              <a:t>7</a:t>
            </a:fld>
            <a:endParaRPr lang="en-GB" sz="1050" noProof="0"/>
          </a:p>
        </p:txBody>
      </p:sp>
      <p:sp>
        <p:nvSpPr>
          <p:cNvPr id="420" name="Text Placeholder 2">
            <a:extLst>
              <a:ext uri="{FF2B5EF4-FFF2-40B4-BE49-F238E27FC236}">
                <a16:creationId xmlns:a16="http://schemas.microsoft.com/office/drawing/2014/main" id="{5BE3D663-7D51-557A-9068-A29D8CD9E7BB}"/>
              </a:ext>
            </a:extLst>
          </p:cNvPr>
          <p:cNvSpPr>
            <a:spLocks noGrp="1"/>
          </p:cNvSpPr>
          <p:nvPr>
            <p:custDataLst>
              <p:tags r:id="rId66"/>
            </p:custDataLst>
          </p:nvPr>
        </p:nvSpPr>
        <p:spPr bwMode="auto">
          <a:xfrm>
            <a:off x="2001838"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D10944-E8A5-4865-993B-8B980C378010}" type="datetime'''''''''''''''''''''''''''''''''9'''''">
              <a:rPr lang="en-GB" altLang="en-US" sz="1050" smtClean="0"/>
              <a:pPr marL="0" lvl="0" indent="0" algn="ctr">
                <a:spcBef>
                  <a:spcPct val="0"/>
                </a:spcBef>
                <a:spcAft>
                  <a:spcPct val="0"/>
                </a:spcAft>
                <a:buNone/>
              </a:pPr>
              <a:t>9</a:t>
            </a:fld>
            <a:endParaRPr lang="en-GB" sz="1050" noProof="0"/>
          </a:p>
        </p:txBody>
      </p:sp>
      <p:sp>
        <p:nvSpPr>
          <p:cNvPr id="421" name="Text Placeholder 2">
            <a:extLst>
              <a:ext uri="{FF2B5EF4-FFF2-40B4-BE49-F238E27FC236}">
                <a16:creationId xmlns:a16="http://schemas.microsoft.com/office/drawing/2014/main" id="{46ACF341-4BCF-D924-ADEB-3716A2E05DA5}"/>
              </a:ext>
            </a:extLst>
          </p:cNvPr>
          <p:cNvSpPr>
            <a:spLocks noGrp="1"/>
          </p:cNvSpPr>
          <p:nvPr>
            <p:custDataLst>
              <p:tags r:id="rId67"/>
            </p:custDataLst>
          </p:nvPr>
        </p:nvSpPr>
        <p:spPr bwMode="auto">
          <a:xfrm>
            <a:off x="2276475"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75E136F-6946-4C96-8A8C-3C16B8856005}" type="datetime'''''''''1''''''''''''''''''''''''''''''1'''''''''''''">
              <a:rPr lang="en-GB" altLang="en-US" sz="1050" smtClean="0"/>
              <a:pPr marL="0" lvl="0" indent="0" algn="ctr">
                <a:spcBef>
                  <a:spcPct val="0"/>
                </a:spcBef>
                <a:spcAft>
                  <a:spcPct val="0"/>
                </a:spcAft>
                <a:buNone/>
              </a:pPr>
              <a:t>11</a:t>
            </a:fld>
            <a:endParaRPr lang="en-GB" sz="1050" noProof="0"/>
          </a:p>
        </p:txBody>
      </p:sp>
      <p:sp>
        <p:nvSpPr>
          <p:cNvPr id="422" name="Text Placeholder 2">
            <a:extLst>
              <a:ext uri="{FF2B5EF4-FFF2-40B4-BE49-F238E27FC236}">
                <a16:creationId xmlns:a16="http://schemas.microsoft.com/office/drawing/2014/main" id="{0B3B5D6B-6CF2-D5E5-C850-CA145B2ECBBE}"/>
              </a:ext>
            </a:extLst>
          </p:cNvPr>
          <p:cNvSpPr>
            <a:spLocks noGrp="1"/>
          </p:cNvSpPr>
          <p:nvPr>
            <p:custDataLst>
              <p:tags r:id="rId68"/>
            </p:custDataLst>
          </p:nvPr>
        </p:nvSpPr>
        <p:spPr bwMode="auto">
          <a:xfrm>
            <a:off x="2590800"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359A4C-EADD-4BA1-9464-97D223DECA81}" type="datetime'''''''''''''''''''''''''1''''''''''''''''''''''''''3'''''''">
              <a:rPr lang="en-GB" altLang="en-US" sz="1050" smtClean="0"/>
              <a:pPr marL="0" lvl="0" indent="0" algn="ctr">
                <a:spcBef>
                  <a:spcPct val="0"/>
                </a:spcBef>
                <a:spcAft>
                  <a:spcPct val="0"/>
                </a:spcAft>
                <a:buNone/>
              </a:pPr>
              <a:t>13</a:t>
            </a:fld>
            <a:endParaRPr lang="en-GB" sz="1050" noProof="0"/>
          </a:p>
        </p:txBody>
      </p:sp>
      <p:sp>
        <p:nvSpPr>
          <p:cNvPr id="423" name="Text Placeholder 2">
            <a:extLst>
              <a:ext uri="{FF2B5EF4-FFF2-40B4-BE49-F238E27FC236}">
                <a16:creationId xmlns:a16="http://schemas.microsoft.com/office/drawing/2014/main" id="{428C5FB5-6980-81ED-3883-B91A87F1F234}"/>
              </a:ext>
            </a:extLst>
          </p:cNvPr>
          <p:cNvSpPr>
            <a:spLocks noGrp="1"/>
          </p:cNvSpPr>
          <p:nvPr>
            <p:custDataLst>
              <p:tags r:id="rId69"/>
            </p:custDataLst>
          </p:nvPr>
        </p:nvSpPr>
        <p:spPr bwMode="auto">
          <a:xfrm>
            <a:off x="2903538"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36794E6-218E-4737-B08A-D386717D617D}" type="datetime'''''''''''''''''''''''''''''''''''''''''15'''''''''''''''">
              <a:rPr lang="en-GB" altLang="en-US" sz="1050" smtClean="0"/>
              <a:pPr marL="0" lvl="0" indent="0" algn="ctr">
                <a:spcBef>
                  <a:spcPct val="0"/>
                </a:spcBef>
                <a:spcAft>
                  <a:spcPct val="0"/>
                </a:spcAft>
                <a:buNone/>
              </a:pPr>
              <a:t>15</a:t>
            </a:fld>
            <a:endParaRPr lang="en-GB" sz="1050" noProof="0"/>
          </a:p>
        </p:txBody>
      </p:sp>
      <p:sp>
        <p:nvSpPr>
          <p:cNvPr id="424" name="Text Placeholder 2">
            <a:extLst>
              <a:ext uri="{FF2B5EF4-FFF2-40B4-BE49-F238E27FC236}">
                <a16:creationId xmlns:a16="http://schemas.microsoft.com/office/drawing/2014/main" id="{CF4096B7-7281-D85F-4312-4B34111D8403}"/>
              </a:ext>
            </a:extLst>
          </p:cNvPr>
          <p:cNvSpPr>
            <a:spLocks noGrp="1"/>
          </p:cNvSpPr>
          <p:nvPr>
            <p:custDataLst>
              <p:tags r:id="rId70"/>
            </p:custDataLst>
          </p:nvPr>
        </p:nvSpPr>
        <p:spPr bwMode="auto">
          <a:xfrm>
            <a:off x="3217863"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0A29C2-DB4C-4F07-85FA-D1EE8A6A0BC7}" type="datetime'''''''''''''''''''''''''''''''''''''''''1''''''''7'''''''''''">
              <a:rPr lang="en-GB" altLang="en-US" sz="1050" smtClean="0"/>
              <a:pPr marL="0" lvl="0" indent="0" algn="ctr">
                <a:spcBef>
                  <a:spcPct val="0"/>
                </a:spcBef>
                <a:spcAft>
                  <a:spcPct val="0"/>
                </a:spcAft>
                <a:buNone/>
              </a:pPr>
              <a:t>17</a:t>
            </a:fld>
            <a:endParaRPr lang="en-GB" sz="1050" noProof="0"/>
          </a:p>
        </p:txBody>
      </p:sp>
      <p:sp>
        <p:nvSpPr>
          <p:cNvPr id="425" name="Text Placeholder 2">
            <a:extLst>
              <a:ext uri="{FF2B5EF4-FFF2-40B4-BE49-F238E27FC236}">
                <a16:creationId xmlns:a16="http://schemas.microsoft.com/office/drawing/2014/main" id="{D909BC96-9277-65F8-0B8C-BC1B2EC408ED}"/>
              </a:ext>
            </a:extLst>
          </p:cNvPr>
          <p:cNvSpPr>
            <a:spLocks noGrp="1"/>
          </p:cNvSpPr>
          <p:nvPr>
            <p:custDataLst>
              <p:tags r:id="rId71"/>
            </p:custDataLst>
          </p:nvPr>
        </p:nvSpPr>
        <p:spPr bwMode="auto">
          <a:xfrm>
            <a:off x="3530600"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5AFFB99-4CCE-4B1F-B02D-2629C4B80644}" type="datetime'19'''''''''''''''''''''''''''''''''''''">
              <a:rPr lang="en-GB" altLang="en-US" sz="1050" smtClean="0"/>
              <a:pPr marL="0" lvl="0" indent="0" algn="ctr">
                <a:spcBef>
                  <a:spcPct val="0"/>
                </a:spcBef>
                <a:spcAft>
                  <a:spcPct val="0"/>
                </a:spcAft>
                <a:buNone/>
              </a:pPr>
              <a:t>19</a:t>
            </a:fld>
            <a:endParaRPr lang="en-GB" sz="1050" noProof="0"/>
          </a:p>
        </p:txBody>
      </p:sp>
      <p:sp>
        <p:nvSpPr>
          <p:cNvPr id="426" name="Text Placeholder 2">
            <a:extLst>
              <a:ext uri="{FF2B5EF4-FFF2-40B4-BE49-F238E27FC236}">
                <a16:creationId xmlns:a16="http://schemas.microsoft.com/office/drawing/2014/main" id="{4F581666-C30F-8E99-670F-9CF111CF7419}"/>
              </a:ext>
            </a:extLst>
          </p:cNvPr>
          <p:cNvSpPr>
            <a:spLocks noGrp="1"/>
          </p:cNvSpPr>
          <p:nvPr>
            <p:custDataLst>
              <p:tags r:id="rId72"/>
            </p:custDataLst>
          </p:nvPr>
        </p:nvSpPr>
        <p:spPr bwMode="auto">
          <a:xfrm>
            <a:off x="3844925"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1C5F27-CE96-4B6E-9A8F-393F129216CB}" type="datetime'''2''''''''''''1'''''''''''''''''''''''''''''''">
              <a:rPr lang="en-GB" altLang="en-US" sz="1050" smtClean="0"/>
              <a:pPr marL="0" lvl="0" indent="0" algn="ctr">
                <a:spcBef>
                  <a:spcPct val="0"/>
                </a:spcBef>
                <a:spcAft>
                  <a:spcPct val="0"/>
                </a:spcAft>
                <a:buNone/>
              </a:pPr>
              <a:t>21</a:t>
            </a:fld>
            <a:endParaRPr lang="en-GB" sz="1050" noProof="0"/>
          </a:p>
        </p:txBody>
      </p:sp>
      <p:sp>
        <p:nvSpPr>
          <p:cNvPr id="427" name="Text Placeholder 2">
            <a:extLst>
              <a:ext uri="{FF2B5EF4-FFF2-40B4-BE49-F238E27FC236}">
                <a16:creationId xmlns:a16="http://schemas.microsoft.com/office/drawing/2014/main" id="{9539290F-0418-4106-0787-8481BFDF923F}"/>
              </a:ext>
            </a:extLst>
          </p:cNvPr>
          <p:cNvSpPr>
            <a:spLocks noGrp="1"/>
          </p:cNvSpPr>
          <p:nvPr>
            <p:custDataLst>
              <p:tags r:id="rId73"/>
            </p:custDataLst>
          </p:nvPr>
        </p:nvSpPr>
        <p:spPr bwMode="auto">
          <a:xfrm>
            <a:off x="4157663"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E6D126-CEFB-4EC3-A5BD-3756E990D68F}" type="datetime'''''2''''''3'''''">
              <a:rPr lang="en-GB" altLang="en-US" sz="1050" smtClean="0"/>
              <a:pPr marL="0" lvl="0" indent="0" algn="ctr">
                <a:spcBef>
                  <a:spcPct val="0"/>
                </a:spcBef>
                <a:spcAft>
                  <a:spcPct val="0"/>
                </a:spcAft>
                <a:buNone/>
              </a:pPr>
              <a:t>23</a:t>
            </a:fld>
            <a:endParaRPr lang="en-GB" sz="1050" noProof="0"/>
          </a:p>
        </p:txBody>
      </p:sp>
      <p:graphicFrame>
        <p:nvGraphicFramePr>
          <p:cNvPr id="616" name="Chart 615">
            <a:extLst>
              <a:ext uri="{FF2B5EF4-FFF2-40B4-BE49-F238E27FC236}">
                <a16:creationId xmlns:a16="http://schemas.microsoft.com/office/drawing/2014/main" id="{7FB25F58-006E-71D2-0B9D-CFF9B1D3210F}"/>
              </a:ext>
            </a:extLst>
          </p:cNvPr>
          <p:cNvGraphicFramePr/>
          <p:nvPr>
            <p:custDataLst>
              <p:tags r:id="rId74"/>
            </p:custDataLst>
          </p:nvPr>
        </p:nvGraphicFramePr>
        <p:xfrm>
          <a:off x="708025" y="4281488"/>
          <a:ext cx="3770313" cy="1892300"/>
        </p:xfrm>
        <a:graphic>
          <a:graphicData uri="http://schemas.openxmlformats.org/drawingml/2006/chart">
            <c:chart xmlns:c="http://schemas.openxmlformats.org/drawingml/2006/chart" xmlns:r="http://schemas.openxmlformats.org/officeDocument/2006/relationships" r:id="rId106"/>
          </a:graphicData>
        </a:graphic>
      </p:graphicFrame>
      <p:graphicFrame>
        <p:nvGraphicFramePr>
          <p:cNvPr id="751" name="Chart 750">
            <a:extLst>
              <a:ext uri="{FF2B5EF4-FFF2-40B4-BE49-F238E27FC236}">
                <a16:creationId xmlns:a16="http://schemas.microsoft.com/office/drawing/2014/main" id="{3C3F2CD8-F31E-EDAA-66E5-453B62F18829}"/>
              </a:ext>
            </a:extLst>
          </p:cNvPr>
          <p:cNvGraphicFramePr/>
          <p:nvPr>
            <p:custDataLst>
              <p:tags r:id="rId75"/>
            </p:custDataLst>
          </p:nvPr>
        </p:nvGraphicFramePr>
        <p:xfrm>
          <a:off x="4972050" y="4281488"/>
          <a:ext cx="3968750" cy="1892300"/>
        </p:xfrm>
        <a:graphic>
          <a:graphicData uri="http://schemas.openxmlformats.org/drawingml/2006/chart">
            <c:chart xmlns:c="http://schemas.openxmlformats.org/drawingml/2006/chart" xmlns:r="http://schemas.openxmlformats.org/officeDocument/2006/relationships" r:id="rId107"/>
          </a:graphicData>
        </a:graphic>
      </p:graphicFrame>
      <p:sp>
        <p:nvSpPr>
          <p:cNvPr id="450" name="Text Placeholder 2">
            <a:extLst>
              <a:ext uri="{FF2B5EF4-FFF2-40B4-BE49-F238E27FC236}">
                <a16:creationId xmlns:a16="http://schemas.microsoft.com/office/drawing/2014/main" id="{180A750F-B75F-179E-1683-FE12982A0144}"/>
              </a:ext>
            </a:extLst>
          </p:cNvPr>
          <p:cNvSpPr>
            <a:spLocks noGrp="1"/>
          </p:cNvSpPr>
          <p:nvPr>
            <p:custDataLst>
              <p:tags r:id="rId76"/>
            </p:custDataLst>
          </p:nvPr>
        </p:nvSpPr>
        <p:spPr bwMode="gray">
          <a:xfrm>
            <a:off x="4660900" y="6024563"/>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1C7E811-7FBD-4CEF-AA66-602C002E4C0B}" type="datetime'0''''''''''.''0''''''''''''''''''''''''''''''''''''0'''''''''">
              <a:rPr lang="en-GB" altLang="en-US" sz="1050" smtClean="0"/>
              <a:pPr marL="0" lvl="0" indent="0" algn="r">
                <a:spcBef>
                  <a:spcPct val="0"/>
                </a:spcBef>
                <a:spcAft>
                  <a:spcPct val="0"/>
                </a:spcAft>
                <a:buNone/>
              </a:pPr>
              <a:t>0.00</a:t>
            </a:fld>
            <a:endParaRPr lang="en-GB" sz="1050" noProof="0">
              <a:cs typeface="Inter" panose="020B0604020202020204" charset="0"/>
            </a:endParaRPr>
          </a:p>
        </p:txBody>
      </p:sp>
      <p:sp>
        <p:nvSpPr>
          <p:cNvPr id="676" name="Text Placeholder 2">
            <a:extLst>
              <a:ext uri="{FF2B5EF4-FFF2-40B4-BE49-F238E27FC236}">
                <a16:creationId xmlns:a16="http://schemas.microsoft.com/office/drawing/2014/main" id="{B926D567-524F-4499-A030-E098F89DCD34}"/>
              </a:ext>
            </a:extLst>
          </p:cNvPr>
          <p:cNvSpPr>
            <a:spLocks noGrp="1"/>
          </p:cNvSpPr>
          <p:nvPr>
            <p:custDataLst>
              <p:tags r:id="rId77"/>
            </p:custDataLst>
          </p:nvPr>
        </p:nvSpPr>
        <p:spPr bwMode="gray">
          <a:xfrm>
            <a:off x="4660900" y="5778501"/>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DE8F095-36A0-4F5D-AC6E-3558DF25DD57}" type="datetime'0''.''''''''''0''''''''''''''''''''''''''''''''''''''''2'''">
              <a:rPr lang="en-GB" altLang="en-US" sz="1050" smtClean="0">
                <a:effectLst/>
              </a:rPr>
              <a:pPr marL="0" lvl="0" indent="0" algn="r">
                <a:spcBef>
                  <a:spcPct val="0"/>
                </a:spcBef>
                <a:spcAft>
                  <a:spcPct val="0"/>
                </a:spcAft>
                <a:buNone/>
              </a:pPr>
              <a:t>0.02</a:t>
            </a:fld>
            <a:endParaRPr lang="en-GB" sz="1050" noProof="0"/>
          </a:p>
        </p:txBody>
      </p:sp>
      <p:sp>
        <p:nvSpPr>
          <p:cNvPr id="677" name="Text Placeholder 2">
            <a:extLst>
              <a:ext uri="{FF2B5EF4-FFF2-40B4-BE49-F238E27FC236}">
                <a16:creationId xmlns:a16="http://schemas.microsoft.com/office/drawing/2014/main" id="{B926D567-524F-4499-A030-E098F89DCD34}"/>
              </a:ext>
            </a:extLst>
          </p:cNvPr>
          <p:cNvSpPr>
            <a:spLocks noGrp="1"/>
          </p:cNvSpPr>
          <p:nvPr>
            <p:custDataLst>
              <p:tags r:id="rId78"/>
            </p:custDataLst>
          </p:nvPr>
        </p:nvSpPr>
        <p:spPr bwMode="gray">
          <a:xfrm>
            <a:off x="4660900" y="5530851"/>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544F52A-8C29-4F76-B41A-B61593BFB63D}" type="datetime'''''''0''''''''.''''''''''''''''''''0''''''4'''''">
              <a:rPr lang="en-GB" altLang="en-US" sz="1050" smtClean="0">
                <a:effectLst/>
              </a:rPr>
              <a:pPr marL="0" lvl="0" indent="0" algn="r">
                <a:spcBef>
                  <a:spcPct val="0"/>
                </a:spcBef>
                <a:spcAft>
                  <a:spcPct val="0"/>
                </a:spcAft>
                <a:buNone/>
              </a:pPr>
              <a:t>0.04</a:t>
            </a:fld>
            <a:endParaRPr lang="en-GB" sz="1050" noProof="0"/>
          </a:p>
        </p:txBody>
      </p:sp>
      <p:sp>
        <p:nvSpPr>
          <p:cNvPr id="678" name="Text Placeholder 2">
            <a:extLst>
              <a:ext uri="{FF2B5EF4-FFF2-40B4-BE49-F238E27FC236}">
                <a16:creationId xmlns:a16="http://schemas.microsoft.com/office/drawing/2014/main" id="{B926D567-524F-4499-A030-E098F89DCD34}"/>
              </a:ext>
            </a:extLst>
          </p:cNvPr>
          <p:cNvSpPr>
            <a:spLocks noGrp="1"/>
          </p:cNvSpPr>
          <p:nvPr>
            <p:custDataLst>
              <p:tags r:id="rId79"/>
            </p:custDataLst>
          </p:nvPr>
        </p:nvSpPr>
        <p:spPr bwMode="gray">
          <a:xfrm>
            <a:off x="4660900" y="5284789"/>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F225262-B8B0-4008-85DD-950B323F9BF4}" type="datetime'0''''''''''''''''''''''''''.''''''''0''''''''''''''6'''''">
              <a:rPr lang="en-GB" altLang="en-US" sz="1050" smtClean="0">
                <a:effectLst/>
              </a:rPr>
              <a:pPr marL="0" lvl="0" indent="0" algn="r">
                <a:spcBef>
                  <a:spcPct val="0"/>
                </a:spcBef>
                <a:spcAft>
                  <a:spcPct val="0"/>
                </a:spcAft>
                <a:buNone/>
              </a:pPr>
              <a:t>0.06</a:t>
            </a:fld>
            <a:endParaRPr lang="en-GB" sz="1050" noProof="0"/>
          </a:p>
        </p:txBody>
      </p:sp>
      <p:sp>
        <p:nvSpPr>
          <p:cNvPr id="679" name="Text Placeholder 2">
            <a:extLst>
              <a:ext uri="{FF2B5EF4-FFF2-40B4-BE49-F238E27FC236}">
                <a16:creationId xmlns:a16="http://schemas.microsoft.com/office/drawing/2014/main" id="{B926D567-524F-4499-A030-E098F89DCD34}"/>
              </a:ext>
            </a:extLst>
          </p:cNvPr>
          <p:cNvSpPr>
            <a:spLocks noGrp="1"/>
          </p:cNvSpPr>
          <p:nvPr>
            <p:custDataLst>
              <p:tags r:id="rId80"/>
            </p:custDataLst>
          </p:nvPr>
        </p:nvSpPr>
        <p:spPr bwMode="gray">
          <a:xfrm>
            <a:off x="4660900" y="5037139"/>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A6CF6A3-C2BD-41F0-B848-A301E4952E0A}" type="datetime'''''0''''.''''''''''0''''''8'''''''">
              <a:rPr lang="en-GB" altLang="en-US" sz="1050" smtClean="0">
                <a:effectLst/>
              </a:rPr>
              <a:pPr marL="0" lvl="0" indent="0" algn="r">
                <a:spcBef>
                  <a:spcPct val="0"/>
                </a:spcBef>
                <a:spcAft>
                  <a:spcPct val="0"/>
                </a:spcAft>
                <a:buNone/>
              </a:pPr>
              <a:t>0.08</a:t>
            </a:fld>
            <a:endParaRPr lang="en-GB" sz="1050" noProof="0"/>
          </a:p>
        </p:txBody>
      </p:sp>
      <p:sp>
        <p:nvSpPr>
          <p:cNvPr id="670" name="Text Placeholder 2">
            <a:extLst>
              <a:ext uri="{FF2B5EF4-FFF2-40B4-BE49-F238E27FC236}">
                <a16:creationId xmlns:a16="http://schemas.microsoft.com/office/drawing/2014/main" id="{B926D567-524F-4499-A030-E098F89DCD34}"/>
              </a:ext>
            </a:extLst>
          </p:cNvPr>
          <p:cNvSpPr>
            <a:spLocks noGrp="1"/>
          </p:cNvSpPr>
          <p:nvPr>
            <p:custDataLst>
              <p:tags r:id="rId81"/>
            </p:custDataLst>
          </p:nvPr>
        </p:nvSpPr>
        <p:spPr bwMode="gray">
          <a:xfrm>
            <a:off x="4660900" y="4791075"/>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1BF1DFB-DA72-43D6-A34F-DE08F66397BE}" type="datetime'''''0''''''''''.''''''''''''''''1''''''''''''''0'''">
              <a:rPr lang="en-GB" altLang="en-US" sz="1050" smtClean="0">
                <a:effectLst/>
              </a:rPr>
              <a:pPr marL="0" lvl="0" indent="0" algn="r">
                <a:spcBef>
                  <a:spcPct val="0"/>
                </a:spcBef>
                <a:spcAft>
                  <a:spcPct val="0"/>
                </a:spcAft>
                <a:buNone/>
              </a:pPr>
              <a:t>0.10</a:t>
            </a:fld>
            <a:endParaRPr lang="en-GB" sz="1050" noProof="0"/>
          </a:p>
        </p:txBody>
      </p:sp>
      <p:sp>
        <p:nvSpPr>
          <p:cNvPr id="680" name="Text Placeholder 2">
            <a:extLst>
              <a:ext uri="{FF2B5EF4-FFF2-40B4-BE49-F238E27FC236}">
                <a16:creationId xmlns:a16="http://schemas.microsoft.com/office/drawing/2014/main" id="{B926D567-524F-4499-A030-E098F89DCD34}"/>
              </a:ext>
            </a:extLst>
          </p:cNvPr>
          <p:cNvSpPr>
            <a:spLocks noGrp="1"/>
          </p:cNvSpPr>
          <p:nvPr>
            <p:custDataLst>
              <p:tags r:id="rId82"/>
            </p:custDataLst>
          </p:nvPr>
        </p:nvSpPr>
        <p:spPr bwMode="gray">
          <a:xfrm>
            <a:off x="4660900" y="4543426"/>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06BC441-B7ED-41D4-9CEF-25348912508A}" type="datetime'0''.''''''''''''''''''''1''''2'''''''''''">
              <a:rPr lang="en-GB" altLang="en-US" sz="1050" smtClean="0">
                <a:effectLst/>
              </a:rPr>
              <a:pPr marL="0" lvl="0" indent="0" algn="r">
                <a:spcBef>
                  <a:spcPct val="0"/>
                </a:spcBef>
                <a:spcAft>
                  <a:spcPct val="0"/>
                </a:spcAft>
                <a:buNone/>
              </a:pPr>
              <a:t>0.12</a:t>
            </a:fld>
            <a:endParaRPr lang="en-GB" sz="1050" noProof="0"/>
          </a:p>
        </p:txBody>
      </p:sp>
      <p:sp>
        <p:nvSpPr>
          <p:cNvPr id="681" name="Text Placeholder 2">
            <a:extLst>
              <a:ext uri="{FF2B5EF4-FFF2-40B4-BE49-F238E27FC236}">
                <a16:creationId xmlns:a16="http://schemas.microsoft.com/office/drawing/2014/main" id="{B926D567-524F-4499-A030-E098F89DCD34}"/>
              </a:ext>
            </a:extLst>
          </p:cNvPr>
          <p:cNvSpPr>
            <a:spLocks noGrp="1"/>
          </p:cNvSpPr>
          <p:nvPr>
            <p:custDataLst>
              <p:tags r:id="rId83"/>
            </p:custDataLst>
          </p:nvPr>
        </p:nvSpPr>
        <p:spPr bwMode="gray">
          <a:xfrm>
            <a:off x="4660900" y="4297364"/>
            <a:ext cx="260350"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90725C3-9FE7-4394-8D66-E9BC240AF3F1}" type="datetime'0''''''''''''.''''''''''''''''''''''''14'''''''''''''''''''''">
              <a:rPr lang="en-GB" altLang="en-US" sz="1050" smtClean="0">
                <a:effectLst/>
              </a:rPr>
              <a:pPr marL="0" lvl="0" indent="0" algn="r">
                <a:spcBef>
                  <a:spcPct val="0"/>
                </a:spcBef>
                <a:spcAft>
                  <a:spcPct val="0"/>
                </a:spcAft>
                <a:buNone/>
              </a:pPr>
              <a:t>0.14</a:t>
            </a:fld>
            <a:endParaRPr lang="en-GB" sz="1050" noProof="0"/>
          </a:p>
        </p:txBody>
      </p:sp>
      <p:sp>
        <p:nvSpPr>
          <p:cNvPr id="458" name="Text Placeholder 2">
            <a:extLst>
              <a:ext uri="{FF2B5EF4-FFF2-40B4-BE49-F238E27FC236}">
                <a16:creationId xmlns:a16="http://schemas.microsoft.com/office/drawing/2014/main" id="{BC4CE9EA-2F16-CE80-18C3-773AF957ECA3}"/>
              </a:ext>
            </a:extLst>
          </p:cNvPr>
          <p:cNvSpPr>
            <a:spLocks noGrp="1"/>
          </p:cNvSpPr>
          <p:nvPr>
            <p:custDataLst>
              <p:tags r:id="rId84"/>
            </p:custDataLst>
          </p:nvPr>
        </p:nvSpPr>
        <p:spPr bwMode="auto">
          <a:xfrm>
            <a:off x="5011738"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D48763C-D37C-46F6-8802-0F4FFDF65EC8}" type="datetime'''''''''''1'">
              <a:rPr lang="en-GB" altLang="en-US" sz="1050" smtClean="0"/>
              <a:pPr marL="0" lvl="0" indent="0" algn="ctr">
                <a:spcBef>
                  <a:spcPct val="0"/>
                </a:spcBef>
                <a:spcAft>
                  <a:spcPct val="0"/>
                </a:spcAft>
                <a:buNone/>
              </a:pPr>
              <a:t>1</a:t>
            </a:fld>
            <a:endParaRPr lang="en-GB" sz="1050" noProof="0"/>
          </a:p>
        </p:txBody>
      </p:sp>
      <p:sp>
        <p:nvSpPr>
          <p:cNvPr id="459" name="Text Placeholder 2">
            <a:extLst>
              <a:ext uri="{FF2B5EF4-FFF2-40B4-BE49-F238E27FC236}">
                <a16:creationId xmlns:a16="http://schemas.microsoft.com/office/drawing/2014/main" id="{DAAB0415-5780-982F-C928-FDBC1A869F8F}"/>
              </a:ext>
            </a:extLst>
          </p:cNvPr>
          <p:cNvSpPr>
            <a:spLocks noGrp="1"/>
          </p:cNvSpPr>
          <p:nvPr>
            <p:custDataLst>
              <p:tags r:id="rId85"/>
            </p:custDataLst>
          </p:nvPr>
        </p:nvSpPr>
        <p:spPr bwMode="auto">
          <a:xfrm>
            <a:off x="5341938"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0FE33FF-775B-424C-B9CD-BDEDFF926DE7}" type="datetime'''''''''''''''''''''''''3'''''">
              <a:rPr lang="en-GB" altLang="en-US" sz="1050" smtClean="0"/>
              <a:pPr marL="0" lvl="0" indent="0" algn="ctr">
                <a:spcBef>
                  <a:spcPct val="0"/>
                </a:spcBef>
                <a:spcAft>
                  <a:spcPct val="0"/>
                </a:spcAft>
                <a:buNone/>
              </a:pPr>
              <a:t>3</a:t>
            </a:fld>
            <a:endParaRPr lang="en-GB" sz="1050" noProof="0"/>
          </a:p>
        </p:txBody>
      </p:sp>
      <p:sp>
        <p:nvSpPr>
          <p:cNvPr id="460" name="Text Placeholder 2">
            <a:extLst>
              <a:ext uri="{FF2B5EF4-FFF2-40B4-BE49-F238E27FC236}">
                <a16:creationId xmlns:a16="http://schemas.microsoft.com/office/drawing/2014/main" id="{10D85780-86B0-A337-8419-A05020945929}"/>
              </a:ext>
            </a:extLst>
          </p:cNvPr>
          <p:cNvSpPr>
            <a:spLocks noGrp="1"/>
          </p:cNvSpPr>
          <p:nvPr>
            <p:custDataLst>
              <p:tags r:id="rId86"/>
            </p:custDataLst>
          </p:nvPr>
        </p:nvSpPr>
        <p:spPr bwMode="auto">
          <a:xfrm>
            <a:off x="5673725"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CA32485-3364-4B5E-AA1C-4D32E7856BA6}" type="datetime'''''''''''''''''5'''''''''''''''''''''''''''''''''''''''">
              <a:rPr lang="en-GB" altLang="en-US" sz="1050" smtClean="0"/>
              <a:pPr marL="0" lvl="0" indent="0" algn="ctr">
                <a:spcBef>
                  <a:spcPct val="0"/>
                </a:spcBef>
                <a:spcAft>
                  <a:spcPct val="0"/>
                </a:spcAft>
                <a:buNone/>
              </a:pPr>
              <a:t>5</a:t>
            </a:fld>
            <a:endParaRPr lang="en-GB" sz="1050" noProof="0"/>
          </a:p>
        </p:txBody>
      </p:sp>
      <p:sp>
        <p:nvSpPr>
          <p:cNvPr id="461" name="Text Placeholder 2">
            <a:extLst>
              <a:ext uri="{FF2B5EF4-FFF2-40B4-BE49-F238E27FC236}">
                <a16:creationId xmlns:a16="http://schemas.microsoft.com/office/drawing/2014/main" id="{8896EB96-4BA0-6E8E-9A71-968C8BB6935A}"/>
              </a:ext>
            </a:extLst>
          </p:cNvPr>
          <p:cNvSpPr>
            <a:spLocks noGrp="1"/>
          </p:cNvSpPr>
          <p:nvPr>
            <p:custDataLst>
              <p:tags r:id="rId87"/>
            </p:custDataLst>
          </p:nvPr>
        </p:nvSpPr>
        <p:spPr bwMode="auto">
          <a:xfrm>
            <a:off x="6003925"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3ED6D0-32D8-4F42-B27D-8EDBF8FE45CF}" type="datetime'''''''''''''''''''''7'''''''''''''''''''''''''''''''''''''''''">
              <a:rPr lang="en-GB" altLang="en-US" sz="1050" smtClean="0"/>
              <a:pPr marL="0" lvl="0" indent="0" algn="ctr">
                <a:spcBef>
                  <a:spcPct val="0"/>
                </a:spcBef>
                <a:spcAft>
                  <a:spcPct val="0"/>
                </a:spcAft>
                <a:buNone/>
              </a:pPr>
              <a:t>7</a:t>
            </a:fld>
            <a:endParaRPr lang="en-GB" sz="1050" noProof="0"/>
          </a:p>
        </p:txBody>
      </p:sp>
      <p:sp>
        <p:nvSpPr>
          <p:cNvPr id="462" name="Text Placeholder 2">
            <a:extLst>
              <a:ext uri="{FF2B5EF4-FFF2-40B4-BE49-F238E27FC236}">
                <a16:creationId xmlns:a16="http://schemas.microsoft.com/office/drawing/2014/main" id="{965C09ED-9632-14F6-F796-A9EC6909B1C5}"/>
              </a:ext>
            </a:extLst>
          </p:cNvPr>
          <p:cNvSpPr>
            <a:spLocks noGrp="1"/>
          </p:cNvSpPr>
          <p:nvPr>
            <p:custDataLst>
              <p:tags r:id="rId88"/>
            </p:custDataLst>
          </p:nvPr>
        </p:nvSpPr>
        <p:spPr bwMode="auto">
          <a:xfrm>
            <a:off x="6334125" y="6135688"/>
            <a:ext cx="8731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1B763A-7D05-4BC1-ADA6-A7B3F49601F5}" type="datetime'''''9'''''''''''''''''''''''''''">
              <a:rPr lang="en-GB" altLang="en-US" sz="1050" smtClean="0"/>
              <a:pPr marL="0" lvl="0" indent="0" algn="ctr">
                <a:spcBef>
                  <a:spcPct val="0"/>
                </a:spcBef>
                <a:spcAft>
                  <a:spcPct val="0"/>
                </a:spcAft>
                <a:buNone/>
              </a:pPr>
              <a:t>9</a:t>
            </a:fld>
            <a:endParaRPr lang="en-GB" sz="1050" noProof="0"/>
          </a:p>
        </p:txBody>
      </p:sp>
      <p:sp>
        <p:nvSpPr>
          <p:cNvPr id="463" name="Text Placeholder 2">
            <a:extLst>
              <a:ext uri="{FF2B5EF4-FFF2-40B4-BE49-F238E27FC236}">
                <a16:creationId xmlns:a16="http://schemas.microsoft.com/office/drawing/2014/main" id="{7ED3E68B-5075-1292-8F8A-1CF2BB1EEDDC}"/>
              </a:ext>
            </a:extLst>
          </p:cNvPr>
          <p:cNvSpPr>
            <a:spLocks noGrp="1"/>
          </p:cNvSpPr>
          <p:nvPr>
            <p:custDataLst>
              <p:tags r:id="rId89"/>
            </p:custDataLst>
          </p:nvPr>
        </p:nvSpPr>
        <p:spPr bwMode="auto">
          <a:xfrm>
            <a:off x="6627813"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EB555AA-0268-460A-A329-8F39A9284F71}" type="datetime'''''''''''''''''''''''1''1'''''''''''''''''''''''''''">
              <a:rPr lang="en-GB" altLang="en-US" sz="1050" smtClean="0"/>
              <a:pPr marL="0" lvl="0" indent="0" algn="ctr">
                <a:spcBef>
                  <a:spcPct val="0"/>
                </a:spcBef>
                <a:spcAft>
                  <a:spcPct val="0"/>
                </a:spcAft>
                <a:buNone/>
              </a:pPr>
              <a:t>11</a:t>
            </a:fld>
            <a:endParaRPr lang="en-GB" sz="1050" noProof="0"/>
          </a:p>
        </p:txBody>
      </p:sp>
      <p:sp>
        <p:nvSpPr>
          <p:cNvPr id="464" name="Text Placeholder 2">
            <a:extLst>
              <a:ext uri="{FF2B5EF4-FFF2-40B4-BE49-F238E27FC236}">
                <a16:creationId xmlns:a16="http://schemas.microsoft.com/office/drawing/2014/main" id="{651F7CE6-7966-DE1E-580B-432D9E95116F}"/>
              </a:ext>
            </a:extLst>
          </p:cNvPr>
          <p:cNvSpPr>
            <a:spLocks noGrp="1"/>
          </p:cNvSpPr>
          <p:nvPr>
            <p:custDataLst>
              <p:tags r:id="rId90"/>
            </p:custDataLst>
          </p:nvPr>
        </p:nvSpPr>
        <p:spPr bwMode="auto">
          <a:xfrm>
            <a:off x="6958013"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FA8B5BA-9B82-41A5-9C28-C504C4D803A7}" type="datetime'''''''''''''''''''''''''''''1''''3'''''">
              <a:rPr lang="en-GB" altLang="en-US" sz="1050" smtClean="0"/>
              <a:pPr marL="0" lvl="0" indent="0" algn="ctr">
                <a:spcBef>
                  <a:spcPct val="0"/>
                </a:spcBef>
                <a:spcAft>
                  <a:spcPct val="0"/>
                </a:spcAft>
                <a:buNone/>
              </a:pPr>
              <a:t>13</a:t>
            </a:fld>
            <a:endParaRPr lang="en-GB" sz="1050" noProof="0"/>
          </a:p>
        </p:txBody>
      </p:sp>
      <p:sp>
        <p:nvSpPr>
          <p:cNvPr id="465" name="Text Placeholder 2">
            <a:extLst>
              <a:ext uri="{FF2B5EF4-FFF2-40B4-BE49-F238E27FC236}">
                <a16:creationId xmlns:a16="http://schemas.microsoft.com/office/drawing/2014/main" id="{03FD8D64-09C9-45B4-68D7-97C9EF16A664}"/>
              </a:ext>
            </a:extLst>
          </p:cNvPr>
          <p:cNvSpPr>
            <a:spLocks noGrp="1"/>
          </p:cNvSpPr>
          <p:nvPr>
            <p:custDataLst>
              <p:tags r:id="rId91"/>
            </p:custDataLst>
          </p:nvPr>
        </p:nvSpPr>
        <p:spPr bwMode="auto">
          <a:xfrm>
            <a:off x="7288213"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0794454-5355-4EE6-9CC0-3FBEC40C119B}" type="datetime'''''''''''''1''''''''''''''''''''''''''''''''''5'''''">
              <a:rPr lang="en-GB" altLang="en-US" sz="1050" smtClean="0"/>
              <a:pPr marL="0" lvl="0" indent="0" algn="ctr">
                <a:spcBef>
                  <a:spcPct val="0"/>
                </a:spcBef>
                <a:spcAft>
                  <a:spcPct val="0"/>
                </a:spcAft>
                <a:buNone/>
              </a:pPr>
              <a:t>15</a:t>
            </a:fld>
            <a:endParaRPr lang="en-GB" sz="1050" noProof="0"/>
          </a:p>
        </p:txBody>
      </p:sp>
      <p:sp>
        <p:nvSpPr>
          <p:cNvPr id="466" name="Text Placeholder 2">
            <a:extLst>
              <a:ext uri="{FF2B5EF4-FFF2-40B4-BE49-F238E27FC236}">
                <a16:creationId xmlns:a16="http://schemas.microsoft.com/office/drawing/2014/main" id="{ECC5F4D9-3228-B76B-803B-F4BC4A72DF59}"/>
              </a:ext>
            </a:extLst>
          </p:cNvPr>
          <p:cNvSpPr>
            <a:spLocks noGrp="1"/>
          </p:cNvSpPr>
          <p:nvPr>
            <p:custDataLst>
              <p:tags r:id="rId92"/>
            </p:custDataLst>
          </p:nvPr>
        </p:nvSpPr>
        <p:spPr bwMode="auto">
          <a:xfrm>
            <a:off x="7620000"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63EE0AE-915C-4460-98F3-AD66151A3306}" type="datetime'''''''''''''1''''''''''''7'''''''''''''''''">
              <a:rPr lang="en-GB" altLang="en-US" sz="1050" smtClean="0"/>
              <a:pPr marL="0" lvl="0" indent="0" algn="ctr">
                <a:spcBef>
                  <a:spcPct val="0"/>
                </a:spcBef>
                <a:spcAft>
                  <a:spcPct val="0"/>
                </a:spcAft>
                <a:buNone/>
              </a:pPr>
              <a:t>17</a:t>
            </a:fld>
            <a:endParaRPr lang="en-GB" sz="1050" noProof="0"/>
          </a:p>
        </p:txBody>
      </p:sp>
      <p:sp>
        <p:nvSpPr>
          <p:cNvPr id="467" name="Text Placeholder 2">
            <a:extLst>
              <a:ext uri="{FF2B5EF4-FFF2-40B4-BE49-F238E27FC236}">
                <a16:creationId xmlns:a16="http://schemas.microsoft.com/office/drawing/2014/main" id="{54B4ECE2-A055-42FC-4C95-933E56A7CBFD}"/>
              </a:ext>
            </a:extLst>
          </p:cNvPr>
          <p:cNvSpPr>
            <a:spLocks noGrp="1"/>
          </p:cNvSpPr>
          <p:nvPr>
            <p:custDataLst>
              <p:tags r:id="rId93"/>
            </p:custDataLst>
          </p:nvPr>
        </p:nvSpPr>
        <p:spPr bwMode="auto">
          <a:xfrm>
            <a:off x="7950200"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3C5743-0677-4ACE-84A1-307CC8A2DB83}" type="datetime'''1''''''''''9'''''''''''''''''''''''''''''''''">
              <a:rPr lang="en-GB" altLang="en-US" sz="1050" smtClean="0"/>
              <a:pPr marL="0" lvl="0" indent="0" algn="ctr">
                <a:spcBef>
                  <a:spcPct val="0"/>
                </a:spcBef>
                <a:spcAft>
                  <a:spcPct val="0"/>
                </a:spcAft>
                <a:buNone/>
              </a:pPr>
              <a:t>19</a:t>
            </a:fld>
            <a:endParaRPr lang="en-GB" sz="1050" noProof="0"/>
          </a:p>
        </p:txBody>
      </p:sp>
      <p:sp>
        <p:nvSpPr>
          <p:cNvPr id="468" name="Text Placeholder 2">
            <a:extLst>
              <a:ext uri="{FF2B5EF4-FFF2-40B4-BE49-F238E27FC236}">
                <a16:creationId xmlns:a16="http://schemas.microsoft.com/office/drawing/2014/main" id="{990EFAF5-A8DB-81CA-7362-0CEC5410C72E}"/>
              </a:ext>
            </a:extLst>
          </p:cNvPr>
          <p:cNvSpPr>
            <a:spLocks noGrp="1"/>
          </p:cNvSpPr>
          <p:nvPr>
            <p:custDataLst>
              <p:tags r:id="rId94"/>
            </p:custDataLst>
          </p:nvPr>
        </p:nvSpPr>
        <p:spPr bwMode="auto">
          <a:xfrm>
            <a:off x="8280400"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CF8C8AD-6F24-4190-A8FF-DD64C5ABAAC7}" type="datetime'''21'''''''''''''''''''">
              <a:rPr lang="en-GB" altLang="en-US" sz="1050" smtClean="0"/>
              <a:pPr marL="0" lvl="0" indent="0" algn="ctr">
                <a:spcBef>
                  <a:spcPct val="0"/>
                </a:spcBef>
                <a:spcAft>
                  <a:spcPct val="0"/>
                </a:spcAft>
                <a:buNone/>
              </a:pPr>
              <a:t>21</a:t>
            </a:fld>
            <a:endParaRPr lang="en-GB" sz="1050" noProof="0"/>
          </a:p>
        </p:txBody>
      </p:sp>
      <p:sp>
        <p:nvSpPr>
          <p:cNvPr id="469" name="Text Placeholder 2">
            <a:extLst>
              <a:ext uri="{FF2B5EF4-FFF2-40B4-BE49-F238E27FC236}">
                <a16:creationId xmlns:a16="http://schemas.microsoft.com/office/drawing/2014/main" id="{ECE2E9B0-B865-F9B5-ECA9-E96022D984B3}"/>
              </a:ext>
            </a:extLst>
          </p:cNvPr>
          <p:cNvSpPr>
            <a:spLocks noGrp="1"/>
          </p:cNvSpPr>
          <p:nvPr>
            <p:custDataLst>
              <p:tags r:id="rId95"/>
            </p:custDataLst>
          </p:nvPr>
        </p:nvSpPr>
        <p:spPr bwMode="auto">
          <a:xfrm>
            <a:off x="8612188" y="6135688"/>
            <a:ext cx="16192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452E78-69B3-4DC3-83EA-23EEF932BA41}" type="datetime'''''''''''''''''2''''''3'''">
              <a:rPr lang="en-GB" altLang="en-US" sz="1050" smtClean="0"/>
              <a:pPr marL="0" lvl="0" indent="0" algn="ctr">
                <a:spcBef>
                  <a:spcPct val="0"/>
                </a:spcBef>
                <a:spcAft>
                  <a:spcPct val="0"/>
                </a:spcAft>
                <a:buNone/>
              </a:pPr>
              <a:t>23</a:t>
            </a:fld>
            <a:endParaRPr lang="en-GB" sz="1050" noProof="0"/>
          </a:p>
        </p:txBody>
      </p:sp>
      <p:graphicFrame>
        <p:nvGraphicFramePr>
          <p:cNvPr id="749" name="Chart 748">
            <a:extLst>
              <a:ext uri="{FF2B5EF4-FFF2-40B4-BE49-F238E27FC236}">
                <a16:creationId xmlns:a16="http://schemas.microsoft.com/office/drawing/2014/main" id="{BFA2E122-DB8E-2B05-FAAF-16599F9210FB}"/>
              </a:ext>
            </a:extLst>
          </p:cNvPr>
          <p:cNvGraphicFramePr/>
          <p:nvPr>
            <p:custDataLst>
              <p:tags r:id="rId96"/>
            </p:custDataLst>
          </p:nvPr>
        </p:nvGraphicFramePr>
        <p:xfrm>
          <a:off x="4972050" y="4281488"/>
          <a:ext cx="3968750" cy="1892300"/>
        </p:xfrm>
        <a:graphic>
          <a:graphicData uri="http://schemas.openxmlformats.org/drawingml/2006/chart">
            <c:chart xmlns:c="http://schemas.openxmlformats.org/drawingml/2006/chart" xmlns:r="http://schemas.openxmlformats.org/officeDocument/2006/relationships" r:id="rId108"/>
          </a:graphicData>
        </a:graphic>
      </p:graphicFrame>
      <p:sp>
        <p:nvSpPr>
          <p:cNvPr id="745" name="Rectangle 744">
            <a:extLst>
              <a:ext uri="{FF2B5EF4-FFF2-40B4-BE49-F238E27FC236}">
                <a16:creationId xmlns:a16="http://schemas.microsoft.com/office/drawing/2014/main" id="{D92623ED-D36B-F40C-B3E0-DCEEC013CB3C}"/>
              </a:ext>
            </a:extLst>
          </p:cNvPr>
          <p:cNvSpPr/>
          <p:nvPr/>
        </p:nvSpPr>
        <p:spPr>
          <a:xfrm>
            <a:off x="9088582" y="1835150"/>
            <a:ext cx="2741450" cy="183832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92075" indent="-92075" algn="l">
              <a:spcAft>
                <a:spcPts val="600"/>
              </a:spcAft>
              <a:buFont typeface="Arial" panose="020B0604020202020204" pitchFamily="34" charset="0"/>
              <a:buChar char="•"/>
            </a:pPr>
            <a:r>
              <a:rPr lang="en-GB" sz="1200">
                <a:ln>
                  <a:noFill/>
                </a:ln>
                <a:solidFill>
                  <a:schemeClr val="tx1">
                    <a:lumMod val="85000"/>
                    <a:lumOff val="15000"/>
                  </a:schemeClr>
                </a:solidFill>
                <a:latin typeface="Century Gothic" panose="020B0502020202020204" pitchFamily="34" charset="0"/>
              </a:rPr>
              <a:t>Small roofs relative to floor space (roof : floor ratio &lt;20%)</a:t>
            </a:r>
          </a:p>
          <a:p>
            <a:pPr marL="92075" indent="-92075" algn="l">
              <a:spcAft>
                <a:spcPts val="600"/>
              </a:spcAft>
              <a:buFont typeface="Arial" panose="020B0604020202020204" pitchFamily="34" charset="0"/>
              <a:buChar char="•"/>
            </a:pPr>
            <a:r>
              <a:rPr lang="en-GB" sz="1200">
                <a:solidFill>
                  <a:schemeClr val="tx1">
                    <a:lumMod val="85000"/>
                    <a:lumOff val="15000"/>
                  </a:schemeClr>
                </a:solidFill>
                <a:latin typeface="Century Gothic" panose="020B0502020202020204" pitchFamily="34" charset="0"/>
              </a:rPr>
              <a:t>Roof space further limited by HVAC equipment </a:t>
            </a:r>
          </a:p>
          <a:p>
            <a:pPr marL="92075" indent="-92075" algn="l">
              <a:spcAft>
                <a:spcPts val="600"/>
              </a:spcAft>
              <a:buFont typeface="Arial" panose="020B0604020202020204" pitchFamily="34" charset="0"/>
              <a:buChar char="•"/>
            </a:pPr>
            <a:r>
              <a:rPr lang="en-GB" sz="1200">
                <a:ln>
                  <a:noFill/>
                </a:ln>
                <a:solidFill>
                  <a:schemeClr val="tx1">
                    <a:lumMod val="85000"/>
                    <a:lumOff val="15000"/>
                  </a:schemeClr>
                </a:solidFill>
                <a:latin typeface="Century Gothic" panose="020B0502020202020204" pitchFamily="34" charset="0"/>
              </a:rPr>
              <a:t>Solar PV can me</a:t>
            </a:r>
            <a:r>
              <a:rPr lang="en-GB" sz="1200">
                <a:solidFill>
                  <a:schemeClr val="tx1">
                    <a:lumMod val="85000"/>
                    <a:lumOff val="15000"/>
                  </a:schemeClr>
                </a:solidFill>
                <a:latin typeface="Century Gothic" panose="020B0502020202020204" pitchFamily="34" charset="0"/>
              </a:rPr>
              <a:t>et:</a:t>
            </a:r>
          </a:p>
          <a:p>
            <a:pPr marL="360363" lvl="1" indent="-184150">
              <a:spcAft>
                <a:spcPts val="600"/>
              </a:spcAft>
              <a:buFont typeface="Wingdings" panose="05000000000000000000" pitchFamily="2" charset="2"/>
              <a:buChar char="Ø"/>
            </a:pPr>
            <a:r>
              <a:rPr lang="en-GB" sz="1200">
                <a:solidFill>
                  <a:schemeClr val="tx1">
                    <a:lumMod val="85000"/>
                    <a:lumOff val="15000"/>
                  </a:schemeClr>
                </a:solidFill>
                <a:latin typeface="Century Gothic" panose="020B0502020202020204" pitchFamily="34" charset="0"/>
              </a:rPr>
              <a:t>~10% of needs in small hotel </a:t>
            </a:r>
          </a:p>
          <a:p>
            <a:pPr marL="360363" lvl="1" indent="-184150">
              <a:spcAft>
                <a:spcPts val="600"/>
              </a:spcAft>
              <a:buFont typeface="Wingdings" panose="05000000000000000000" pitchFamily="2" charset="2"/>
              <a:buChar char="Ø"/>
            </a:pPr>
            <a:r>
              <a:rPr lang="en-GB" sz="1200">
                <a:solidFill>
                  <a:schemeClr val="tx1">
                    <a:lumMod val="85000"/>
                    <a:lumOff val="15000"/>
                  </a:schemeClr>
                </a:solidFill>
                <a:latin typeface="Century Gothic" panose="020B0502020202020204" pitchFamily="34" charset="0"/>
              </a:rPr>
              <a:t>~1% of needs in large office </a:t>
            </a:r>
            <a:endParaRPr lang="en-GB" sz="1200">
              <a:ln>
                <a:noFill/>
              </a:ln>
              <a:solidFill>
                <a:schemeClr val="tx1">
                  <a:lumMod val="85000"/>
                  <a:lumOff val="15000"/>
                </a:schemeClr>
              </a:solidFill>
              <a:latin typeface="Century Gothic" panose="020B0502020202020204" pitchFamily="34" charset="0"/>
            </a:endParaRPr>
          </a:p>
          <a:p>
            <a:pPr marL="92075" indent="-92075" algn="l">
              <a:spcAft>
                <a:spcPts val="600"/>
              </a:spcAft>
              <a:buFont typeface="Arial" panose="020B0604020202020204" pitchFamily="34" charset="0"/>
              <a:buChar char="•"/>
            </a:pPr>
            <a:endParaRPr lang="en-GB" sz="1400">
              <a:ln>
                <a:noFill/>
              </a:ln>
              <a:solidFill>
                <a:schemeClr val="tx1">
                  <a:lumMod val="85000"/>
                  <a:lumOff val="15000"/>
                </a:schemeClr>
              </a:solidFill>
              <a:latin typeface="Century Gothic" panose="020B0502020202020204" pitchFamily="34" charset="0"/>
            </a:endParaRPr>
          </a:p>
        </p:txBody>
      </p:sp>
      <p:sp>
        <p:nvSpPr>
          <p:cNvPr id="752" name="Rectangle 751">
            <a:extLst>
              <a:ext uri="{FF2B5EF4-FFF2-40B4-BE49-F238E27FC236}">
                <a16:creationId xmlns:a16="http://schemas.microsoft.com/office/drawing/2014/main" id="{B59D6200-B577-B2A6-F6A4-C7F88E16566F}"/>
              </a:ext>
            </a:extLst>
          </p:cNvPr>
          <p:cNvSpPr/>
          <p:nvPr/>
        </p:nvSpPr>
        <p:spPr>
          <a:xfrm>
            <a:off x="9088582" y="4250564"/>
            <a:ext cx="2741450" cy="183832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92075" indent="-92075" algn="l">
              <a:spcAft>
                <a:spcPts val="600"/>
              </a:spcAft>
              <a:buFont typeface="Arial" panose="020B0604020202020204" pitchFamily="34" charset="0"/>
              <a:buChar char="•"/>
            </a:pPr>
            <a:r>
              <a:rPr lang="en-GB" sz="1200">
                <a:ln>
                  <a:noFill/>
                </a:ln>
                <a:solidFill>
                  <a:schemeClr val="tx1">
                    <a:lumMod val="85000"/>
                    <a:lumOff val="15000"/>
                  </a:schemeClr>
                </a:solidFill>
                <a:latin typeface="Century Gothic" panose="020B0502020202020204" pitchFamily="34" charset="0"/>
                <a:sym typeface="Wingdings" panose="05000000000000000000" pitchFamily="2" charset="2"/>
              </a:rPr>
              <a:t>Warehouses have a 100% roof to floor ratio</a:t>
            </a:r>
          </a:p>
          <a:p>
            <a:pPr marL="92075" indent="-92075" algn="l">
              <a:spcAft>
                <a:spcPts val="600"/>
              </a:spcAft>
              <a:buFont typeface="Arial" panose="020B0604020202020204" pitchFamily="34" charset="0"/>
              <a:buChar char="•"/>
            </a:pPr>
            <a:r>
              <a:rPr lang="en-GB" sz="1200">
                <a:solidFill>
                  <a:schemeClr val="tx1">
                    <a:lumMod val="85000"/>
                    <a:lumOff val="15000"/>
                  </a:schemeClr>
                </a:solidFill>
                <a:latin typeface="Century Gothic" panose="020B0502020202020204" pitchFamily="34" charset="0"/>
              </a:rPr>
              <a:t>Solar PV can meet:</a:t>
            </a:r>
          </a:p>
          <a:p>
            <a:pPr marL="360363" lvl="1" indent="-184150">
              <a:spcAft>
                <a:spcPts val="600"/>
              </a:spcAft>
              <a:buFont typeface="Wingdings" panose="05000000000000000000" pitchFamily="2" charset="2"/>
              <a:buChar char="Ø"/>
            </a:pPr>
            <a:r>
              <a:rPr lang="en-GB" sz="1200">
                <a:ln>
                  <a:noFill/>
                </a:ln>
                <a:solidFill>
                  <a:schemeClr val="tx1">
                    <a:lumMod val="85000"/>
                    <a:lumOff val="15000"/>
                  </a:schemeClr>
                </a:solidFill>
                <a:latin typeface="Century Gothic" panose="020B0502020202020204" pitchFamily="34" charset="0"/>
              </a:rPr>
              <a:t>25% of needs in secondary school</a:t>
            </a:r>
          </a:p>
          <a:p>
            <a:pPr marL="360363" lvl="1" indent="-184150">
              <a:spcAft>
                <a:spcPts val="600"/>
              </a:spcAft>
              <a:buFont typeface="Wingdings" panose="05000000000000000000" pitchFamily="2" charset="2"/>
              <a:buChar char="Ø"/>
            </a:pPr>
            <a:r>
              <a:rPr lang="en-GB" sz="1200">
                <a:solidFill>
                  <a:schemeClr val="tx1">
                    <a:lumMod val="85000"/>
                    <a:lumOff val="15000"/>
                  </a:schemeClr>
                </a:solidFill>
                <a:latin typeface="Century Gothic" panose="020B0502020202020204" pitchFamily="34" charset="0"/>
              </a:rPr>
              <a:t>35% of needs in warehouse</a:t>
            </a:r>
            <a:endParaRPr lang="en-GB" sz="1200">
              <a:ln>
                <a:noFill/>
              </a:ln>
              <a:solidFill>
                <a:schemeClr val="tx1">
                  <a:lumMod val="85000"/>
                  <a:lumOff val="15000"/>
                </a:schemeClr>
              </a:solidFill>
              <a:latin typeface="Century Gothic" panose="020B0502020202020204" pitchFamily="34" charset="0"/>
            </a:endParaRPr>
          </a:p>
          <a:p>
            <a:pPr marL="92075" indent="-92075" algn="l">
              <a:spcAft>
                <a:spcPts val="600"/>
              </a:spcAft>
              <a:buFont typeface="Arial" panose="020B0604020202020204" pitchFamily="34" charset="0"/>
              <a:buChar char="•"/>
            </a:pPr>
            <a:endParaRPr lang="en-GB" sz="1400">
              <a:ln>
                <a:noFill/>
              </a:ln>
              <a:solidFill>
                <a:schemeClr val="tx1">
                  <a:lumMod val="85000"/>
                  <a:lumOff val="15000"/>
                </a:schemeClr>
              </a:solidFill>
              <a:latin typeface="Century Gothic" panose="020B0502020202020204" pitchFamily="34" charset="0"/>
            </a:endParaRPr>
          </a:p>
        </p:txBody>
      </p:sp>
      <p:sp>
        <p:nvSpPr>
          <p:cNvPr id="49" name="Rectangle 48">
            <a:extLst>
              <a:ext uri="{FF2B5EF4-FFF2-40B4-BE49-F238E27FC236}">
                <a16:creationId xmlns:a16="http://schemas.microsoft.com/office/drawing/2014/main" id="{B7179DB0-26CA-6998-0BC7-872FFB1A4176}"/>
              </a:ext>
            </a:extLst>
          </p:cNvPr>
          <p:cNvSpPr/>
          <p:nvPr/>
        </p:nvSpPr>
        <p:spPr>
          <a:xfrm>
            <a:off x="9088582" y="1481708"/>
            <a:ext cx="2731526" cy="285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b="1">
                <a:solidFill>
                  <a:schemeClr val="bg1"/>
                </a:solidFill>
                <a:latin typeface="Century Gothic" panose="020B0502020202020204" pitchFamily="34" charset="0"/>
              </a:rPr>
              <a:t>Less likely to install solar PV</a:t>
            </a:r>
            <a:endParaRPr lang="en-GB" sz="1100" b="1">
              <a:ln>
                <a:noFill/>
              </a:ln>
              <a:solidFill>
                <a:schemeClr val="bg1"/>
              </a:solidFill>
              <a:latin typeface="Century Gothic" panose="020B0502020202020204" pitchFamily="34" charset="0"/>
            </a:endParaRPr>
          </a:p>
        </p:txBody>
      </p:sp>
      <p:sp>
        <p:nvSpPr>
          <p:cNvPr id="50" name="Rectangle 49">
            <a:extLst>
              <a:ext uri="{FF2B5EF4-FFF2-40B4-BE49-F238E27FC236}">
                <a16:creationId xmlns:a16="http://schemas.microsoft.com/office/drawing/2014/main" id="{C15626D5-3B36-BBD0-E02B-F7C921079CBB}"/>
              </a:ext>
            </a:extLst>
          </p:cNvPr>
          <p:cNvSpPr/>
          <p:nvPr/>
        </p:nvSpPr>
        <p:spPr>
          <a:xfrm>
            <a:off x="9089797" y="3901262"/>
            <a:ext cx="2731526" cy="28575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b="1">
                <a:ln>
                  <a:noFill/>
                </a:ln>
                <a:solidFill>
                  <a:schemeClr val="bg1"/>
                </a:solidFill>
                <a:latin typeface="Century Gothic" panose="020B0502020202020204" pitchFamily="34" charset="0"/>
              </a:rPr>
              <a:t>Highly likely to install solar PV</a:t>
            </a:r>
          </a:p>
        </p:txBody>
      </p:sp>
    </p:spTree>
    <p:extLst>
      <p:ext uri="{BB962C8B-B14F-4D97-AF65-F5344CB8AC3E}">
        <p14:creationId xmlns:p14="http://schemas.microsoft.com/office/powerpoint/2010/main" val="2579562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A60F4AD-9840-A54C-61BA-1505C89173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395" imgH="396" progId="TCLayout.ActiveDocument.1">
                  <p:embed/>
                </p:oleObj>
              </mc:Choice>
              <mc:Fallback>
                <p:oleObj name="think-cell Slide" r:id="rId49" imgW="395" imgH="396" progId="TCLayout.ActiveDocument.1">
                  <p:embed/>
                  <p:pic>
                    <p:nvPicPr>
                      <p:cNvPr id="13" name="think-cell data - do not delete" hidden="1">
                        <a:extLst>
                          <a:ext uri="{FF2B5EF4-FFF2-40B4-BE49-F238E27FC236}">
                            <a16:creationId xmlns:a16="http://schemas.microsoft.com/office/drawing/2014/main" id="{5A60F4AD-9840-A54C-61BA-1505C89173A1}"/>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CB8A585-3BB9-26AC-A734-22EA728F7DFD}"/>
              </a:ext>
            </a:extLst>
          </p:cNvPr>
          <p:cNvSpPr>
            <a:spLocks noGrp="1"/>
          </p:cNvSpPr>
          <p:nvPr>
            <p:ph type="title"/>
          </p:nvPr>
        </p:nvSpPr>
        <p:spPr>
          <a:xfrm>
            <a:off x="343127" y="363266"/>
            <a:ext cx="11505745" cy="564539"/>
          </a:xfrm>
        </p:spPr>
        <p:txBody>
          <a:bodyPr vert="horz" anchor="ctr"/>
          <a:lstStyle/>
          <a:p>
            <a:r>
              <a:rPr lang="en-GB" sz="2000"/>
              <a:t>Electrification, technical efficiency gains, and improving building fabric could reduce final energy demand by 60%</a:t>
            </a:r>
          </a:p>
        </p:txBody>
      </p:sp>
      <p:sp>
        <p:nvSpPr>
          <p:cNvPr id="5" name="Slide Number Placeholder 4">
            <a:extLst>
              <a:ext uri="{FF2B5EF4-FFF2-40B4-BE49-F238E27FC236}">
                <a16:creationId xmlns:a16="http://schemas.microsoft.com/office/drawing/2014/main" id="{E295AA0E-F138-892B-59C5-B7217B9F6746}"/>
              </a:ext>
            </a:extLst>
          </p:cNvPr>
          <p:cNvSpPr>
            <a:spLocks noGrp="1"/>
          </p:cNvSpPr>
          <p:nvPr>
            <p:ph type="sldNum" sz="quarter" idx="4"/>
          </p:nvPr>
        </p:nvSpPr>
        <p:spPr/>
        <p:txBody>
          <a:bodyPr/>
          <a:lstStyle/>
          <a:p>
            <a:fld id="{BE87CADA-3F2F-4391-B0A4-A1E4A5487F02}" type="slidenum">
              <a:rPr lang="en-US" sz="1200" smtClean="0"/>
              <a:pPr/>
              <a:t>45</a:t>
            </a:fld>
            <a:endParaRPr lang="en-US" sz="1200"/>
          </a:p>
        </p:txBody>
      </p:sp>
      <p:sp>
        <p:nvSpPr>
          <p:cNvPr id="72" name="Text Placeholder 2">
            <a:extLst>
              <a:ext uri="{FF2B5EF4-FFF2-40B4-BE49-F238E27FC236}">
                <a16:creationId xmlns:a16="http://schemas.microsoft.com/office/drawing/2014/main" id="{F9C03A78-B295-4D16-9EB6-688CA98F10C2}"/>
              </a:ext>
            </a:extLst>
          </p:cNvPr>
          <p:cNvSpPr>
            <a:spLocks noGrp="1"/>
          </p:cNvSpPr>
          <p:nvPr/>
        </p:nvSpPr>
        <p:spPr bwMode="auto">
          <a:xfrm>
            <a:off x="12686371" y="5789182"/>
            <a:ext cx="9144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GB" sz="1200" noProof="0"/>
          </a:p>
        </p:txBody>
      </p:sp>
      <p:cxnSp>
        <p:nvCxnSpPr>
          <p:cNvPr id="77" name="Straight Connector 76">
            <a:extLst>
              <a:ext uri="{FF2B5EF4-FFF2-40B4-BE49-F238E27FC236}">
                <a16:creationId xmlns:a16="http://schemas.microsoft.com/office/drawing/2014/main" id="{FB1D0200-7BEA-2F12-1121-7198A6486436}"/>
              </a:ext>
            </a:extLst>
          </p:cNvPr>
          <p:cNvCxnSpPr>
            <a:cxnSpLocks/>
          </p:cNvCxnSpPr>
          <p:nvPr/>
        </p:nvCxnSpPr>
        <p:spPr>
          <a:xfrm>
            <a:off x="396875" y="1466850"/>
            <a:ext cx="11451997"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8DB1159-D611-3436-46D7-6CE1E711B544}"/>
              </a:ext>
            </a:extLst>
          </p:cNvPr>
          <p:cNvSpPr/>
          <p:nvPr/>
        </p:nvSpPr>
        <p:spPr>
          <a:xfrm>
            <a:off x="401638" y="1050925"/>
            <a:ext cx="7604125" cy="369332"/>
          </a:xfrm>
          <a:prstGeom prst="rect">
            <a:avLst/>
          </a:prstGeom>
          <a:noFill/>
        </p:spPr>
        <p:txBody>
          <a:bodyPr wrap="square" lIns="0" tIns="0" rIns="0" bIns="0" rtlCol="0">
            <a:spAutoFit/>
          </a:bodyPr>
          <a:lstStyle/>
          <a:p>
            <a:r>
              <a:rPr lang="en-US" sz="1200" b="1">
                <a:solidFill>
                  <a:schemeClr val="tx2"/>
                </a:solidFill>
                <a:latin typeface="Century Gothic" panose="020B0502020202020204" pitchFamily="34" charset="0"/>
              </a:rPr>
              <a:t>Impact of energy productivity on final energy demand in 2050 – residential + commercial buildings </a:t>
            </a:r>
          </a:p>
          <a:p>
            <a:r>
              <a:rPr lang="en-US" sz="1200">
                <a:solidFill>
                  <a:schemeClr val="bg1">
                    <a:lumMod val="50000"/>
                  </a:schemeClr>
                </a:solidFill>
                <a:latin typeface="Century Gothic" panose="020B0502020202020204" pitchFamily="34" charset="0"/>
              </a:rPr>
              <a:t>TWh</a:t>
            </a:r>
            <a:endParaRPr lang="en-GB" sz="1200">
              <a:solidFill>
                <a:schemeClr val="bg1">
                  <a:lumMod val="50000"/>
                </a:schemeClr>
              </a:solidFill>
              <a:latin typeface="Century Gothic" panose="020B0502020202020204" pitchFamily="34" charset="0"/>
            </a:endParaRPr>
          </a:p>
        </p:txBody>
      </p:sp>
      <p:cxnSp>
        <p:nvCxnSpPr>
          <p:cNvPr id="40" name="Straight Connector 39">
            <a:extLst>
              <a:ext uri="{FF2B5EF4-FFF2-40B4-BE49-F238E27FC236}">
                <a16:creationId xmlns:a16="http://schemas.microsoft.com/office/drawing/2014/main" id="{E2A4FE4E-89CC-407E-7118-8D50D8C33282}"/>
              </a:ext>
            </a:extLst>
          </p:cNvPr>
          <p:cNvCxnSpPr/>
          <p:nvPr>
            <p:custDataLst>
              <p:tags r:id="rId2"/>
            </p:custDataLst>
          </p:nvPr>
        </p:nvCxnSpPr>
        <p:spPr bwMode="auto">
          <a:xfrm>
            <a:off x="2647950" y="2022475"/>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A32ACE72-1B36-4DE3-7EC9-8C73FF872A14}"/>
              </a:ext>
            </a:extLst>
          </p:cNvPr>
          <p:cNvCxnSpPr/>
          <p:nvPr>
            <p:custDataLst>
              <p:tags r:id="rId3"/>
            </p:custDataLst>
          </p:nvPr>
        </p:nvCxnSpPr>
        <p:spPr bwMode="auto">
          <a:xfrm>
            <a:off x="1374775" y="3259138"/>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F7D3510-B7E8-C3D2-BA93-F0EBDE855797}"/>
              </a:ext>
            </a:extLst>
          </p:cNvPr>
          <p:cNvCxnSpPr/>
          <p:nvPr>
            <p:custDataLst>
              <p:tags r:id="rId4"/>
            </p:custDataLst>
          </p:nvPr>
        </p:nvCxnSpPr>
        <p:spPr bwMode="auto">
          <a:xfrm>
            <a:off x="10291763" y="4057650"/>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34F036D-F8B8-DD9D-5950-8CE2DEBB76B3}"/>
              </a:ext>
            </a:extLst>
          </p:cNvPr>
          <p:cNvCxnSpPr/>
          <p:nvPr>
            <p:custDataLst>
              <p:tags r:id="rId5"/>
            </p:custDataLst>
          </p:nvPr>
        </p:nvCxnSpPr>
        <p:spPr bwMode="auto">
          <a:xfrm>
            <a:off x="9018588" y="3971925"/>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DF352DD5-4C72-A3C0-4D6A-EAF50A617CA0}"/>
              </a:ext>
            </a:extLst>
          </p:cNvPr>
          <p:cNvCxnSpPr/>
          <p:nvPr>
            <p:custDataLst>
              <p:tags r:id="rId6"/>
            </p:custDataLst>
          </p:nvPr>
        </p:nvCxnSpPr>
        <p:spPr bwMode="auto">
          <a:xfrm>
            <a:off x="7743825" y="3868738"/>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03E05BB5-9E83-6D89-F74C-303A5E18A4D8}"/>
              </a:ext>
            </a:extLst>
          </p:cNvPr>
          <p:cNvCxnSpPr/>
          <p:nvPr>
            <p:custDataLst>
              <p:tags r:id="rId7"/>
            </p:custDataLst>
          </p:nvPr>
        </p:nvCxnSpPr>
        <p:spPr bwMode="auto">
          <a:xfrm>
            <a:off x="6470650" y="3654425"/>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01269780-5AE6-34DF-249C-99BBA408F62A}"/>
              </a:ext>
            </a:extLst>
          </p:cNvPr>
          <p:cNvCxnSpPr/>
          <p:nvPr>
            <p:custDataLst>
              <p:tags r:id="rId8"/>
            </p:custDataLst>
          </p:nvPr>
        </p:nvCxnSpPr>
        <p:spPr bwMode="auto">
          <a:xfrm>
            <a:off x="5195888" y="2979738"/>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12D6279-53F6-B584-F602-ADA728F81B82}"/>
              </a:ext>
            </a:extLst>
          </p:cNvPr>
          <p:cNvCxnSpPr/>
          <p:nvPr>
            <p:custDataLst>
              <p:tags r:id="rId9"/>
            </p:custDataLst>
          </p:nvPr>
        </p:nvCxnSpPr>
        <p:spPr bwMode="auto">
          <a:xfrm>
            <a:off x="3922713" y="2022475"/>
            <a:ext cx="5651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 name="Chart 23">
            <a:extLst>
              <a:ext uri="{FF2B5EF4-FFF2-40B4-BE49-F238E27FC236}">
                <a16:creationId xmlns:a16="http://schemas.microsoft.com/office/drawing/2014/main" id="{D59EE564-B47C-2C12-2949-2FC9B4143634}"/>
              </a:ext>
            </a:extLst>
          </p:cNvPr>
          <p:cNvGraphicFramePr/>
          <p:nvPr>
            <p:custDataLst>
              <p:tags r:id="rId10"/>
            </p:custDataLst>
          </p:nvPr>
        </p:nvGraphicFramePr>
        <p:xfrm>
          <a:off x="300038" y="1939925"/>
          <a:ext cx="11631612" cy="3578225"/>
        </p:xfrm>
        <a:graphic>
          <a:graphicData uri="http://schemas.openxmlformats.org/drawingml/2006/chart">
            <c:chart xmlns:c="http://schemas.openxmlformats.org/drawingml/2006/chart" xmlns:r="http://schemas.openxmlformats.org/officeDocument/2006/relationships" r:id="rId51"/>
          </a:graphicData>
        </a:graphic>
      </p:graphicFrame>
      <p:cxnSp>
        <p:nvCxnSpPr>
          <p:cNvPr id="44" name="Straight Connector 43">
            <a:extLst>
              <a:ext uri="{FF2B5EF4-FFF2-40B4-BE49-F238E27FC236}">
                <a16:creationId xmlns:a16="http://schemas.microsoft.com/office/drawing/2014/main" id="{5E576F1A-998B-1FB3-EA65-E9C4CE41DC82}"/>
              </a:ext>
            </a:extLst>
          </p:cNvPr>
          <p:cNvCxnSpPr/>
          <p:nvPr>
            <p:custDataLst>
              <p:tags r:id="rId11"/>
            </p:custDataLst>
          </p:nvPr>
        </p:nvCxnSpPr>
        <p:spPr bwMode="auto">
          <a:xfrm>
            <a:off x="6115050" y="2019301"/>
            <a:ext cx="0" cy="9636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D7ED8EBA-18D7-8588-EB0A-4C0EE689E8F7}"/>
              </a:ext>
            </a:extLst>
          </p:cNvPr>
          <p:cNvCxnSpPr/>
          <p:nvPr>
            <p:custDataLst>
              <p:tags r:id="rId12"/>
            </p:custDataLst>
          </p:nvPr>
        </p:nvCxnSpPr>
        <p:spPr bwMode="auto">
          <a:xfrm>
            <a:off x="5195888" y="2022475"/>
            <a:ext cx="96202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41DE697-837C-28EE-E7F1-D7A89F82DDE8}"/>
              </a:ext>
            </a:extLst>
          </p:cNvPr>
          <p:cNvCxnSpPr/>
          <p:nvPr>
            <p:custDataLst>
              <p:tags r:id="rId13"/>
            </p:custDataLst>
          </p:nvPr>
        </p:nvCxnSpPr>
        <p:spPr bwMode="auto">
          <a:xfrm>
            <a:off x="11210925" y="2019300"/>
            <a:ext cx="0" cy="18478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0F4206A-AA32-9235-25EF-04435E6BC42C}"/>
              </a:ext>
            </a:extLst>
          </p:cNvPr>
          <p:cNvCxnSpPr/>
          <p:nvPr>
            <p:custDataLst>
              <p:tags r:id="rId14"/>
            </p:custDataLst>
          </p:nvPr>
        </p:nvCxnSpPr>
        <p:spPr bwMode="auto">
          <a:xfrm>
            <a:off x="5197476" y="2022475"/>
            <a:ext cx="6056313"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9"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auto">
          <a:xfrm>
            <a:off x="2017713" y="5486400"/>
            <a:ext cx="5540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effectLst/>
              </a:rPr>
              <a:t>Activity - new</a:t>
            </a:r>
          </a:p>
          <a:p>
            <a:pPr marL="0" lvl="0" indent="0" algn="ctr">
              <a:spcBef>
                <a:spcPct val="0"/>
              </a:spcBef>
              <a:spcAft>
                <a:spcPct val="0"/>
              </a:spcAft>
              <a:buNone/>
            </a:pPr>
            <a:r>
              <a:rPr lang="en-US" altLang="en-US" sz="1200" dirty="0">
                <a:effectLst/>
              </a:rPr>
              <a:t>buildings and</a:t>
            </a:r>
          </a:p>
          <a:p>
            <a:pPr marL="0" lvl="0" indent="0" algn="ctr">
              <a:spcBef>
                <a:spcPct val="0"/>
              </a:spcBef>
              <a:spcAft>
                <a:spcPct val="0"/>
              </a:spcAft>
              <a:buNone/>
            </a:pPr>
            <a:r>
              <a:rPr lang="en-US" altLang="en-US" sz="1200" dirty="0">
                <a:effectLst/>
              </a:rPr>
              <a:t>additional</a:t>
            </a:r>
          </a:p>
          <a:p>
            <a:pPr marL="0" lvl="0" indent="0" algn="ctr">
              <a:spcBef>
                <a:spcPct val="0"/>
              </a:spcBef>
              <a:spcAft>
                <a:spcPct val="0"/>
              </a:spcAft>
              <a:buNone/>
            </a:pPr>
            <a:r>
              <a:rPr lang="en-US" altLang="en-US" sz="1200" dirty="0">
                <a:effectLst/>
              </a:rPr>
              <a:t>demand</a:t>
            </a:r>
            <a:endParaRPr lang="en-GB" sz="1200" noProof="0" dirty="0"/>
          </a:p>
        </p:txBody>
      </p:sp>
      <p:sp>
        <p:nvSpPr>
          <p:cNvPr id="98" name="Text Placeholder 2">
            <a:extLst>
              <a:ext uri="{FF2B5EF4-FFF2-40B4-BE49-F238E27FC236}">
                <a16:creationId xmlns:a16="http://schemas.microsoft.com/office/drawing/2014/main" id="{3CE4D7F1-4636-5AEA-8EB8-1EDE4A417623}"/>
              </a:ext>
            </a:extLst>
          </p:cNvPr>
          <p:cNvSpPr>
            <a:spLocks noGrp="1"/>
          </p:cNvSpPr>
          <p:nvPr>
            <p:custDataLst>
              <p:tags r:id="rId16"/>
            </p:custDataLst>
          </p:nvPr>
        </p:nvSpPr>
        <p:spPr bwMode="auto">
          <a:xfrm>
            <a:off x="3078163" y="5486400"/>
            <a:ext cx="977900"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2050 energy</a:t>
            </a:r>
          </a:p>
          <a:p>
            <a:pPr marL="0" lvl="0" indent="0" algn="ctr">
              <a:spcBef>
                <a:spcPct val="0"/>
              </a:spcBef>
              <a:spcAft>
                <a:spcPct val="0"/>
              </a:spcAft>
              <a:buNone/>
            </a:pPr>
            <a:r>
              <a:rPr lang="en-US" altLang="en-US" sz="1200" dirty="0"/>
              <a:t>consumption</a:t>
            </a:r>
          </a:p>
          <a:p>
            <a:pPr marL="0" lvl="0" indent="0" algn="ctr">
              <a:spcBef>
                <a:spcPct val="0"/>
              </a:spcBef>
              <a:spcAft>
                <a:spcPct val="0"/>
              </a:spcAft>
              <a:buNone/>
            </a:pPr>
            <a:r>
              <a:rPr lang="en-US" altLang="en-US" sz="1200" dirty="0"/>
              <a:t>without</a:t>
            </a:r>
          </a:p>
          <a:p>
            <a:pPr marL="0" lvl="0" indent="0" algn="ctr">
              <a:spcBef>
                <a:spcPct val="0"/>
              </a:spcBef>
              <a:spcAft>
                <a:spcPct val="0"/>
              </a:spcAft>
              <a:buNone/>
            </a:pPr>
            <a:r>
              <a:rPr lang="en-US" altLang="en-US" sz="1200" dirty="0" err="1"/>
              <a:t>decarbonisation</a:t>
            </a:r>
            <a:endParaRPr lang="en-GB" sz="1200" noProof="0" dirty="0"/>
          </a:p>
        </p:txBody>
      </p:sp>
      <p:sp>
        <p:nvSpPr>
          <p:cNvPr id="90"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auto">
          <a:xfrm>
            <a:off x="4338638" y="5486400"/>
            <a:ext cx="10064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D6BF218-0878-4535-B1EF-B18DF7471264}" type="datetime'''El''''''''e''c''t''ri''''fi''c''''''''a''''ti''o''''n'''''''">
              <a:rPr lang="en-GB" altLang="en-US" sz="1200" smtClean="0">
                <a:effectLst/>
              </a:rPr>
              <a:pPr marL="0" lvl="0" indent="0" algn="ctr">
                <a:spcBef>
                  <a:spcPct val="0"/>
                </a:spcBef>
                <a:spcAft>
                  <a:spcPct val="0"/>
                </a:spcAft>
                <a:buNone/>
              </a:pPr>
              <a:t>Electrification</a:t>
            </a:fld>
            <a:endParaRPr lang="en-GB" sz="1200" noProof="0"/>
          </a:p>
        </p:txBody>
      </p:sp>
      <p:sp>
        <p:nvSpPr>
          <p:cNvPr id="91"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auto">
          <a:xfrm>
            <a:off x="5583238" y="5486400"/>
            <a:ext cx="1063625"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36BD3E-4418-4625-B11E-02D036DCC230}" type="datetime'Techn''''ical ef''ficiency ''im''p''''''rov''''ements'''''''">
              <a:rPr lang="en-GB" altLang="en-US" sz="1200" smtClean="0"/>
              <a:pPr marL="0" lvl="0" indent="0" algn="ctr">
                <a:spcBef>
                  <a:spcPct val="0"/>
                </a:spcBef>
                <a:spcAft>
                  <a:spcPct val="0"/>
                </a:spcAft>
                <a:buNone/>
              </a:pPr>
              <a:t>Technical efficiency improvements</a:t>
            </a:fld>
            <a:endParaRPr lang="en-GB" sz="1200" noProof="0"/>
          </a:p>
        </p:txBody>
      </p:sp>
      <p:sp>
        <p:nvSpPr>
          <p:cNvPr id="92"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auto">
          <a:xfrm>
            <a:off x="6851650" y="5486400"/>
            <a:ext cx="107791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6A5713A-CBB0-42FF-9D9C-734D11816A89}" type="datetime'''Bette''''r'' ''bu''i''''''''ldi''''n''g ''c''''''od''''es'">
              <a:rPr lang="en-GB" altLang="en-US" sz="1200" smtClean="0">
                <a:effectLst/>
              </a:rPr>
              <a:pPr marL="0" lvl="0" indent="0" algn="ctr">
                <a:spcBef>
                  <a:spcPct val="0"/>
                </a:spcBef>
                <a:spcAft>
                  <a:spcPct val="0"/>
                </a:spcAft>
                <a:buNone/>
              </a:pPr>
              <a:t>Better building codes</a:t>
            </a:fld>
            <a:endParaRPr lang="en-GB" sz="1200" noProof="0"/>
          </a:p>
        </p:txBody>
      </p:sp>
      <p:sp>
        <p:nvSpPr>
          <p:cNvPr id="95"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auto">
          <a:xfrm>
            <a:off x="8034337" y="5486400"/>
            <a:ext cx="1258888"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AD82025-FA07-4C27-80D9-351901EB6DA3}" type="datetime'Fabric ''improve''ments t''o ex''is''''tin''g bu''il''din''gs'">
              <a:rPr lang="en-US" altLang="en-US" sz="1200" smtClean="0"/>
              <a:pPr marL="0" lvl="0" indent="0" algn="ctr">
                <a:spcBef>
                  <a:spcPct val="0"/>
                </a:spcBef>
                <a:spcAft>
                  <a:spcPct val="0"/>
                </a:spcAft>
                <a:buNone/>
              </a:pPr>
              <a:t>Fabric improvements to existing buildings</a:t>
            </a:fld>
            <a:endParaRPr lang="en-GB" sz="1200" noProof="0"/>
          </a:p>
        </p:txBody>
      </p:sp>
      <p:sp>
        <p:nvSpPr>
          <p:cNvPr id="120" name="Text Placeholder 2">
            <a:extLst>
              <a:ext uri="{FF2B5EF4-FFF2-40B4-BE49-F238E27FC236}">
                <a16:creationId xmlns:a16="http://schemas.microsoft.com/office/drawing/2014/main" id="{5E9D8E17-8A1D-5EAF-4238-DB80C80FCF89}"/>
              </a:ext>
            </a:extLst>
          </p:cNvPr>
          <p:cNvSpPr>
            <a:spLocks noGrp="1"/>
          </p:cNvSpPr>
          <p:nvPr>
            <p:custDataLst>
              <p:tags r:id="rId21"/>
            </p:custDataLst>
          </p:nvPr>
        </p:nvSpPr>
        <p:spPr bwMode="auto">
          <a:xfrm>
            <a:off x="9569450" y="5486400"/>
            <a:ext cx="7366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dirty="0"/>
              <a:t>Behavioural</a:t>
            </a:r>
          </a:p>
          <a:p>
            <a:pPr marL="0" lvl="0" indent="0" algn="ctr">
              <a:spcBef>
                <a:spcPct val="0"/>
              </a:spcBef>
              <a:spcAft>
                <a:spcPct val="0"/>
              </a:spcAft>
              <a:buNone/>
            </a:pPr>
            <a:r>
              <a:rPr lang="en-GB" altLang="en-US" sz="1200" dirty="0"/>
              <a:t>choices</a:t>
            </a:r>
            <a:endParaRPr lang="en-GB" sz="1200" noProof="0" dirty="0"/>
          </a:p>
        </p:txBody>
      </p:sp>
      <p:sp>
        <p:nvSpPr>
          <p:cNvPr id="99" name="Text Placeholder 2">
            <a:extLst>
              <a:ext uri="{FF2B5EF4-FFF2-40B4-BE49-F238E27FC236}">
                <a16:creationId xmlns:a16="http://schemas.microsoft.com/office/drawing/2014/main" id="{92D2C499-2A26-00CE-F849-0B3CC89CA525}"/>
              </a:ext>
            </a:extLst>
          </p:cNvPr>
          <p:cNvSpPr>
            <a:spLocks noGrp="1"/>
          </p:cNvSpPr>
          <p:nvPr>
            <p:custDataLst>
              <p:tags r:id="rId22"/>
            </p:custDataLst>
          </p:nvPr>
        </p:nvSpPr>
        <p:spPr bwMode="auto">
          <a:xfrm>
            <a:off x="10721975" y="5486400"/>
            <a:ext cx="9779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dirty="0"/>
              <a:t>2050 - with</a:t>
            </a:r>
          </a:p>
          <a:p>
            <a:pPr marL="0" lvl="0" indent="0" algn="ctr">
              <a:spcBef>
                <a:spcPct val="0"/>
              </a:spcBef>
              <a:spcAft>
                <a:spcPct val="0"/>
              </a:spcAft>
              <a:buNone/>
            </a:pPr>
            <a:r>
              <a:rPr lang="en-US" altLang="en-US" sz="1200" dirty="0" err="1"/>
              <a:t>decarbonisation</a:t>
            </a:r>
            <a:endParaRPr lang="en-US" altLang="en-US" sz="1200" dirty="0"/>
          </a:p>
          <a:p>
            <a:pPr marL="0" lvl="0" indent="0" algn="ctr">
              <a:spcBef>
                <a:spcPct val="0"/>
              </a:spcBef>
              <a:spcAft>
                <a:spcPct val="0"/>
              </a:spcAft>
              <a:buNone/>
            </a:pPr>
            <a:r>
              <a:rPr lang="en-US" altLang="en-US" sz="1200" dirty="0"/>
              <a:t>and </a:t>
            </a:r>
            <a:r>
              <a:rPr lang="en-US" altLang="en-US" sz="1200" dirty="0" err="1"/>
              <a:t>enegy</a:t>
            </a:r>
            <a:endParaRPr lang="en-US" altLang="en-US" sz="1200" dirty="0"/>
          </a:p>
          <a:p>
            <a:pPr marL="0" lvl="0" indent="0" algn="ctr">
              <a:spcBef>
                <a:spcPct val="0"/>
              </a:spcBef>
              <a:spcAft>
                <a:spcPct val="0"/>
              </a:spcAft>
              <a:buNone/>
            </a:pPr>
            <a:r>
              <a:rPr lang="en-US" altLang="en-US" sz="1200" dirty="0"/>
              <a:t>productivity</a:t>
            </a:r>
            <a:endParaRPr lang="en-GB" sz="1200" noProof="0" dirty="0"/>
          </a:p>
        </p:txBody>
      </p:sp>
      <p:sp>
        <p:nvSpPr>
          <p:cNvPr id="71" name="Text Placeholder 2">
            <a:extLst>
              <a:ext uri="{FF2B5EF4-FFF2-40B4-BE49-F238E27FC236}">
                <a16:creationId xmlns:a16="http://schemas.microsoft.com/office/drawing/2014/main" id="{B926D567-524F-4499-A030-E098F89DCD34}"/>
              </a:ext>
            </a:extLst>
          </p:cNvPr>
          <p:cNvSpPr>
            <a:spLocks noGrp="1"/>
          </p:cNvSpPr>
          <p:nvPr>
            <p:custDataLst>
              <p:tags r:id="rId23"/>
            </p:custDataLst>
          </p:nvPr>
        </p:nvSpPr>
        <p:spPr bwMode="gray">
          <a:xfrm>
            <a:off x="765175" y="3068638"/>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36,600</a:t>
            </a:r>
            <a:endParaRPr lang="en-GB" sz="1200" noProof="0"/>
          </a:p>
        </p:txBody>
      </p:sp>
      <p:sp>
        <p:nvSpPr>
          <p:cNvPr id="74" name="Text Placeholder 2">
            <a:extLst>
              <a:ext uri="{FF2B5EF4-FFF2-40B4-BE49-F238E27FC236}">
                <a16:creationId xmlns:a16="http://schemas.microsoft.com/office/drawing/2014/main" id="{B926D567-524F-4499-A030-E098F89DCD34}"/>
              </a:ext>
            </a:extLst>
          </p:cNvPr>
          <p:cNvSpPr>
            <a:spLocks noGrp="1"/>
          </p:cNvSpPr>
          <p:nvPr>
            <p:custDataLst>
              <p:tags r:id="rId24"/>
            </p:custDataLst>
          </p:nvPr>
        </p:nvSpPr>
        <p:spPr bwMode="gray">
          <a:xfrm>
            <a:off x="2039938" y="183197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20,900</a:t>
            </a:r>
            <a:endParaRPr lang="en-GB" sz="1200" noProof="0"/>
          </a:p>
        </p:txBody>
      </p:sp>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25"/>
            </p:custDataLst>
          </p:nvPr>
        </p:nvSpPr>
        <p:spPr bwMode="gray">
          <a:xfrm>
            <a:off x="3313113" y="183197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57,500</a:t>
            </a:r>
            <a:endParaRPr lang="en-GB" sz="1200" noProof="0"/>
          </a:p>
        </p:txBody>
      </p:sp>
      <p:sp>
        <p:nvSpPr>
          <p:cNvPr id="75" name="Text Placeholder 2">
            <a:extLst>
              <a:ext uri="{FF2B5EF4-FFF2-40B4-BE49-F238E27FC236}">
                <a16:creationId xmlns:a16="http://schemas.microsoft.com/office/drawing/2014/main" id="{B926D567-524F-4499-A030-E098F89DCD34}"/>
              </a:ext>
            </a:extLst>
          </p:cNvPr>
          <p:cNvSpPr>
            <a:spLocks noGrp="1"/>
          </p:cNvSpPr>
          <p:nvPr>
            <p:custDataLst>
              <p:tags r:id="rId26"/>
            </p:custDataLst>
          </p:nvPr>
        </p:nvSpPr>
        <p:spPr bwMode="gray">
          <a:xfrm>
            <a:off x="4562474" y="3005138"/>
            <a:ext cx="558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-16,100</a:t>
            </a:r>
            <a:endParaRPr lang="en-GB" sz="1200" noProof="0"/>
          </a:p>
        </p:txBody>
      </p:sp>
      <p:sp>
        <p:nvSpPr>
          <p:cNvPr id="76" name="Text Placeholder 2">
            <a:extLst>
              <a:ext uri="{FF2B5EF4-FFF2-40B4-BE49-F238E27FC236}">
                <a16:creationId xmlns:a16="http://schemas.microsoft.com/office/drawing/2014/main" id="{B926D567-524F-4499-A030-E098F89DCD34}"/>
              </a:ext>
            </a:extLst>
          </p:cNvPr>
          <p:cNvSpPr>
            <a:spLocks noGrp="1"/>
          </p:cNvSpPr>
          <p:nvPr>
            <p:custDataLst>
              <p:tags r:id="rId27"/>
            </p:custDataLst>
          </p:nvPr>
        </p:nvSpPr>
        <p:spPr bwMode="gray">
          <a:xfrm>
            <a:off x="5835650" y="3679825"/>
            <a:ext cx="558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-11,400</a:t>
            </a:r>
            <a:endParaRPr lang="en-GB" sz="1200" noProof="0"/>
          </a:p>
        </p:txBody>
      </p:sp>
      <p:sp>
        <p:nvSpPr>
          <p:cNvPr id="80" name="Text Placeholder 2">
            <a:extLst>
              <a:ext uri="{FF2B5EF4-FFF2-40B4-BE49-F238E27FC236}">
                <a16:creationId xmlns:a16="http://schemas.microsoft.com/office/drawing/2014/main" id="{B926D567-524F-4499-A030-E098F89DCD34}"/>
              </a:ext>
            </a:extLst>
          </p:cNvPr>
          <p:cNvSpPr>
            <a:spLocks noGrp="1"/>
          </p:cNvSpPr>
          <p:nvPr>
            <p:custDataLst>
              <p:tags r:id="rId28"/>
            </p:custDataLst>
          </p:nvPr>
        </p:nvSpPr>
        <p:spPr bwMode="gray">
          <a:xfrm>
            <a:off x="7153275" y="3894138"/>
            <a:ext cx="474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-3,600</a:t>
            </a:r>
            <a:endParaRPr lang="en-GB" sz="1200" noProof="0"/>
          </a:p>
        </p:txBody>
      </p:sp>
      <p:sp>
        <p:nvSpPr>
          <p:cNvPr id="81" name="Text Placeholder 2">
            <a:extLst>
              <a:ext uri="{FF2B5EF4-FFF2-40B4-BE49-F238E27FC236}">
                <a16:creationId xmlns:a16="http://schemas.microsoft.com/office/drawing/2014/main" id="{B926D567-524F-4499-A030-E098F89DCD34}"/>
              </a:ext>
            </a:extLst>
          </p:cNvPr>
          <p:cNvSpPr>
            <a:spLocks noGrp="1"/>
          </p:cNvSpPr>
          <p:nvPr>
            <p:custDataLst>
              <p:tags r:id="rId29"/>
            </p:custDataLst>
          </p:nvPr>
        </p:nvSpPr>
        <p:spPr bwMode="gray">
          <a:xfrm>
            <a:off x="8426450" y="3997325"/>
            <a:ext cx="474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-1,700</a:t>
            </a:r>
            <a:endParaRPr lang="en-GB" sz="1200" noProof="0"/>
          </a:p>
        </p:txBody>
      </p:sp>
      <p:sp>
        <p:nvSpPr>
          <p:cNvPr id="82" name="Text Placeholder 2">
            <a:extLst>
              <a:ext uri="{FF2B5EF4-FFF2-40B4-BE49-F238E27FC236}">
                <a16:creationId xmlns:a16="http://schemas.microsoft.com/office/drawing/2014/main" id="{B926D567-524F-4499-A030-E098F89DCD34}"/>
              </a:ext>
            </a:extLst>
          </p:cNvPr>
          <p:cNvSpPr>
            <a:spLocks noGrp="1"/>
          </p:cNvSpPr>
          <p:nvPr>
            <p:custDataLst>
              <p:tags r:id="rId30"/>
            </p:custDataLst>
          </p:nvPr>
        </p:nvSpPr>
        <p:spPr bwMode="gray">
          <a:xfrm>
            <a:off x="9701213" y="4083050"/>
            <a:ext cx="474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-1,500</a:t>
            </a:r>
            <a:endParaRPr lang="en-GB" sz="1200" noProof="0"/>
          </a:p>
        </p:txBody>
      </p:sp>
      <p:sp>
        <p:nvSpPr>
          <p:cNvPr id="20" name="Text Placeholder 2">
            <a:extLst>
              <a:ext uri="{FF2B5EF4-FFF2-40B4-BE49-F238E27FC236}">
                <a16:creationId xmlns:a16="http://schemas.microsoft.com/office/drawing/2014/main" id="{B926D567-524F-4499-A030-E098F89DCD34}"/>
              </a:ext>
            </a:extLst>
          </p:cNvPr>
          <p:cNvSpPr>
            <a:spLocks noGrp="1"/>
          </p:cNvSpPr>
          <p:nvPr>
            <p:custDataLst>
              <p:tags r:id="rId31"/>
            </p:custDataLst>
          </p:nvPr>
        </p:nvSpPr>
        <p:spPr bwMode="gray">
          <a:xfrm>
            <a:off x="10956925" y="3867150"/>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23,000</a:t>
            </a:r>
            <a:endParaRPr lang="en-GB" sz="1200" noProof="0"/>
          </a:p>
        </p:txBody>
      </p:sp>
      <p:sp>
        <p:nvSpPr>
          <p:cNvPr id="87" name="Text Placeholder 2">
            <a:extLst>
              <a:ext uri="{FF2B5EF4-FFF2-40B4-BE49-F238E27FC236}">
                <a16:creationId xmlns:a16="http://schemas.microsoft.com/office/drawing/2014/main" id="{B926D567-524F-4499-A030-E098F89DCD34}"/>
              </a:ext>
            </a:extLst>
          </p:cNvPr>
          <p:cNvSpPr>
            <a:spLocks noGrp="1"/>
          </p:cNvSpPr>
          <p:nvPr>
            <p:custDataLst>
              <p:tags r:id="rId32"/>
            </p:custDataLst>
          </p:nvPr>
        </p:nvSpPr>
        <p:spPr bwMode="auto">
          <a:xfrm>
            <a:off x="844550" y="5486400"/>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7DBA3F2-6CBD-41EB-86C5-F3EE3359208D}" type="datetime'''''2''''''''''0''''''''''''''''''''''''''''''''''2''''''''2'">
              <a:rPr lang="en-GB" altLang="en-US" sz="1200" smtClean="0">
                <a:effectLst/>
              </a:rPr>
              <a:pPr marL="0" lvl="0" indent="0" algn="ctr">
                <a:spcBef>
                  <a:spcPct val="0"/>
                </a:spcBef>
                <a:spcAft>
                  <a:spcPct val="0"/>
                </a:spcAft>
                <a:buNone/>
              </a:pPr>
              <a:t>2022</a:t>
            </a:fld>
            <a:endParaRPr lang="en-GB" sz="1200" noProof="0"/>
          </a:p>
        </p:txBody>
      </p:sp>
      <p:sp>
        <p:nvSpPr>
          <p:cNvPr id="39" name="Text Placeholder 2">
            <a:extLst>
              <a:ext uri="{FF2B5EF4-FFF2-40B4-BE49-F238E27FC236}">
                <a16:creationId xmlns:a16="http://schemas.microsoft.com/office/drawing/2014/main" id="{B926D567-524F-4499-A030-E098F89DCD34}"/>
              </a:ext>
            </a:extLst>
          </p:cNvPr>
          <p:cNvSpPr>
            <a:spLocks noGrp="1"/>
          </p:cNvSpPr>
          <p:nvPr>
            <p:custDataLst>
              <p:tags r:id="rId33"/>
            </p:custDataLst>
          </p:nvPr>
        </p:nvSpPr>
        <p:spPr bwMode="auto">
          <a:xfrm>
            <a:off x="5856288" y="2339975"/>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effectLst/>
              </a:rPr>
              <a:t>-30%</a:t>
            </a:r>
            <a:endParaRPr lang="en-GB" sz="1200" b="1" noProof="0"/>
          </a:p>
        </p:txBody>
      </p:sp>
      <p:sp>
        <p:nvSpPr>
          <p:cNvPr id="34" name="Text Placeholder 2">
            <a:extLst>
              <a:ext uri="{FF2B5EF4-FFF2-40B4-BE49-F238E27FC236}">
                <a16:creationId xmlns:a16="http://schemas.microsoft.com/office/drawing/2014/main" id="{B926D567-524F-4499-A030-E098F89DCD34}"/>
              </a:ext>
            </a:extLst>
          </p:cNvPr>
          <p:cNvSpPr>
            <a:spLocks noGrp="1"/>
          </p:cNvSpPr>
          <p:nvPr>
            <p:custDataLst>
              <p:tags r:id="rId34"/>
            </p:custDataLst>
          </p:nvPr>
        </p:nvSpPr>
        <p:spPr bwMode="auto">
          <a:xfrm>
            <a:off x="10952163" y="2784475"/>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effectLst/>
              </a:rPr>
              <a:t>-60%</a:t>
            </a:r>
            <a:endParaRPr lang="en-GB" sz="1200" b="1" noProof="0"/>
          </a:p>
        </p:txBody>
      </p:sp>
      <p:sp>
        <p:nvSpPr>
          <p:cNvPr id="235" name="TextBox 234">
            <a:extLst>
              <a:ext uri="{FF2B5EF4-FFF2-40B4-BE49-F238E27FC236}">
                <a16:creationId xmlns:a16="http://schemas.microsoft.com/office/drawing/2014/main" id="{2A215809-41A2-8251-6835-76984B9FC013}"/>
              </a:ext>
            </a:extLst>
          </p:cNvPr>
          <p:cNvSpPr txBox="1"/>
          <p:nvPr/>
        </p:nvSpPr>
        <p:spPr>
          <a:xfrm>
            <a:off x="1689186" y="6469661"/>
            <a:ext cx="9782090" cy="492443"/>
          </a:xfrm>
          <a:prstGeom prst="rect">
            <a:avLst/>
          </a:prstGeom>
          <a:noFill/>
        </p:spPr>
        <p:txBody>
          <a:bodyPr wrap="square" lIns="0" tIns="0" rIns="0" bIns="0" rtlCol="0" anchor="t">
            <a:spAutoFit/>
          </a:bodyPr>
          <a:lstStyle/>
          <a:p>
            <a:r>
              <a:rPr lang="en-US" sz="800" dirty="0">
                <a:latin typeface="Century Gothic"/>
              </a:rPr>
              <a:t>Note: The increase in activity to 2050 includes both an increase in fossil fuel energy use (e.g., new fossil fuel boilers and cookers largely in lower-income countries) and new</a:t>
            </a:r>
          </a:p>
          <a:p>
            <a:r>
              <a:rPr lang="en-US" sz="800" dirty="0">
                <a:latin typeface="Century Gothic"/>
              </a:rPr>
              <a:t>electric heating and cooking appliances, largely in high-income countries and China. The electrification lever then refers to the transition of the existing stock of fossil fuel</a:t>
            </a:r>
          </a:p>
          <a:p>
            <a:r>
              <a:rPr lang="en-US" sz="800" dirty="0">
                <a:latin typeface="Century Gothic"/>
              </a:rPr>
              <a:t>heating and cooling to clean technologies.</a:t>
            </a:r>
          </a:p>
          <a:p>
            <a:r>
              <a:rPr lang="en-US" sz="800" dirty="0">
                <a:latin typeface="Century Gothic"/>
              </a:rPr>
              <a:t>Source: Systemiq analysis for the ETC; IEA (2023), </a:t>
            </a:r>
            <a:r>
              <a:rPr lang="en-US" sz="800" i="1" dirty="0">
                <a:latin typeface="Century Gothic"/>
              </a:rPr>
              <a:t>World Energy Outlook 2023</a:t>
            </a:r>
            <a:r>
              <a:rPr lang="en-US" sz="800" dirty="0">
                <a:latin typeface="Century Gothic"/>
              </a:rPr>
              <a:t>; IEA (2021), </a:t>
            </a:r>
            <a:r>
              <a:rPr lang="en-US" sz="800" i="1" dirty="0">
                <a:latin typeface="Century Gothic"/>
              </a:rPr>
              <a:t>Net Zero by 2050.</a:t>
            </a:r>
            <a:endParaRPr lang="en-GB" sz="800" i="1" dirty="0">
              <a:latin typeface="Century Gothic"/>
            </a:endParaRPr>
          </a:p>
        </p:txBody>
      </p:sp>
      <p:sp>
        <p:nvSpPr>
          <p:cNvPr id="199" name="Rectangle 198">
            <a:extLst>
              <a:ext uri="{FF2B5EF4-FFF2-40B4-BE49-F238E27FC236}">
                <a16:creationId xmlns:a16="http://schemas.microsoft.com/office/drawing/2014/main" id="{5C723ED4-294D-6830-2C5A-C88B8A943ED4}"/>
              </a:ext>
            </a:extLst>
          </p:cNvPr>
          <p:cNvSpPr/>
          <p:nvPr>
            <p:custDataLst>
              <p:tags r:id="rId35"/>
            </p:custDataLst>
          </p:nvPr>
        </p:nvSpPr>
        <p:spPr bwMode="auto">
          <a:xfrm>
            <a:off x="8378825" y="923925"/>
            <a:ext cx="214313" cy="160338"/>
          </a:xfrm>
          <a:prstGeom prst="rect">
            <a:avLst/>
          </a:prstGeom>
          <a:solidFill>
            <a:srgbClr val="C30C3E"/>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0" name="Rectangle 199">
            <a:extLst>
              <a:ext uri="{FF2B5EF4-FFF2-40B4-BE49-F238E27FC236}">
                <a16:creationId xmlns:a16="http://schemas.microsoft.com/office/drawing/2014/main" id="{5CFAEC90-8A5F-2628-8D06-70316200FD39}"/>
              </a:ext>
            </a:extLst>
          </p:cNvPr>
          <p:cNvSpPr/>
          <p:nvPr>
            <p:custDataLst>
              <p:tags r:id="rId36"/>
            </p:custDataLst>
          </p:nvPr>
        </p:nvSpPr>
        <p:spPr bwMode="auto">
          <a:xfrm>
            <a:off x="8378825" y="1147763"/>
            <a:ext cx="214313" cy="1603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2" name="Rectangle 201">
            <a:extLst>
              <a:ext uri="{FF2B5EF4-FFF2-40B4-BE49-F238E27FC236}">
                <a16:creationId xmlns:a16="http://schemas.microsoft.com/office/drawing/2014/main" id="{6F1F2C00-A49C-DFEF-8228-66D0076F39C6}"/>
              </a:ext>
            </a:extLst>
          </p:cNvPr>
          <p:cNvSpPr/>
          <p:nvPr>
            <p:custDataLst>
              <p:tags r:id="rId37"/>
            </p:custDataLst>
          </p:nvPr>
        </p:nvSpPr>
        <p:spPr bwMode="auto">
          <a:xfrm>
            <a:off x="9332913" y="923925"/>
            <a:ext cx="214313" cy="160338"/>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3" name="Rectangle 202">
            <a:extLst>
              <a:ext uri="{FF2B5EF4-FFF2-40B4-BE49-F238E27FC236}">
                <a16:creationId xmlns:a16="http://schemas.microsoft.com/office/drawing/2014/main" id="{4816E924-0B3B-6284-658B-44DDA6569726}"/>
              </a:ext>
            </a:extLst>
          </p:cNvPr>
          <p:cNvSpPr/>
          <p:nvPr>
            <p:custDataLst>
              <p:tags r:id="rId38"/>
            </p:custDataLst>
          </p:nvPr>
        </p:nvSpPr>
        <p:spPr bwMode="auto">
          <a:xfrm>
            <a:off x="9332913" y="1147763"/>
            <a:ext cx="214313" cy="160338"/>
          </a:xfrm>
          <a:prstGeom prst="rect">
            <a:avLst/>
          </a:prstGeom>
          <a:solidFill>
            <a:srgbClr val="00777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5" name="Rectangle 14">
            <a:extLst>
              <a:ext uri="{FF2B5EF4-FFF2-40B4-BE49-F238E27FC236}">
                <a16:creationId xmlns:a16="http://schemas.microsoft.com/office/drawing/2014/main" id="{98C24D9A-909A-BE6C-A927-A41C9004C355}"/>
              </a:ext>
            </a:extLst>
          </p:cNvPr>
          <p:cNvSpPr/>
          <p:nvPr>
            <p:custDataLst>
              <p:tags r:id="rId39"/>
            </p:custDataLst>
          </p:nvPr>
        </p:nvSpPr>
        <p:spPr bwMode="auto">
          <a:xfrm>
            <a:off x="10533063" y="923925"/>
            <a:ext cx="214312" cy="160338"/>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4" name="Rectangle 203">
            <a:extLst>
              <a:ext uri="{FF2B5EF4-FFF2-40B4-BE49-F238E27FC236}">
                <a16:creationId xmlns:a16="http://schemas.microsoft.com/office/drawing/2014/main" id="{1BAD7BF3-5031-35AF-0E9F-9210AB42F0C1}"/>
              </a:ext>
            </a:extLst>
          </p:cNvPr>
          <p:cNvSpPr/>
          <p:nvPr>
            <p:custDataLst>
              <p:tags r:id="rId40"/>
            </p:custDataLst>
          </p:nvPr>
        </p:nvSpPr>
        <p:spPr bwMode="auto">
          <a:xfrm>
            <a:off x="10533063" y="1147763"/>
            <a:ext cx="214313" cy="160338"/>
          </a:xfrm>
          <a:prstGeom prst="rect">
            <a:avLst/>
          </a:pr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23" name="Text Placeholder 2">
            <a:extLst>
              <a:ext uri="{FF2B5EF4-FFF2-40B4-BE49-F238E27FC236}">
                <a16:creationId xmlns:a16="http://schemas.microsoft.com/office/drawing/2014/main" id="{B926D567-524F-4499-A030-E098F89DCD34}"/>
              </a:ext>
            </a:extLst>
          </p:cNvPr>
          <p:cNvSpPr>
            <a:spLocks noGrp="1"/>
          </p:cNvSpPr>
          <p:nvPr>
            <p:custDataLst>
              <p:tags r:id="rId41"/>
            </p:custDataLst>
          </p:nvPr>
        </p:nvSpPr>
        <p:spPr bwMode="auto">
          <a:xfrm>
            <a:off x="8643938" y="931863"/>
            <a:ext cx="5873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DA49C06-3720-443E-9614-415198230637}" type="datetime'H''''''''''e''''''''''''''''a''''t''in''''g'''''''''''">
              <a:rPr lang="en-GB" altLang="en-US" sz="1200" smtClean="0">
                <a:effectLst/>
              </a:rPr>
              <a:pPr marL="0" lvl="0" indent="0">
                <a:spcBef>
                  <a:spcPct val="0"/>
                </a:spcBef>
                <a:spcAft>
                  <a:spcPct val="0"/>
                </a:spcAft>
                <a:buNone/>
              </a:pPr>
              <a:t>Heating</a:t>
            </a:fld>
            <a:endParaRPr lang="en-GB" sz="1200" noProof="0"/>
          </a:p>
        </p:txBody>
      </p:sp>
      <p:sp>
        <p:nvSpPr>
          <p:cNvPr id="195" name="Text Placeholder 2">
            <a:extLst>
              <a:ext uri="{FF2B5EF4-FFF2-40B4-BE49-F238E27FC236}">
                <a16:creationId xmlns:a16="http://schemas.microsoft.com/office/drawing/2014/main" id="{B926D567-524F-4499-A030-E098F89DCD34}"/>
              </a:ext>
            </a:extLst>
          </p:cNvPr>
          <p:cNvSpPr>
            <a:spLocks noGrp="1"/>
          </p:cNvSpPr>
          <p:nvPr>
            <p:custDataLst>
              <p:tags r:id="rId42"/>
            </p:custDataLst>
          </p:nvPr>
        </p:nvSpPr>
        <p:spPr bwMode="auto">
          <a:xfrm>
            <a:off x="8643938" y="1155700"/>
            <a:ext cx="5810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7521787-E13A-4667-BB43-6F304E6D86DF}" type="datetime'''''''''''''''''''''''''C''''o''''''''''o''l''''i''''n''''g'''">
              <a:rPr lang="en-GB" altLang="en-US" sz="1200" smtClean="0">
                <a:effectLst/>
              </a:rPr>
              <a:pPr marL="0" lvl="0" indent="0">
                <a:spcBef>
                  <a:spcPct val="0"/>
                </a:spcBef>
                <a:spcAft>
                  <a:spcPct val="0"/>
                </a:spcAft>
                <a:buNone/>
              </a:pPr>
              <a:t>Cooling</a:t>
            </a:fld>
            <a:endParaRPr lang="en-GB" sz="1200" noProof="0"/>
          </a:p>
        </p:txBody>
      </p:sp>
      <p:sp>
        <p:nvSpPr>
          <p:cNvPr id="126" name="Text Placeholder 2">
            <a:extLst>
              <a:ext uri="{FF2B5EF4-FFF2-40B4-BE49-F238E27FC236}">
                <a16:creationId xmlns:a16="http://schemas.microsoft.com/office/drawing/2014/main" id="{B926D567-524F-4499-A030-E098F89DCD34}"/>
              </a:ext>
            </a:extLst>
          </p:cNvPr>
          <p:cNvSpPr>
            <a:spLocks noGrp="1"/>
          </p:cNvSpPr>
          <p:nvPr>
            <p:custDataLst>
              <p:tags r:id="rId43"/>
            </p:custDataLst>
          </p:nvPr>
        </p:nvSpPr>
        <p:spPr bwMode="auto">
          <a:xfrm>
            <a:off x="9598025" y="931863"/>
            <a:ext cx="6191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FE29B21-E89E-46E5-BB3D-98D3933D7044}" type="datetime'''''L''''''''''''i''''gh''''''''t''''in''''''g'''''''''' '''">
              <a:rPr lang="en-GB" altLang="en-US" sz="1200" smtClean="0">
                <a:effectLst/>
              </a:rPr>
              <a:pPr marL="0" lvl="0" indent="0">
                <a:spcBef>
                  <a:spcPct val="0"/>
                </a:spcBef>
                <a:spcAft>
                  <a:spcPct val="0"/>
                </a:spcAft>
                <a:buNone/>
              </a:pPr>
              <a:t>Lighting </a:t>
            </a:fld>
            <a:endParaRPr lang="en-GB" sz="1200" noProof="0"/>
          </a:p>
        </p:txBody>
      </p:sp>
      <p:sp>
        <p:nvSpPr>
          <p:cNvPr id="125" name="Text Placeholder 2">
            <a:extLst>
              <a:ext uri="{FF2B5EF4-FFF2-40B4-BE49-F238E27FC236}">
                <a16:creationId xmlns:a16="http://schemas.microsoft.com/office/drawing/2014/main" id="{B926D567-524F-4499-A030-E098F89DCD34}"/>
              </a:ext>
            </a:extLst>
          </p:cNvPr>
          <p:cNvSpPr>
            <a:spLocks noGrp="1"/>
          </p:cNvSpPr>
          <p:nvPr>
            <p:custDataLst>
              <p:tags r:id="rId44"/>
            </p:custDataLst>
          </p:nvPr>
        </p:nvSpPr>
        <p:spPr bwMode="auto">
          <a:xfrm>
            <a:off x="9598025" y="1155700"/>
            <a:ext cx="8334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779C192-EB8C-4F9E-A4E4-F1381EFDCD66}" type="datetime'''''''Ap''''''''p''''l''''i''''''a''n''''''''''c''''es'''''''">
              <a:rPr lang="en-GB" altLang="en-US" sz="1200" smtClean="0">
                <a:effectLst/>
              </a:rPr>
              <a:pPr marL="0" lvl="0" indent="0">
                <a:spcBef>
                  <a:spcPct val="0"/>
                </a:spcBef>
                <a:spcAft>
                  <a:spcPct val="0"/>
                </a:spcAft>
                <a:buNone/>
              </a:pPr>
              <a:t>Appliances</a:t>
            </a:fld>
            <a:endParaRPr lang="en-GB" sz="1200" noProof="0"/>
          </a:p>
        </p:txBody>
      </p:sp>
      <p:sp>
        <p:nvSpPr>
          <p:cNvPr id="7" name="Text Placeholder 2">
            <a:extLst>
              <a:ext uri="{FF2B5EF4-FFF2-40B4-BE49-F238E27FC236}">
                <a16:creationId xmlns:a16="http://schemas.microsoft.com/office/drawing/2014/main" id="{FDCBF515-2E33-BFD3-4F60-5ECF5B65C4AF}"/>
              </a:ext>
            </a:extLst>
          </p:cNvPr>
          <p:cNvSpPr>
            <a:spLocks noGrp="1"/>
          </p:cNvSpPr>
          <p:nvPr>
            <p:custDataLst>
              <p:tags r:id="rId45"/>
            </p:custDataLst>
          </p:nvPr>
        </p:nvSpPr>
        <p:spPr bwMode="auto">
          <a:xfrm>
            <a:off x="10798176" y="931863"/>
            <a:ext cx="6270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094ECC6-DF7E-48F2-9C6C-8045BB884F67}" type="datetime'C''''''oo''''''''''k''''''''''i''''''''''ng'''''''''''''">
              <a:rPr lang="en-GB" altLang="en-US" sz="1200" smtClean="0"/>
              <a:pPr marL="0" lvl="0" indent="0">
                <a:spcBef>
                  <a:spcPct val="0"/>
                </a:spcBef>
                <a:spcAft>
                  <a:spcPct val="0"/>
                </a:spcAft>
                <a:buNone/>
              </a:pPr>
              <a:t>Cooking</a:t>
            </a:fld>
            <a:endParaRPr lang="en-GB" sz="1200" noProof="0"/>
          </a:p>
        </p:txBody>
      </p:sp>
      <p:sp>
        <p:nvSpPr>
          <p:cNvPr id="196" name="Text Placeholder 2">
            <a:extLst>
              <a:ext uri="{FF2B5EF4-FFF2-40B4-BE49-F238E27FC236}">
                <a16:creationId xmlns:a16="http://schemas.microsoft.com/office/drawing/2014/main" id="{B926D567-524F-4499-A030-E098F89DCD34}"/>
              </a:ext>
            </a:extLst>
          </p:cNvPr>
          <p:cNvSpPr>
            <a:spLocks noGrp="1"/>
          </p:cNvSpPr>
          <p:nvPr>
            <p:custDataLst>
              <p:tags r:id="rId46"/>
            </p:custDataLst>
          </p:nvPr>
        </p:nvSpPr>
        <p:spPr bwMode="auto">
          <a:xfrm>
            <a:off x="10798175" y="1155700"/>
            <a:ext cx="982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03962E5-75A8-4EF2-9723-1D9A73DF1256}" type="datetime'''Tota''''''''''''''''''l bu''i''''ldi''n''''''g'">
              <a:rPr lang="en-GB" altLang="en-US" sz="1200" smtClean="0"/>
              <a:pPr marL="0" lvl="0" indent="0">
                <a:spcBef>
                  <a:spcPct val="0"/>
                </a:spcBef>
                <a:spcAft>
                  <a:spcPct val="0"/>
                </a:spcAft>
                <a:buNone/>
              </a:pPr>
              <a:t>Total building</a:t>
            </a:fld>
            <a:endParaRPr lang="en-GB" sz="1200" noProof="0"/>
          </a:p>
        </p:txBody>
      </p:sp>
    </p:spTree>
    <p:extLst>
      <p:ext uri="{BB962C8B-B14F-4D97-AF65-F5344CB8AC3E}">
        <p14:creationId xmlns:p14="http://schemas.microsoft.com/office/powerpoint/2010/main" val="254320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A75446F-F4B6-8E31-0FC2-B333953EF05D}"/>
              </a:ext>
            </a:extLst>
          </p:cNvPr>
          <p:cNvGraphicFramePr>
            <a:graphicFrameLocks noChangeAspect="1"/>
          </p:cNvGraphicFramePr>
          <p:nvPr>
            <p:custDataLst>
              <p:tags r:id="rId1"/>
            </p:custDataLst>
            <p:extLst>
              <p:ext uri="{D42A27DB-BD31-4B8C-83A1-F6EECF244321}">
                <p14:modId xmlns:p14="http://schemas.microsoft.com/office/powerpoint/2010/main" val="2208898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395" imgH="394" progId="TCLayout.ActiveDocument.1">
                  <p:embed/>
                </p:oleObj>
              </mc:Choice>
              <mc:Fallback>
                <p:oleObj name="think-cell Slide" r:id="rId42" imgW="395" imgH="394" progId="TCLayout.ActiveDocument.1">
                  <p:embed/>
                  <p:pic>
                    <p:nvPicPr>
                      <p:cNvPr id="12" name="think-cell data - do not delete" hidden="1">
                        <a:extLst>
                          <a:ext uri="{FF2B5EF4-FFF2-40B4-BE49-F238E27FC236}">
                            <a16:creationId xmlns:a16="http://schemas.microsoft.com/office/drawing/2014/main" id="{6A75446F-F4B6-8E31-0FC2-B333953EF05D}"/>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AC8FBEE-EB0E-7137-DA3E-C6CBAFE643DB}"/>
              </a:ext>
            </a:extLst>
          </p:cNvPr>
          <p:cNvSpPr>
            <a:spLocks noGrp="1"/>
          </p:cNvSpPr>
          <p:nvPr>
            <p:ph type="title"/>
          </p:nvPr>
        </p:nvSpPr>
        <p:spPr>
          <a:xfrm>
            <a:off x="370094" y="258102"/>
            <a:ext cx="11438313" cy="708715"/>
          </a:xfrm>
        </p:spPr>
        <p:txBody>
          <a:bodyPr vert="horz"/>
          <a:lstStyle/>
          <a:p>
            <a:r>
              <a:rPr lang="en-GB" sz="2000" dirty="0"/>
              <a:t>Global electricity demand could more than double by 2050 from 13,000 TWh to over 35,000 TWh – but strong action on energy efficiency could cut this in half to ~19,000 TWh</a:t>
            </a:r>
          </a:p>
        </p:txBody>
      </p:sp>
      <p:sp>
        <p:nvSpPr>
          <p:cNvPr id="3" name="Slide Number Placeholder 2">
            <a:extLst>
              <a:ext uri="{FF2B5EF4-FFF2-40B4-BE49-F238E27FC236}">
                <a16:creationId xmlns:a16="http://schemas.microsoft.com/office/drawing/2014/main" id="{B92D384E-9123-84C9-ED25-E9B3A7570B6A}"/>
              </a:ext>
            </a:extLst>
          </p:cNvPr>
          <p:cNvSpPr>
            <a:spLocks noGrp="1"/>
          </p:cNvSpPr>
          <p:nvPr>
            <p:ph type="sldNum" sz="quarter" idx="11"/>
          </p:nvPr>
        </p:nvSpPr>
        <p:spPr/>
        <p:txBody>
          <a:bodyPr/>
          <a:lstStyle/>
          <a:p>
            <a:fld id="{ABB6D191-819E-455F-BC39-F2381519C0C1}" type="slidenum">
              <a:rPr lang="en-US" noProof="0" smtClean="0"/>
              <a:t>46</a:t>
            </a:fld>
            <a:endParaRPr lang="en-US" noProof="0"/>
          </a:p>
        </p:txBody>
      </p:sp>
      <p:cxnSp>
        <p:nvCxnSpPr>
          <p:cNvPr id="9" name="Straight Connector 8">
            <a:extLst>
              <a:ext uri="{FF2B5EF4-FFF2-40B4-BE49-F238E27FC236}">
                <a16:creationId xmlns:a16="http://schemas.microsoft.com/office/drawing/2014/main" id="{73DF28D4-37D0-6521-E764-409D6EB2C9D9}"/>
              </a:ext>
            </a:extLst>
          </p:cNvPr>
          <p:cNvCxnSpPr/>
          <p:nvPr>
            <p:custDataLst>
              <p:tags r:id="rId2"/>
            </p:custDataLst>
          </p:nvPr>
        </p:nvCxnSpPr>
        <p:spPr bwMode="auto">
          <a:xfrm>
            <a:off x="1652587" y="4486275"/>
            <a:ext cx="725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82C8037-1D2A-CE79-A19B-8D996427F0B1}"/>
              </a:ext>
            </a:extLst>
          </p:cNvPr>
          <p:cNvCxnSpPr/>
          <p:nvPr>
            <p:custDataLst>
              <p:tags r:id="rId3"/>
            </p:custDataLst>
          </p:nvPr>
        </p:nvCxnSpPr>
        <p:spPr bwMode="auto">
          <a:xfrm>
            <a:off x="3287712" y="3221038"/>
            <a:ext cx="725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293112D3-8F58-8F4B-BB78-B7438899D5E1}"/>
              </a:ext>
            </a:extLst>
          </p:cNvPr>
          <p:cNvCxnSpPr/>
          <p:nvPr>
            <p:custDataLst>
              <p:tags r:id="rId4"/>
            </p:custDataLst>
          </p:nvPr>
        </p:nvCxnSpPr>
        <p:spPr bwMode="auto">
          <a:xfrm>
            <a:off x="4921249" y="2095500"/>
            <a:ext cx="725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0B9B586-50D1-F7E6-8568-2D2A42768344}"/>
              </a:ext>
            </a:extLst>
          </p:cNvPr>
          <p:cNvCxnSpPr/>
          <p:nvPr>
            <p:custDataLst>
              <p:tags r:id="rId5"/>
            </p:custDataLst>
          </p:nvPr>
        </p:nvCxnSpPr>
        <p:spPr bwMode="auto">
          <a:xfrm>
            <a:off x="6554787" y="2095500"/>
            <a:ext cx="725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70CA71B-3CCA-852B-E4DA-4EECE76877FC}"/>
              </a:ext>
            </a:extLst>
          </p:cNvPr>
          <p:cNvCxnSpPr/>
          <p:nvPr>
            <p:custDataLst>
              <p:tags r:id="rId6"/>
            </p:custDataLst>
          </p:nvPr>
        </p:nvCxnSpPr>
        <p:spPr bwMode="auto">
          <a:xfrm>
            <a:off x="8188324" y="3292475"/>
            <a:ext cx="725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A1CCF40A-B179-FA3D-8DD9-6991D9BF1E18}"/>
              </a:ext>
            </a:extLst>
          </p:cNvPr>
          <p:cNvCxnSpPr/>
          <p:nvPr>
            <p:custDataLst>
              <p:tags r:id="rId7"/>
            </p:custDataLst>
          </p:nvPr>
        </p:nvCxnSpPr>
        <p:spPr bwMode="auto">
          <a:xfrm>
            <a:off x="9823449" y="3871913"/>
            <a:ext cx="725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63" name="Chart 62">
            <a:extLst>
              <a:ext uri="{FF2B5EF4-FFF2-40B4-BE49-F238E27FC236}">
                <a16:creationId xmlns:a16="http://schemas.microsoft.com/office/drawing/2014/main" id="{26F8DA30-38D8-661E-142A-F8DCB55AB78D}"/>
              </a:ext>
            </a:extLst>
          </p:cNvPr>
          <p:cNvGraphicFramePr/>
          <p:nvPr>
            <p:custDataLst>
              <p:tags r:id="rId8"/>
            </p:custDataLst>
            <p:extLst>
              <p:ext uri="{D42A27DB-BD31-4B8C-83A1-F6EECF244321}">
                <p14:modId xmlns:p14="http://schemas.microsoft.com/office/powerpoint/2010/main" val="3914725076"/>
              </p:ext>
            </p:extLst>
          </p:nvPr>
        </p:nvGraphicFramePr>
        <p:xfrm>
          <a:off x="300038" y="2012950"/>
          <a:ext cx="11603037" cy="3902075"/>
        </p:xfrm>
        <a:graphic>
          <a:graphicData uri="http://schemas.openxmlformats.org/drawingml/2006/chart">
            <c:chart xmlns:c="http://schemas.openxmlformats.org/drawingml/2006/chart" xmlns:r="http://schemas.openxmlformats.org/officeDocument/2006/relationships" r:id="rId44"/>
          </a:graphicData>
        </a:graphic>
      </p:graphicFrame>
      <p:cxnSp>
        <p:nvCxnSpPr>
          <p:cNvPr id="56" name="Straight Connector 55">
            <a:extLst>
              <a:ext uri="{FF2B5EF4-FFF2-40B4-BE49-F238E27FC236}">
                <a16:creationId xmlns:a16="http://schemas.microsoft.com/office/drawing/2014/main" id="{D5903B0C-CF1F-5CD6-2102-1476D8B2030E}"/>
              </a:ext>
            </a:extLst>
          </p:cNvPr>
          <p:cNvCxnSpPr/>
          <p:nvPr>
            <p:custDataLst>
              <p:tags r:id="rId9"/>
            </p:custDataLst>
          </p:nvPr>
        </p:nvCxnSpPr>
        <p:spPr bwMode="auto">
          <a:xfrm>
            <a:off x="8188325" y="2095500"/>
            <a:ext cx="28575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1FEB3D4B-EFCA-3AC0-48BE-7BB5A6BD65AA}"/>
              </a:ext>
            </a:extLst>
          </p:cNvPr>
          <p:cNvCxnSpPr/>
          <p:nvPr>
            <p:custDataLst>
              <p:tags r:id="rId10"/>
            </p:custDataLst>
          </p:nvPr>
        </p:nvCxnSpPr>
        <p:spPr bwMode="auto">
          <a:xfrm>
            <a:off x="11002963" y="2092325"/>
            <a:ext cx="0" cy="15890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28D264B-2B46-48A3-332E-65385E9EFB2A}"/>
              </a:ext>
            </a:extLst>
          </p:cNvPr>
          <p:cNvCxnSpPr>
            <a:cxnSpLocks/>
          </p:cNvCxnSpPr>
          <p:nvPr>
            <p:custDataLst>
              <p:tags r:id="rId11"/>
            </p:custDataLst>
          </p:nvPr>
        </p:nvCxnSpPr>
        <p:spPr bwMode="auto">
          <a:xfrm flipH="1">
            <a:off x="1155700" y="2095500"/>
            <a:ext cx="28575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07CB36F-F613-1CCC-AC97-E2D5E8CBACAB}"/>
              </a:ext>
            </a:extLst>
          </p:cNvPr>
          <p:cNvCxnSpPr/>
          <p:nvPr>
            <p:custDataLst>
              <p:tags r:id="rId12"/>
            </p:custDataLst>
          </p:nvPr>
        </p:nvCxnSpPr>
        <p:spPr bwMode="auto">
          <a:xfrm flipV="1">
            <a:off x="1198563" y="2092325"/>
            <a:ext cx="0" cy="22034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auto">
          <a:xfrm>
            <a:off x="1023938" y="588327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96C42B2-2BA5-45E9-BE1D-95DA64D7A035}" type="datetime'''''''''''''''''''2''''02''2'''''''">
              <a:rPr lang="en-GB" altLang="en-US" sz="1200" smtClean="0"/>
              <a:pPr marL="0" lvl="0" indent="0" algn="ctr">
                <a:spcBef>
                  <a:spcPct val="0"/>
                </a:spcBef>
                <a:spcAft>
                  <a:spcPct val="0"/>
                </a:spcAft>
                <a:buNone/>
              </a:pPr>
              <a:t>2022</a:t>
            </a:fld>
            <a:endParaRPr lang="en-GB" sz="1200" noProof="0"/>
          </a:p>
        </p:txBody>
      </p:sp>
      <p:sp>
        <p:nvSpPr>
          <p:cNvPr id="7"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auto">
          <a:xfrm>
            <a:off x="2187574" y="5883275"/>
            <a:ext cx="1289050"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C0D3F4-4360-499A-9574-026FD48724F6}" type="datetime'Popula''t''ion, ''income ''and floor space g''ro''''w''t''''h'">
              <a:rPr lang="en-US" altLang="en-US" sz="1200" smtClean="0"/>
              <a:pPr marL="0" lvl="0" indent="0" algn="ctr">
                <a:spcBef>
                  <a:spcPct val="0"/>
                </a:spcBef>
                <a:spcAft>
                  <a:spcPct val="0"/>
                </a:spcAft>
                <a:buNone/>
              </a:pPr>
              <a:t>Population, income and floor space growth</a:t>
            </a:fld>
            <a:endParaRPr lang="en-GB" sz="1200" noProof="0"/>
          </a:p>
        </p:txBody>
      </p:sp>
      <p:sp>
        <p:nvSpPr>
          <p:cNvPr id="8"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auto">
          <a:xfrm>
            <a:off x="3729038" y="5883275"/>
            <a:ext cx="147796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97DD59B-FE7B-4EAA-97C9-EA064496E483}" type="datetime'Tra''''nsi''tio''n to'''' ele''ctr''''ic t''''ech''nologies'">
              <a:rPr lang="en-GB" altLang="en-US" sz="1200" smtClean="0"/>
              <a:pPr marL="0" lvl="0" indent="0" algn="ctr">
                <a:spcBef>
                  <a:spcPct val="0"/>
                </a:spcBef>
                <a:spcAft>
                  <a:spcPct val="0"/>
                </a:spcAft>
                <a:buNone/>
              </a:pPr>
              <a:t>Transition to electric technologies</a:t>
            </a:fld>
            <a:endParaRPr lang="en-GB" sz="1200" noProof="0"/>
          </a:p>
        </p:txBody>
      </p:sp>
      <p:sp>
        <p:nvSpPr>
          <p:cNvPr id="4" name="Text Placeholder 2">
            <a:extLst>
              <a:ext uri="{FF2B5EF4-FFF2-40B4-BE49-F238E27FC236}">
                <a16:creationId xmlns:a16="http://schemas.microsoft.com/office/drawing/2014/main" id="{631C0A5B-8DCB-12CC-9D02-823CB9480205}"/>
              </a:ext>
            </a:extLst>
          </p:cNvPr>
          <p:cNvSpPr>
            <a:spLocks noGrp="1"/>
          </p:cNvSpPr>
          <p:nvPr>
            <p:custDataLst>
              <p:tags r:id="rId16"/>
            </p:custDataLst>
          </p:nvPr>
        </p:nvSpPr>
        <p:spPr bwMode="auto">
          <a:xfrm>
            <a:off x="5549900" y="5883275"/>
            <a:ext cx="11033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E2017AD-F8E8-4486-A242-E288B4380155}" type="datetime'''20''''''''''''50 - ''b''''''''a''''''''s''e''''''l''''''ine'">
              <a:rPr lang="en-GB" altLang="en-US" sz="1200" smtClean="0"/>
              <a:pPr marL="0" lvl="0" indent="0" algn="ctr">
                <a:spcBef>
                  <a:spcPct val="0"/>
                </a:spcBef>
                <a:spcAft>
                  <a:spcPct val="0"/>
                </a:spcAft>
                <a:buNone/>
              </a:pPr>
              <a:t>2050 - baseline</a:t>
            </a:fld>
            <a:endParaRPr lang="en-GB" sz="1200" noProof="0"/>
          </a:p>
        </p:txBody>
      </p:sp>
      <p:sp>
        <p:nvSpPr>
          <p:cNvPr id="38" name="Text Placeholder 2">
            <a:extLst>
              <a:ext uri="{FF2B5EF4-FFF2-40B4-BE49-F238E27FC236}">
                <a16:creationId xmlns:a16="http://schemas.microsoft.com/office/drawing/2014/main" id="{003954D9-D122-81B2-E16F-7C70CEA910E5}"/>
              </a:ext>
            </a:extLst>
          </p:cNvPr>
          <p:cNvSpPr>
            <a:spLocks noGrp="1"/>
          </p:cNvSpPr>
          <p:nvPr>
            <p:custDataLst>
              <p:tags r:id="rId17"/>
            </p:custDataLst>
          </p:nvPr>
        </p:nvSpPr>
        <p:spPr bwMode="auto">
          <a:xfrm>
            <a:off x="6988175" y="5883275"/>
            <a:ext cx="149225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061AC1A-398B-4655-9D6E-6E994B5AD552}" type="datetime'Te''''''ch''n''i''c''al'' eff''ic''ien''cy improveme''nts'">
              <a:rPr lang="en-GB" altLang="en-US" sz="1200" smtClean="0"/>
              <a:pPr marL="0" lvl="0" indent="0" algn="ctr">
                <a:spcBef>
                  <a:spcPct val="0"/>
                </a:spcBef>
                <a:spcAft>
                  <a:spcPct val="0"/>
                </a:spcAft>
                <a:buNone/>
              </a:pPr>
              <a:t>Technical efficiency improvements</a:t>
            </a:fld>
            <a:endParaRPr lang="en-GB" sz="1200" noProof="0"/>
          </a:p>
        </p:txBody>
      </p:sp>
      <p:sp>
        <p:nvSpPr>
          <p:cNvPr id="36"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gray">
          <a:xfrm>
            <a:off x="9156700" y="3498850"/>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solidFill>
                  <a:schemeClr val="bg1"/>
                </a:solidFill>
                <a:effectLst/>
              </a:rPr>
              <a:t>5,500</a:t>
            </a:r>
            <a:endParaRPr lang="en-GB" sz="1200" noProof="0">
              <a:solidFill>
                <a:schemeClr val="bg1"/>
              </a:solidFill>
            </a:endParaRPr>
          </a:p>
        </p:txBody>
      </p:sp>
      <p:sp>
        <p:nvSpPr>
          <p:cNvPr id="48" name="Text Placeholder 2">
            <a:extLst>
              <a:ext uri="{FF2B5EF4-FFF2-40B4-BE49-F238E27FC236}">
                <a16:creationId xmlns:a16="http://schemas.microsoft.com/office/drawing/2014/main" id="{C50FE278-281B-CB6B-F559-776963AD94B8}"/>
              </a:ext>
            </a:extLst>
          </p:cNvPr>
          <p:cNvSpPr>
            <a:spLocks noGrp="1"/>
          </p:cNvSpPr>
          <p:nvPr>
            <p:custDataLst>
              <p:tags r:id="rId19"/>
            </p:custDataLst>
          </p:nvPr>
        </p:nvSpPr>
        <p:spPr bwMode="auto">
          <a:xfrm>
            <a:off x="8597900" y="5883275"/>
            <a:ext cx="1541463"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200C4D0-E73D-4AA2-A46F-B2AA6F6D6093}" type="datetime'Better'' new buildin''''gs, retrofit, and demand effic''iency'">
              <a:rPr lang="en-US" altLang="en-US" sz="1200" smtClean="0"/>
              <a:pPr marL="0" lvl="0" indent="0" algn="ctr">
                <a:spcBef>
                  <a:spcPct val="0"/>
                </a:spcBef>
                <a:spcAft>
                  <a:spcPct val="0"/>
                </a:spcAft>
                <a:buNone/>
              </a:pPr>
              <a:t>Better new buildings, retrofit, and demand efficiency</a:t>
            </a:fld>
            <a:endParaRPr lang="en-GB" sz="1200" noProof="0"/>
          </a:p>
        </p:txBody>
      </p:sp>
      <p:sp>
        <p:nvSpPr>
          <p:cNvPr id="57" name="Text Placeholder 2">
            <a:extLst>
              <a:ext uri="{FF2B5EF4-FFF2-40B4-BE49-F238E27FC236}">
                <a16:creationId xmlns:a16="http://schemas.microsoft.com/office/drawing/2014/main" id="{7E8DFB63-B393-9088-C2EC-1011DA37359F}"/>
              </a:ext>
            </a:extLst>
          </p:cNvPr>
          <p:cNvSpPr>
            <a:spLocks noGrp="1"/>
          </p:cNvSpPr>
          <p:nvPr>
            <p:custDataLst>
              <p:tags r:id="rId20"/>
            </p:custDataLst>
          </p:nvPr>
        </p:nvSpPr>
        <p:spPr bwMode="auto">
          <a:xfrm>
            <a:off x="10229850" y="5883275"/>
            <a:ext cx="154781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FACE199-D1EA-4201-8379-58547F74DAD8}" type="datetime'2''050 -'' w''i''th act''ion o''n en''ergy p''roductiv''''ity'">
              <a:rPr lang="en-US" altLang="en-US" sz="1200" smtClean="0"/>
              <a:pPr marL="0" lvl="0" indent="0" algn="ctr">
                <a:spcBef>
                  <a:spcPct val="0"/>
                </a:spcBef>
                <a:spcAft>
                  <a:spcPct val="0"/>
                </a:spcAft>
                <a:buNone/>
              </a:pPr>
              <a:t>2050 - with action on energy productivity</a:t>
            </a:fld>
            <a:endParaRPr lang="en-GB" sz="1200" noProof="0"/>
          </a:p>
        </p:txBody>
      </p:sp>
      <p:sp>
        <p:nvSpPr>
          <p:cNvPr id="21"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gray">
          <a:xfrm>
            <a:off x="944563" y="429577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12,800</a:t>
            </a:r>
            <a:endParaRPr lang="en-GB" sz="1200" noProof="0"/>
          </a:p>
        </p:txBody>
      </p:sp>
      <p:sp>
        <p:nvSpPr>
          <p:cNvPr id="28"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gray">
          <a:xfrm>
            <a:off x="2578100" y="3030538"/>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12,000</a:t>
            </a:r>
            <a:endParaRPr lang="en-GB" sz="1200" noProof="0"/>
          </a:p>
        </p:txBody>
      </p:sp>
      <p:sp>
        <p:nvSpPr>
          <p:cNvPr id="33" name="Text Placeholder 2">
            <a:extLst>
              <a:ext uri="{FF2B5EF4-FFF2-40B4-BE49-F238E27FC236}">
                <a16:creationId xmlns:a16="http://schemas.microsoft.com/office/drawing/2014/main" id="{50BCC893-7107-8B66-8266-51A54E687E5A}"/>
              </a:ext>
            </a:extLst>
          </p:cNvPr>
          <p:cNvSpPr>
            <a:spLocks noGrp="1"/>
          </p:cNvSpPr>
          <p:nvPr>
            <p:custDataLst>
              <p:tags r:id="rId23"/>
            </p:custDataLst>
          </p:nvPr>
        </p:nvSpPr>
        <p:spPr bwMode="gray">
          <a:xfrm>
            <a:off x="4213225" y="1905000"/>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10,700</a:t>
            </a:r>
            <a:endParaRPr lang="en-GB" sz="1200" noProof="0">
              <a:cs typeface="Inter" panose="020B0604020202020204" charset="0"/>
            </a:endParaRPr>
          </a:p>
        </p:txBody>
      </p:sp>
      <p:sp>
        <p:nvSpPr>
          <p:cNvPr id="29" name="Text Placeholder 2">
            <a:extLst>
              <a:ext uri="{FF2B5EF4-FFF2-40B4-BE49-F238E27FC236}">
                <a16:creationId xmlns:a16="http://schemas.microsoft.com/office/drawing/2014/main" id="{B926D567-524F-4499-A030-E098F89DCD34}"/>
              </a:ext>
            </a:extLst>
          </p:cNvPr>
          <p:cNvSpPr>
            <a:spLocks noGrp="1"/>
          </p:cNvSpPr>
          <p:nvPr>
            <p:custDataLst>
              <p:tags r:id="rId24"/>
            </p:custDataLst>
          </p:nvPr>
        </p:nvSpPr>
        <p:spPr bwMode="gray">
          <a:xfrm>
            <a:off x="5846763" y="1905000"/>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35,500</a:t>
            </a:r>
            <a:endParaRPr lang="en-GB" sz="1200" noProof="0"/>
          </a:p>
        </p:txBody>
      </p:sp>
      <p:sp>
        <p:nvSpPr>
          <p:cNvPr id="45" name="Text Placeholder 2">
            <a:extLst>
              <a:ext uri="{FF2B5EF4-FFF2-40B4-BE49-F238E27FC236}">
                <a16:creationId xmlns:a16="http://schemas.microsoft.com/office/drawing/2014/main" id="{BD35E348-217A-3F29-CCDF-E4B7A8D2CA3C}"/>
              </a:ext>
            </a:extLst>
          </p:cNvPr>
          <p:cNvSpPr>
            <a:spLocks noGrp="1"/>
          </p:cNvSpPr>
          <p:nvPr>
            <p:custDataLst>
              <p:tags r:id="rId25"/>
            </p:custDataLst>
          </p:nvPr>
        </p:nvSpPr>
        <p:spPr bwMode="gray">
          <a:xfrm>
            <a:off x="7454900" y="3317875"/>
            <a:ext cx="558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-11,400</a:t>
            </a:r>
            <a:endParaRPr lang="en-GB" sz="1200" noProof="0">
              <a:cs typeface="Inter" panose="020B0604020202020204" charset="0"/>
            </a:endParaRPr>
          </a:p>
        </p:txBody>
      </p:sp>
      <p:sp>
        <p:nvSpPr>
          <p:cNvPr id="43" name="Text Placeholder 2">
            <a:extLst>
              <a:ext uri="{FF2B5EF4-FFF2-40B4-BE49-F238E27FC236}">
                <a16:creationId xmlns:a16="http://schemas.microsoft.com/office/drawing/2014/main" id="{B926D567-524F-4499-A030-E098F89DCD34}"/>
              </a:ext>
            </a:extLst>
          </p:cNvPr>
          <p:cNvSpPr>
            <a:spLocks noGrp="1"/>
          </p:cNvSpPr>
          <p:nvPr>
            <p:custDataLst>
              <p:tags r:id="rId26"/>
            </p:custDataLst>
          </p:nvPr>
        </p:nvSpPr>
        <p:spPr bwMode="gray">
          <a:xfrm>
            <a:off x="10748963" y="3681413"/>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18,600</a:t>
            </a:r>
            <a:endParaRPr lang="en-GB" sz="1200" noProof="0"/>
          </a:p>
        </p:txBody>
      </p:sp>
      <p:sp>
        <p:nvSpPr>
          <p:cNvPr id="54" name="Text Placeholder 2">
            <a:extLst>
              <a:ext uri="{FF2B5EF4-FFF2-40B4-BE49-F238E27FC236}">
                <a16:creationId xmlns:a16="http://schemas.microsoft.com/office/drawing/2014/main" id="{B926D567-524F-4499-A030-E098F89DCD34}"/>
              </a:ext>
            </a:extLst>
          </p:cNvPr>
          <p:cNvSpPr>
            <a:spLocks noGrp="1"/>
          </p:cNvSpPr>
          <p:nvPr>
            <p:custDataLst>
              <p:tags r:id="rId27"/>
            </p:custDataLst>
          </p:nvPr>
        </p:nvSpPr>
        <p:spPr bwMode="auto">
          <a:xfrm>
            <a:off x="10744200" y="2727325"/>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effectLst/>
              </a:rPr>
              <a:t>-50%</a:t>
            </a:r>
            <a:endParaRPr lang="en-GB" sz="1200" b="1" noProof="0"/>
          </a:p>
        </p:txBody>
      </p:sp>
      <p:sp>
        <p:nvSpPr>
          <p:cNvPr id="20" name="Text Placeholder 2">
            <a:extLst>
              <a:ext uri="{FF2B5EF4-FFF2-40B4-BE49-F238E27FC236}">
                <a16:creationId xmlns:a16="http://schemas.microsoft.com/office/drawing/2014/main" id="{B926D567-524F-4499-A030-E098F89DCD34}"/>
              </a:ext>
            </a:extLst>
          </p:cNvPr>
          <p:cNvSpPr>
            <a:spLocks noGrp="1"/>
          </p:cNvSpPr>
          <p:nvPr>
            <p:custDataLst>
              <p:tags r:id="rId28"/>
            </p:custDataLst>
          </p:nvPr>
        </p:nvSpPr>
        <p:spPr bwMode="auto">
          <a:xfrm>
            <a:off x="985837" y="3121024"/>
            <a:ext cx="425450"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effectLst/>
              </a:rPr>
              <a:t>x2.5</a:t>
            </a:r>
            <a:endParaRPr lang="en-GB" sz="1200" b="1" noProof="0"/>
          </a:p>
        </p:txBody>
      </p:sp>
      <p:sp>
        <p:nvSpPr>
          <p:cNvPr id="75" name="Rectangle 74">
            <a:extLst>
              <a:ext uri="{FF2B5EF4-FFF2-40B4-BE49-F238E27FC236}">
                <a16:creationId xmlns:a16="http://schemas.microsoft.com/office/drawing/2014/main" id="{C30DFC73-05EB-7154-69A8-A793A69C976F}"/>
              </a:ext>
            </a:extLst>
          </p:cNvPr>
          <p:cNvSpPr/>
          <p:nvPr>
            <p:custDataLst>
              <p:tags r:id="rId29"/>
            </p:custDataLst>
          </p:nvPr>
        </p:nvSpPr>
        <p:spPr bwMode="auto">
          <a:xfrm>
            <a:off x="8486775" y="987425"/>
            <a:ext cx="214313" cy="160338"/>
          </a:xfrm>
          <a:prstGeom prst="rect">
            <a:avLst/>
          </a:prstGeom>
          <a:solidFill>
            <a:srgbClr val="C30C3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6" name="Rectangle 75">
            <a:extLst>
              <a:ext uri="{FF2B5EF4-FFF2-40B4-BE49-F238E27FC236}">
                <a16:creationId xmlns:a16="http://schemas.microsoft.com/office/drawing/2014/main" id="{3F900B24-702C-8606-C5C1-92825777E80D}"/>
              </a:ext>
            </a:extLst>
          </p:cNvPr>
          <p:cNvSpPr/>
          <p:nvPr>
            <p:custDataLst>
              <p:tags r:id="rId30"/>
            </p:custDataLst>
          </p:nvPr>
        </p:nvSpPr>
        <p:spPr bwMode="auto">
          <a:xfrm>
            <a:off x="8486775" y="1211263"/>
            <a:ext cx="214313" cy="160338"/>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7" name="Rectangle 76">
            <a:extLst>
              <a:ext uri="{FF2B5EF4-FFF2-40B4-BE49-F238E27FC236}">
                <a16:creationId xmlns:a16="http://schemas.microsoft.com/office/drawing/2014/main" id="{7EFAB362-57A3-6EBB-0DEF-F99625289D5E}"/>
              </a:ext>
            </a:extLst>
          </p:cNvPr>
          <p:cNvSpPr/>
          <p:nvPr>
            <p:custDataLst>
              <p:tags r:id="rId31"/>
            </p:custDataLst>
          </p:nvPr>
        </p:nvSpPr>
        <p:spPr bwMode="auto">
          <a:xfrm>
            <a:off x="9440863" y="987425"/>
            <a:ext cx="214313" cy="160338"/>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8" name="Rectangle 77">
            <a:extLst>
              <a:ext uri="{FF2B5EF4-FFF2-40B4-BE49-F238E27FC236}">
                <a16:creationId xmlns:a16="http://schemas.microsoft.com/office/drawing/2014/main" id="{AA6E0955-8EAA-A76E-2499-B2EEF07D1C0F}"/>
              </a:ext>
            </a:extLst>
          </p:cNvPr>
          <p:cNvSpPr/>
          <p:nvPr>
            <p:custDataLst>
              <p:tags r:id="rId32"/>
            </p:custDataLst>
          </p:nvPr>
        </p:nvSpPr>
        <p:spPr bwMode="auto">
          <a:xfrm>
            <a:off x="9440863" y="1211263"/>
            <a:ext cx="214313" cy="160338"/>
          </a:xfrm>
          <a:prstGeom prst="rect">
            <a:avLst/>
          </a:prstGeom>
          <a:solidFill>
            <a:schemeClr val="accent4"/>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5" name="Rectangle 24">
            <a:extLst>
              <a:ext uri="{FF2B5EF4-FFF2-40B4-BE49-F238E27FC236}">
                <a16:creationId xmlns:a16="http://schemas.microsoft.com/office/drawing/2014/main" id="{70B653D8-3001-AFAF-D3A4-17DCC6954C23}"/>
              </a:ext>
            </a:extLst>
          </p:cNvPr>
          <p:cNvSpPr/>
          <p:nvPr>
            <p:custDataLst>
              <p:tags r:id="rId33"/>
            </p:custDataLst>
          </p:nvPr>
        </p:nvSpPr>
        <p:spPr bwMode="auto">
          <a:xfrm>
            <a:off x="10641013" y="987425"/>
            <a:ext cx="214312" cy="160338"/>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8" name="Rectangle 107">
            <a:extLst>
              <a:ext uri="{FF2B5EF4-FFF2-40B4-BE49-F238E27FC236}">
                <a16:creationId xmlns:a16="http://schemas.microsoft.com/office/drawing/2014/main" id="{382EF6CB-7453-F564-B0F4-EA819A2B201B}"/>
              </a:ext>
            </a:extLst>
          </p:cNvPr>
          <p:cNvSpPr/>
          <p:nvPr>
            <p:custDataLst>
              <p:tags r:id="rId34"/>
            </p:custDataLst>
          </p:nvPr>
        </p:nvSpPr>
        <p:spPr bwMode="auto">
          <a:xfrm>
            <a:off x="10641013" y="1211263"/>
            <a:ext cx="214313" cy="160338"/>
          </a:xfrm>
          <a:prstGeom prst="rect">
            <a:avLst/>
          </a:prstGeom>
          <a:solidFill>
            <a:schemeClr val="tx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 name="Text Placeholder 2">
            <a:extLst>
              <a:ext uri="{FF2B5EF4-FFF2-40B4-BE49-F238E27FC236}">
                <a16:creationId xmlns:a16="http://schemas.microsoft.com/office/drawing/2014/main" id="{B926D567-524F-4499-A030-E098F89DCD34}"/>
              </a:ext>
            </a:extLst>
          </p:cNvPr>
          <p:cNvSpPr>
            <a:spLocks noGrp="1"/>
          </p:cNvSpPr>
          <p:nvPr>
            <p:custDataLst>
              <p:tags r:id="rId35"/>
            </p:custDataLst>
          </p:nvPr>
        </p:nvSpPr>
        <p:spPr bwMode="auto">
          <a:xfrm>
            <a:off x="8751888" y="995363"/>
            <a:ext cx="5873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C1CF042-EE05-49C5-A0D7-60AC492BF9D0}" type="datetime'H''''e''''''''a''''''t''''''''''''''''in''''''''''''g'''''''''">
              <a:rPr lang="en-GB" altLang="en-US" sz="1200" smtClean="0">
                <a:effectLst/>
                <a:cs typeface="Inter" panose="020B0604020202020204" charset="0"/>
              </a:rPr>
              <a:pPr marL="0" lvl="0" indent="0">
                <a:spcBef>
                  <a:spcPct val="0"/>
                </a:spcBef>
                <a:spcAft>
                  <a:spcPct val="0"/>
                </a:spcAft>
                <a:buNone/>
              </a:pPr>
              <a:t>Heating</a:t>
            </a:fld>
            <a:endParaRPr lang="en-GB" sz="1200" noProof="0">
              <a:cs typeface="Inter" panose="020B0604020202020204" charset="0"/>
            </a:endParaRPr>
          </a:p>
        </p:txBody>
      </p:sp>
      <p:sp>
        <p:nvSpPr>
          <p:cNvPr id="17" name="Text Placeholder 2">
            <a:extLst>
              <a:ext uri="{FF2B5EF4-FFF2-40B4-BE49-F238E27FC236}">
                <a16:creationId xmlns:a16="http://schemas.microsoft.com/office/drawing/2014/main" id="{BD396B17-DB4E-B918-812D-FD77C8F909D1}"/>
              </a:ext>
            </a:extLst>
          </p:cNvPr>
          <p:cNvSpPr>
            <a:spLocks noGrp="1"/>
          </p:cNvSpPr>
          <p:nvPr>
            <p:custDataLst>
              <p:tags r:id="rId36"/>
            </p:custDataLst>
          </p:nvPr>
        </p:nvSpPr>
        <p:spPr bwMode="auto">
          <a:xfrm>
            <a:off x="8751888" y="1219200"/>
            <a:ext cx="5810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F68A17E-CBAB-4BA6-86DC-31950CBFD12B}" type="datetime'''''C''''''''''''''o''''''o''''''l''i''''n''g'''''''''">
              <a:rPr lang="en-GB" altLang="en-US" sz="1200" smtClean="0">
                <a:cs typeface="Inter" panose="020B0604020202020204" charset="0"/>
              </a:rPr>
              <a:pPr marL="0" lvl="0" indent="0">
                <a:spcBef>
                  <a:spcPct val="0"/>
                </a:spcBef>
                <a:spcAft>
                  <a:spcPct val="0"/>
                </a:spcAft>
                <a:buNone/>
              </a:pPr>
              <a:t>Cooling</a:t>
            </a:fld>
            <a:endParaRPr lang="en-GB" sz="1200" noProof="0">
              <a:cs typeface="Inter" panose="020B0604020202020204" charset="0"/>
            </a:endParaRPr>
          </a:p>
        </p:txBody>
      </p:sp>
      <p:sp>
        <p:nvSpPr>
          <p:cNvPr id="18" name="Text Placeholder 2">
            <a:extLst>
              <a:ext uri="{FF2B5EF4-FFF2-40B4-BE49-F238E27FC236}">
                <a16:creationId xmlns:a16="http://schemas.microsoft.com/office/drawing/2014/main" id="{00518FDD-8435-6671-601B-583E46180134}"/>
              </a:ext>
            </a:extLst>
          </p:cNvPr>
          <p:cNvSpPr>
            <a:spLocks noGrp="1"/>
          </p:cNvSpPr>
          <p:nvPr>
            <p:custDataLst>
              <p:tags r:id="rId37"/>
            </p:custDataLst>
          </p:nvPr>
        </p:nvSpPr>
        <p:spPr bwMode="auto">
          <a:xfrm>
            <a:off x="9705975" y="995363"/>
            <a:ext cx="5762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182AAE0-858B-4E7D-ACA5-B5BB502FEAA4}" type="datetime'''L''''i''''''''ght''''''i''''''''''''''''''''n''''''''g'">
              <a:rPr lang="en-GB" altLang="en-US" sz="1200" smtClean="0">
                <a:cs typeface="Inter" panose="020B0604020202020204" charset="0"/>
              </a:rPr>
              <a:pPr marL="0" lvl="0" indent="0">
                <a:spcBef>
                  <a:spcPct val="0"/>
                </a:spcBef>
                <a:spcAft>
                  <a:spcPct val="0"/>
                </a:spcAft>
                <a:buNone/>
              </a:pPr>
              <a:t>Lighting</a:t>
            </a:fld>
            <a:endParaRPr lang="en-GB" sz="1200" noProof="0">
              <a:cs typeface="Inter" panose="020B0604020202020204" charset="0"/>
            </a:endParaRPr>
          </a:p>
        </p:txBody>
      </p:sp>
      <p:sp>
        <p:nvSpPr>
          <p:cNvPr id="19" name="Text Placeholder 2">
            <a:extLst>
              <a:ext uri="{FF2B5EF4-FFF2-40B4-BE49-F238E27FC236}">
                <a16:creationId xmlns:a16="http://schemas.microsoft.com/office/drawing/2014/main" id="{28B57625-ABD2-907F-A451-705373D0C5AD}"/>
              </a:ext>
            </a:extLst>
          </p:cNvPr>
          <p:cNvSpPr>
            <a:spLocks noGrp="1"/>
          </p:cNvSpPr>
          <p:nvPr>
            <p:custDataLst>
              <p:tags r:id="rId38"/>
            </p:custDataLst>
          </p:nvPr>
        </p:nvSpPr>
        <p:spPr bwMode="auto">
          <a:xfrm>
            <a:off x="9705975" y="1219200"/>
            <a:ext cx="8334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21A470E-596C-44CC-B81A-9C9ACD89638A}" type="datetime'''''''''''App''''l''''''''''i''''''anc''''''e''''''s'''''">
              <a:rPr lang="en-GB" altLang="en-US" sz="1200" smtClean="0"/>
              <a:pPr marL="0" lvl="0" indent="0">
                <a:spcBef>
                  <a:spcPct val="0"/>
                </a:spcBef>
                <a:spcAft>
                  <a:spcPct val="0"/>
                </a:spcAft>
                <a:buNone/>
              </a:pPr>
              <a:t>Appliances</a:t>
            </a:fld>
            <a:endParaRPr lang="en-GB" sz="1200" noProof="0"/>
          </a:p>
        </p:txBody>
      </p:sp>
      <p:sp>
        <p:nvSpPr>
          <p:cNvPr id="15" name="Text Placeholder 2">
            <a:extLst>
              <a:ext uri="{FF2B5EF4-FFF2-40B4-BE49-F238E27FC236}">
                <a16:creationId xmlns:a16="http://schemas.microsoft.com/office/drawing/2014/main" id="{FCC4E8CA-C2EC-D6AF-599B-41037D34987B}"/>
              </a:ext>
            </a:extLst>
          </p:cNvPr>
          <p:cNvSpPr>
            <a:spLocks noGrp="1"/>
          </p:cNvSpPr>
          <p:nvPr>
            <p:custDataLst>
              <p:tags r:id="rId39"/>
            </p:custDataLst>
          </p:nvPr>
        </p:nvSpPr>
        <p:spPr bwMode="auto">
          <a:xfrm>
            <a:off x="10906126" y="995363"/>
            <a:ext cx="6270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D5EA690-46AA-4B72-A98D-5FA8E451865E}" type="datetime'''''''''''''''C''o''ok''i''''''''''''''n''g'''''">
              <a:rPr lang="en-GB" altLang="en-US" sz="1200" smtClean="0"/>
              <a:pPr marL="0" lvl="0" indent="0">
                <a:spcBef>
                  <a:spcPct val="0"/>
                </a:spcBef>
                <a:spcAft>
                  <a:spcPct val="0"/>
                </a:spcAft>
                <a:buNone/>
              </a:pPr>
              <a:t>Cooking</a:t>
            </a:fld>
            <a:endParaRPr lang="en-GB" sz="1200" noProof="0"/>
          </a:p>
        </p:txBody>
      </p:sp>
      <p:sp>
        <p:nvSpPr>
          <p:cNvPr id="105" name="Text Placeholder 2">
            <a:extLst>
              <a:ext uri="{FF2B5EF4-FFF2-40B4-BE49-F238E27FC236}">
                <a16:creationId xmlns:a16="http://schemas.microsoft.com/office/drawing/2014/main" id="{E8338E69-046C-9C04-24AE-26DBE6248F46}"/>
              </a:ext>
            </a:extLst>
          </p:cNvPr>
          <p:cNvSpPr>
            <a:spLocks noGrp="1"/>
          </p:cNvSpPr>
          <p:nvPr>
            <p:custDataLst>
              <p:tags r:id="rId40"/>
            </p:custDataLst>
          </p:nvPr>
        </p:nvSpPr>
        <p:spPr bwMode="auto">
          <a:xfrm>
            <a:off x="10906125" y="1219200"/>
            <a:ext cx="8636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dirty="0"/>
              <a:t>Total building</a:t>
            </a:r>
            <a:endParaRPr lang="en-GB" sz="1200" noProof="0" dirty="0">
              <a:cs typeface="Inter" panose="020B0604020202020204" charset="0"/>
            </a:endParaRPr>
          </a:p>
        </p:txBody>
      </p:sp>
      <p:cxnSp>
        <p:nvCxnSpPr>
          <p:cNvPr id="83" name="Straight Connector 82">
            <a:extLst>
              <a:ext uri="{FF2B5EF4-FFF2-40B4-BE49-F238E27FC236}">
                <a16:creationId xmlns:a16="http://schemas.microsoft.com/office/drawing/2014/main" id="{1BB1A9FF-7CDF-2FDC-2E55-07B00FECE11E}"/>
              </a:ext>
            </a:extLst>
          </p:cNvPr>
          <p:cNvCxnSpPr>
            <a:cxnSpLocks/>
          </p:cNvCxnSpPr>
          <p:nvPr/>
        </p:nvCxnSpPr>
        <p:spPr>
          <a:xfrm>
            <a:off x="396875" y="1466850"/>
            <a:ext cx="11451997"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F51ACA89-E551-F9FC-84EE-11618C62FBB9}"/>
              </a:ext>
            </a:extLst>
          </p:cNvPr>
          <p:cNvSpPr/>
          <p:nvPr/>
        </p:nvSpPr>
        <p:spPr>
          <a:xfrm>
            <a:off x="401638" y="1050925"/>
            <a:ext cx="6977063" cy="368300"/>
          </a:xfrm>
          <a:prstGeom prst="rect">
            <a:avLst/>
          </a:prstGeom>
          <a:noFill/>
        </p:spPr>
        <p:txBody>
          <a:bodyPr wrap="square" lIns="0" tIns="0" rIns="0" bIns="0" rtlCol="0">
            <a:spAutoFit/>
          </a:bodyPr>
          <a:lstStyle/>
          <a:p>
            <a:r>
              <a:rPr lang="en-US" sz="1200" b="1">
                <a:solidFill>
                  <a:schemeClr val="tx2"/>
                </a:solidFill>
                <a:latin typeface="Century Gothic" panose="020B0502020202020204" pitchFamily="34" charset="0"/>
              </a:rPr>
              <a:t>Electricity demand in 2050 and impact of efficiency levers – residential + commercial </a:t>
            </a:r>
          </a:p>
          <a:p>
            <a:r>
              <a:rPr lang="en-US" sz="1200">
                <a:solidFill>
                  <a:schemeClr val="bg1">
                    <a:lumMod val="50000"/>
                  </a:schemeClr>
                </a:solidFill>
                <a:latin typeface="Century Gothic" panose="020B0502020202020204" pitchFamily="34" charset="0"/>
              </a:rPr>
              <a:t>TWh</a:t>
            </a:r>
            <a:endParaRPr lang="en-GB" sz="1200">
              <a:solidFill>
                <a:schemeClr val="bg1">
                  <a:lumMod val="50000"/>
                </a:schemeClr>
              </a:solidFill>
              <a:latin typeface="Century Gothic" panose="020B0502020202020204" pitchFamily="34" charset="0"/>
            </a:endParaRPr>
          </a:p>
        </p:txBody>
      </p:sp>
      <p:sp>
        <p:nvSpPr>
          <p:cNvPr id="115" name="TextBox 114">
            <a:extLst>
              <a:ext uri="{FF2B5EF4-FFF2-40B4-BE49-F238E27FC236}">
                <a16:creationId xmlns:a16="http://schemas.microsoft.com/office/drawing/2014/main" id="{45EE8843-960E-A322-CAFD-9B804415F0B2}"/>
              </a:ext>
            </a:extLst>
          </p:cNvPr>
          <p:cNvSpPr txBox="1"/>
          <p:nvPr/>
        </p:nvSpPr>
        <p:spPr>
          <a:xfrm>
            <a:off x="1491898" y="6540113"/>
            <a:ext cx="9782090" cy="138499"/>
          </a:xfrm>
          <a:prstGeom prst="rect">
            <a:avLst/>
          </a:prstGeom>
          <a:noFill/>
        </p:spPr>
        <p:txBody>
          <a:bodyPr wrap="square" lIns="0" tIns="0" rIns="0" bIns="0" rtlCol="0" anchor="t">
            <a:spAutoFit/>
          </a:bodyPr>
          <a:lstStyle/>
          <a:p>
            <a:r>
              <a:rPr lang="en-GB" sz="800" dirty="0">
                <a:latin typeface="Century Gothic"/>
              </a:rPr>
              <a:t>Source: Systemiq analysis for the ETC; IEA (2023), </a:t>
            </a:r>
            <a:r>
              <a:rPr lang="en-GB" sz="800" i="1" dirty="0">
                <a:latin typeface="Century Gothic"/>
              </a:rPr>
              <a:t>World Energy Outlook 2023</a:t>
            </a:r>
            <a:r>
              <a:rPr lang="en-GB" sz="800" dirty="0">
                <a:latin typeface="Century Gothic"/>
              </a:rPr>
              <a:t>; IEA (2021), </a:t>
            </a:r>
            <a:r>
              <a:rPr lang="en-GB" sz="800" i="1" dirty="0">
                <a:latin typeface="Century Gothic"/>
              </a:rPr>
              <a:t>Net Zero by 2050</a:t>
            </a:r>
            <a:r>
              <a:rPr lang="en-GB" sz="900" i="1" dirty="0">
                <a:solidFill>
                  <a:schemeClr val="tx1">
                    <a:lumMod val="50000"/>
                    <a:lumOff val="50000"/>
                  </a:schemeClr>
                </a:solidFill>
                <a:latin typeface="Century Gothic"/>
              </a:rPr>
              <a:t>.</a:t>
            </a:r>
          </a:p>
        </p:txBody>
      </p:sp>
      <p:sp>
        <p:nvSpPr>
          <p:cNvPr id="67" name="Speech Bubble: Rectangle with Corners Rounded 66">
            <a:extLst>
              <a:ext uri="{FF2B5EF4-FFF2-40B4-BE49-F238E27FC236}">
                <a16:creationId xmlns:a16="http://schemas.microsoft.com/office/drawing/2014/main" id="{AFA62507-67F1-EA6F-6192-E1746CD68BB3}"/>
              </a:ext>
            </a:extLst>
          </p:cNvPr>
          <p:cNvSpPr/>
          <p:nvPr/>
        </p:nvSpPr>
        <p:spPr>
          <a:xfrm>
            <a:off x="3425690" y="3871914"/>
            <a:ext cx="2083069" cy="1519236"/>
          </a:xfrm>
          <a:prstGeom prst="wedgeRoundRectCallout">
            <a:avLst>
              <a:gd name="adj1" fmla="val 4384"/>
              <a:gd name="adj2" fmla="val -82329"/>
              <a:gd name="adj3" fmla="val 16667"/>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i="1">
                <a:ln>
                  <a:noFill/>
                </a:ln>
                <a:solidFill>
                  <a:schemeClr val="tx1">
                    <a:lumMod val="85000"/>
                    <a:lumOff val="15000"/>
                  </a:schemeClr>
                </a:solidFill>
                <a:latin typeface="Century Gothic" panose="020B0502020202020204" pitchFamily="34" charset="0"/>
              </a:rPr>
              <a:t>Note: just considers th</a:t>
            </a:r>
            <a:r>
              <a:rPr lang="en-GB" sz="1200" i="1">
                <a:solidFill>
                  <a:schemeClr val="tx1">
                    <a:lumMod val="85000"/>
                    <a:lumOff val="15000"/>
                  </a:schemeClr>
                </a:solidFill>
                <a:latin typeface="Century Gothic" panose="020B0502020202020204" pitchFamily="34" charset="0"/>
              </a:rPr>
              <a:t>e transition of individual fossil fuel boilers to heat pumps or resistive; </a:t>
            </a:r>
            <a:r>
              <a:rPr lang="en-GB" sz="1200" i="1">
                <a:ln>
                  <a:noFill/>
                </a:ln>
                <a:solidFill>
                  <a:schemeClr val="tx1">
                    <a:lumMod val="85000"/>
                    <a:lumOff val="15000"/>
                  </a:schemeClr>
                </a:solidFill>
                <a:latin typeface="Century Gothic" panose="020B0502020202020204" pitchFamily="34" charset="0"/>
              </a:rPr>
              <a:t>additional electricity will be required to power district heating </a:t>
            </a:r>
          </a:p>
        </p:txBody>
      </p:sp>
    </p:spTree>
    <p:extLst>
      <p:ext uri="{BB962C8B-B14F-4D97-AF65-F5344CB8AC3E}">
        <p14:creationId xmlns:p14="http://schemas.microsoft.com/office/powerpoint/2010/main" val="3176295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1EABC86-5A72-4793-82A5-A6A26A1B8109}"/>
              </a:ext>
            </a:extLst>
          </p:cNvPr>
          <p:cNvGraphicFramePr>
            <a:graphicFrameLocks noChangeAspect="1"/>
          </p:cNvGraphicFramePr>
          <p:nvPr>
            <p:custDataLst>
              <p:tags r:id="rId1"/>
            </p:custDataLst>
            <p:extLst>
              <p:ext uri="{D42A27DB-BD31-4B8C-83A1-F6EECF244321}">
                <p14:modId xmlns:p14="http://schemas.microsoft.com/office/powerpoint/2010/main" val="140636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7" name="Object 6" hidden="1">
                        <a:extLst>
                          <a:ext uri="{FF2B5EF4-FFF2-40B4-BE49-F238E27FC236}">
                            <a16:creationId xmlns:a16="http://schemas.microsoft.com/office/drawing/2014/main" id="{41EABC86-5A72-4793-82A5-A6A26A1B8109}"/>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E13208-AA70-4116-9C35-A3E9EE4F8C77}"/>
              </a:ext>
            </a:extLst>
          </p:cNvPr>
          <p:cNvSpPr>
            <a:spLocks noGrp="1"/>
          </p:cNvSpPr>
          <p:nvPr>
            <p:ph type="title"/>
          </p:nvPr>
        </p:nvSpPr>
        <p:spPr>
          <a:xfrm>
            <a:off x="366779" y="179388"/>
            <a:ext cx="11677583" cy="708715"/>
          </a:xfrm>
        </p:spPr>
        <p:txBody>
          <a:bodyPr vert="horz"/>
          <a:lstStyle/>
          <a:p>
            <a:r>
              <a:rPr lang="en-GB" sz="2000"/>
              <a:t>The direct use of fossil fuels in buildings could be virtually eliminated by 2050, with a reduction of 15% by 2030 and 75% by 2040 as heating and cooking electrify </a:t>
            </a:r>
          </a:p>
        </p:txBody>
      </p:sp>
      <p:sp>
        <p:nvSpPr>
          <p:cNvPr id="4" name="Slide Number Placeholder 3">
            <a:extLst>
              <a:ext uri="{FF2B5EF4-FFF2-40B4-BE49-F238E27FC236}">
                <a16:creationId xmlns:a16="http://schemas.microsoft.com/office/drawing/2014/main" id="{5B2E696E-88B1-482D-B29E-10A2D5F7E884}"/>
              </a:ext>
            </a:extLst>
          </p:cNvPr>
          <p:cNvSpPr>
            <a:spLocks noGrp="1"/>
          </p:cNvSpPr>
          <p:nvPr>
            <p:ph type="sldNum" sz="quarter" idx="12"/>
          </p:nvPr>
        </p:nvSpPr>
        <p:spPr>
          <a:xfrm>
            <a:off x="11523663" y="6342890"/>
            <a:ext cx="506413" cy="374690"/>
          </a:xfrm>
        </p:spPr>
        <p:txBody>
          <a:bodyPr/>
          <a:lstStyle/>
          <a:p>
            <a:fld id="{ABB6D191-819E-455F-BC39-F2381519C0C1}" type="slidenum">
              <a:rPr lang="en-GB" sz="1100" noProof="0" smtClean="0"/>
              <a:pPr/>
              <a:t>47</a:t>
            </a:fld>
            <a:endParaRPr lang="en-GB" sz="1100" noProof="0"/>
          </a:p>
        </p:txBody>
      </p:sp>
      <p:sp>
        <p:nvSpPr>
          <p:cNvPr id="3" name="Rectangle 2">
            <a:extLst>
              <a:ext uri="{FF2B5EF4-FFF2-40B4-BE49-F238E27FC236}">
                <a16:creationId xmlns:a16="http://schemas.microsoft.com/office/drawing/2014/main" id="{79DF6597-C8AE-5488-1E82-6D1A435B5B1F}"/>
              </a:ext>
            </a:extLst>
          </p:cNvPr>
          <p:cNvSpPr>
            <a:spLocks/>
          </p:cNvSpPr>
          <p:nvPr/>
        </p:nvSpPr>
        <p:spPr>
          <a:xfrm>
            <a:off x="179388" y="1014676"/>
            <a:ext cx="11831637" cy="384721"/>
          </a:xfrm>
          <a:prstGeom prst="rect">
            <a:avLst/>
          </a:prstGeom>
          <a:noFill/>
        </p:spPr>
        <p:txBody>
          <a:bodyPr wrap="square" lIns="0" tIns="0" rIns="0" bIns="0" rtlCol="0">
            <a:spAutoFit/>
          </a:bodyPr>
          <a:lstStyle/>
          <a:p>
            <a:pPr algn="l" fontAlgn="base"/>
            <a:r>
              <a:rPr lang="en-GB" sz="1400" b="1">
                <a:solidFill>
                  <a:schemeClr val="tx2"/>
                </a:solidFill>
                <a:latin typeface="Century Gothic" panose="020B0502020202020204" pitchFamily="34" charset="0"/>
              </a:rPr>
              <a:t>Fossil fuel demand in buildings, projections to 2050</a:t>
            </a:r>
          </a:p>
          <a:p>
            <a:pPr algn="l" fontAlgn="base"/>
            <a:r>
              <a:rPr lang="en-GB" sz="1100">
                <a:solidFill>
                  <a:schemeClr val="bg2">
                    <a:lumMod val="50000"/>
                  </a:schemeClr>
                </a:solidFill>
                <a:latin typeface="Century Gothic" panose="020B0502020202020204" pitchFamily="34" charset="0"/>
              </a:rPr>
              <a:t>TWh</a:t>
            </a:r>
          </a:p>
        </p:txBody>
      </p:sp>
      <p:cxnSp>
        <p:nvCxnSpPr>
          <p:cNvPr id="10" name="Straight Connector 9">
            <a:extLst>
              <a:ext uri="{FF2B5EF4-FFF2-40B4-BE49-F238E27FC236}">
                <a16:creationId xmlns:a16="http://schemas.microsoft.com/office/drawing/2014/main" id="{D690C406-B700-0C83-CCEB-39AD67B4F5FC}"/>
              </a:ext>
            </a:extLst>
          </p:cNvPr>
          <p:cNvCxnSpPr>
            <a:cxnSpLocks/>
          </p:cNvCxnSpPr>
          <p:nvPr/>
        </p:nvCxnSpPr>
        <p:spPr>
          <a:xfrm>
            <a:off x="190500" y="1466656"/>
            <a:ext cx="11820525" cy="0"/>
          </a:xfrm>
          <a:prstGeom prst="line">
            <a:avLst/>
          </a:prstGeom>
          <a:ln w="19050" cap="flat" cmpd="sng" algn="ctr">
            <a:solidFill>
              <a:schemeClr val="tx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DBB188AE-FFD8-D179-26C6-A14254BA55A9}"/>
              </a:ext>
            </a:extLst>
          </p:cNvPr>
          <p:cNvSpPr txBox="1">
            <a:spLocks/>
          </p:cNvSpPr>
          <p:nvPr/>
        </p:nvSpPr>
        <p:spPr>
          <a:xfrm>
            <a:off x="293689" y="6224463"/>
            <a:ext cx="11782423" cy="497530"/>
          </a:xfrm>
          <a:prstGeom prst="rect">
            <a:avLst/>
          </a:prstGeom>
          <a:solidFill>
            <a:schemeClr val="bg1"/>
          </a:solidFill>
        </p:spPr>
        <p:txBody>
          <a:bodyPr lIns="0" tIns="0" rIns="0" bIns="0" anchor="b"/>
          <a:lstStyle>
            <a:defPPr>
              <a:defRPr lang="de-DE"/>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Century Gothic"/>
              </a:rPr>
              <a:t>Source: Systemiq analysis for the ETC; IEA (2022), </a:t>
            </a:r>
            <a:r>
              <a:rPr lang="en-US" sz="800" i="1" dirty="0">
                <a:latin typeface="Century Gothic"/>
              </a:rPr>
              <a:t>World Economic Outlook 2022</a:t>
            </a:r>
            <a:r>
              <a:rPr lang="en-US" sz="800" dirty="0">
                <a:latin typeface="Century Gothic"/>
              </a:rPr>
              <a:t>; IEA (2023), </a:t>
            </a:r>
            <a:r>
              <a:rPr lang="en-US" sz="800" i="1" dirty="0">
                <a:latin typeface="Century Gothic"/>
              </a:rPr>
              <a:t>World Economic Outlook 2023</a:t>
            </a:r>
            <a:r>
              <a:rPr lang="en-US" sz="800" dirty="0">
                <a:latin typeface="Century Gothic"/>
              </a:rPr>
              <a:t>; IEA (2023), </a:t>
            </a:r>
            <a:r>
              <a:rPr lang="en-US" sz="800" i="1" dirty="0">
                <a:latin typeface="Century Gothic"/>
              </a:rPr>
              <a:t>World Energy Balances dataset</a:t>
            </a:r>
            <a:r>
              <a:rPr lang="en-US" sz="800" dirty="0">
                <a:latin typeface="Century Gothic"/>
              </a:rPr>
              <a:t>; IEA</a:t>
            </a:r>
          </a:p>
          <a:p>
            <a:r>
              <a:rPr lang="en-US" sz="800" dirty="0">
                <a:latin typeface="Century Gothic"/>
              </a:rPr>
              <a:t>(2023), </a:t>
            </a:r>
            <a:r>
              <a:rPr lang="en-US" sz="800" i="1" dirty="0">
                <a:latin typeface="Century Gothic"/>
              </a:rPr>
              <a:t>Energy Efficiency dataset</a:t>
            </a:r>
            <a:r>
              <a:rPr lang="en-US" sz="800" dirty="0">
                <a:latin typeface="Century Gothic"/>
              </a:rPr>
              <a:t>; Tsinghua Building Energy Research Center (2014), </a:t>
            </a:r>
            <a:r>
              <a:rPr lang="en-US" sz="800" i="1" dirty="0">
                <a:latin typeface="Century Gothic"/>
              </a:rPr>
              <a:t>Annual Report of Building Energy in China..</a:t>
            </a:r>
          </a:p>
        </p:txBody>
      </p:sp>
      <p:graphicFrame>
        <p:nvGraphicFramePr>
          <p:cNvPr id="24" name="Chart 23">
            <a:extLst>
              <a:ext uri="{FF2B5EF4-FFF2-40B4-BE49-F238E27FC236}">
                <a16:creationId xmlns:a16="http://schemas.microsoft.com/office/drawing/2014/main" id="{8590F5BC-2D2D-E13C-0783-1FA1ACD0BC67}"/>
              </a:ext>
            </a:extLst>
          </p:cNvPr>
          <p:cNvGraphicFramePr/>
          <p:nvPr>
            <p:custDataLst>
              <p:tags r:id="rId2"/>
            </p:custDataLst>
            <p:extLst>
              <p:ext uri="{D42A27DB-BD31-4B8C-83A1-F6EECF244321}">
                <p14:modId xmlns:p14="http://schemas.microsoft.com/office/powerpoint/2010/main" val="3383530397"/>
              </p:ext>
            </p:extLst>
          </p:nvPr>
        </p:nvGraphicFramePr>
        <p:xfrm>
          <a:off x="687388" y="2025650"/>
          <a:ext cx="10325100" cy="3981450"/>
        </p:xfrm>
        <a:graphic>
          <a:graphicData uri="http://schemas.openxmlformats.org/drawingml/2006/chart">
            <c:chart xmlns:c="http://schemas.openxmlformats.org/drawingml/2006/chart" xmlns:r="http://schemas.openxmlformats.org/officeDocument/2006/relationships" r:id="rId28"/>
          </a:graphicData>
        </a:graphic>
      </p:graphicFrame>
      <p:cxnSp>
        <p:nvCxnSpPr>
          <p:cNvPr id="98" name="Straight Connector 97">
            <a:extLst>
              <a:ext uri="{FF2B5EF4-FFF2-40B4-BE49-F238E27FC236}">
                <a16:creationId xmlns:a16="http://schemas.microsoft.com/office/drawing/2014/main" id="{2F1BE47E-3546-8D97-C2FE-829915BACADF}"/>
              </a:ext>
            </a:extLst>
          </p:cNvPr>
          <p:cNvCxnSpPr/>
          <p:nvPr>
            <p:custDataLst>
              <p:tags r:id="rId3"/>
            </p:custDataLst>
          </p:nvPr>
        </p:nvCxnSpPr>
        <p:spPr bwMode="auto">
          <a:xfrm>
            <a:off x="2352675" y="2108200"/>
            <a:ext cx="150812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1510D36D-C444-7B38-FF2F-B96F7F707212}"/>
              </a:ext>
            </a:extLst>
          </p:cNvPr>
          <p:cNvCxnSpPr>
            <a:cxnSpLocks/>
          </p:cNvCxnSpPr>
          <p:nvPr>
            <p:custDataLst>
              <p:tags r:id="rId4"/>
            </p:custDataLst>
          </p:nvPr>
        </p:nvCxnSpPr>
        <p:spPr bwMode="auto">
          <a:xfrm flipH="1">
            <a:off x="3775075" y="2709863"/>
            <a:ext cx="1509713"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EC220BF5-F3CA-BEE3-6002-515F020E1140}"/>
              </a:ext>
            </a:extLst>
          </p:cNvPr>
          <p:cNvCxnSpPr/>
          <p:nvPr>
            <p:custDataLst>
              <p:tags r:id="rId5"/>
            </p:custDataLst>
          </p:nvPr>
        </p:nvCxnSpPr>
        <p:spPr bwMode="auto">
          <a:xfrm>
            <a:off x="3817938" y="2105026"/>
            <a:ext cx="0" cy="6080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F1789F29-2ACC-BC04-1676-D0117F1CDCBF}"/>
              </a:ext>
            </a:extLst>
          </p:cNvPr>
          <p:cNvCxnSpPr/>
          <p:nvPr>
            <p:custDataLst>
              <p:tags r:id="rId6"/>
            </p:custDataLst>
          </p:nvPr>
        </p:nvCxnSpPr>
        <p:spPr bwMode="auto">
          <a:xfrm>
            <a:off x="2352675" y="2108200"/>
            <a:ext cx="557212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34F99C2A-9408-39BE-1A56-8BC4778FB133}"/>
              </a:ext>
            </a:extLst>
          </p:cNvPr>
          <p:cNvCxnSpPr/>
          <p:nvPr>
            <p:custDataLst>
              <p:tags r:id="rId7"/>
            </p:custDataLst>
          </p:nvPr>
        </p:nvCxnSpPr>
        <p:spPr bwMode="auto">
          <a:xfrm>
            <a:off x="7881938" y="2105025"/>
            <a:ext cx="0" cy="267493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3F8D1683-3B96-032F-C091-D1DBF88D5D94}"/>
              </a:ext>
            </a:extLst>
          </p:cNvPr>
          <p:cNvCxnSpPr/>
          <p:nvPr>
            <p:custDataLst>
              <p:tags r:id="rId8"/>
            </p:custDataLst>
          </p:nvPr>
        </p:nvCxnSpPr>
        <p:spPr bwMode="auto">
          <a:xfrm>
            <a:off x="2352675" y="2108200"/>
            <a:ext cx="760412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B95DBADB-94BA-5153-97DF-7795C4806D94}"/>
              </a:ext>
            </a:extLst>
          </p:cNvPr>
          <p:cNvCxnSpPr/>
          <p:nvPr>
            <p:custDataLst>
              <p:tags r:id="rId9"/>
            </p:custDataLst>
          </p:nvPr>
        </p:nvCxnSpPr>
        <p:spPr bwMode="auto">
          <a:xfrm>
            <a:off x="9913938" y="2105025"/>
            <a:ext cx="0" cy="34607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0"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1582738" y="598328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EBF0967-2B60-4DBE-B7AC-8492442D1770}" type="datetime'''''2''''''''0''2''''''''''2'''''''''''">
              <a:rPr lang="en-GB" altLang="en-US" sz="1400" smtClean="0">
                <a:effectLst/>
              </a:rPr>
              <a:pPr marL="0" lvl="0" indent="0" algn="ctr">
                <a:spcBef>
                  <a:spcPct val="0"/>
                </a:spcBef>
                <a:spcAft>
                  <a:spcPct val="0"/>
                </a:spcAft>
                <a:buNone/>
              </a:pPr>
              <a:t>2022</a:t>
            </a:fld>
            <a:endParaRPr lang="en-GB" sz="1400" noProof="0"/>
          </a:p>
        </p:txBody>
      </p:sp>
      <p:sp>
        <p:nvSpPr>
          <p:cNvPr id="32"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auto">
          <a:xfrm>
            <a:off x="5646738" y="598328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32A7B27-C349-4EB9-A1DC-9419FF8A3CEA}" type="datetime'''''''''''2''''''0''''''''''''''3''0'''">
              <a:rPr lang="en-GB" altLang="en-US" sz="1400" smtClean="0"/>
              <a:pPr marL="0" lvl="0" indent="0" algn="ctr">
                <a:spcBef>
                  <a:spcPct val="0"/>
                </a:spcBef>
                <a:spcAft>
                  <a:spcPct val="0"/>
                </a:spcAft>
                <a:buNone/>
              </a:pPr>
              <a:t>2030</a:t>
            </a:fld>
            <a:endParaRPr lang="en-GB" sz="1400" noProof="0"/>
          </a:p>
        </p:txBody>
      </p:sp>
      <p:sp>
        <p:nvSpPr>
          <p:cNvPr id="33"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auto">
          <a:xfrm>
            <a:off x="7678738" y="598328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DFDD356-B332-4E86-A556-FD9BA56E3C13}" type="datetime'2''0''''''4''''''0'''''''''''''''''''''''''''">
              <a:rPr lang="en-GB" altLang="en-US" sz="1400" smtClean="0"/>
              <a:pPr marL="0" lvl="0" indent="0" algn="ctr">
                <a:spcBef>
                  <a:spcPct val="0"/>
                </a:spcBef>
                <a:spcAft>
                  <a:spcPct val="0"/>
                </a:spcAft>
                <a:buNone/>
              </a:pPr>
              <a:t>2040</a:t>
            </a:fld>
            <a:endParaRPr lang="en-GB" sz="1400" noProof="0"/>
          </a:p>
        </p:txBody>
      </p:sp>
      <p:sp>
        <p:nvSpPr>
          <p:cNvPr id="67" name="Text Placeholder 2">
            <a:extLst>
              <a:ext uri="{FF2B5EF4-FFF2-40B4-BE49-F238E27FC236}">
                <a16:creationId xmlns:a16="http://schemas.microsoft.com/office/drawing/2014/main" id="{BF212EF1-8F6D-4F55-C444-FEB1BF673004}"/>
              </a:ext>
            </a:extLst>
          </p:cNvPr>
          <p:cNvSpPr>
            <a:spLocks noGrp="1"/>
          </p:cNvSpPr>
          <p:nvPr>
            <p:custDataLst>
              <p:tags r:id="rId13"/>
            </p:custDataLst>
          </p:nvPr>
        </p:nvSpPr>
        <p:spPr bwMode="auto">
          <a:xfrm>
            <a:off x="9710738" y="598328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8E8012E-D368-4336-BA3C-609BC5CE9CD5}" type="datetime'''2''''0''''''''''''''''''''''''5''''''''''''''''0'">
              <a:rPr lang="en-GB" altLang="en-US" sz="1400" smtClean="0"/>
              <a:pPr marL="0" lvl="0" indent="0" algn="ctr">
                <a:spcBef>
                  <a:spcPct val="0"/>
                </a:spcBef>
                <a:spcAft>
                  <a:spcPct val="0"/>
                </a:spcAft>
                <a:buNone/>
              </a:pPr>
              <a:t>2050</a:t>
            </a:fld>
            <a:endParaRPr lang="en-GB" sz="1400" noProof="0"/>
          </a:p>
        </p:txBody>
      </p:sp>
      <p:sp>
        <p:nvSpPr>
          <p:cNvPr id="34"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auto">
          <a:xfrm>
            <a:off x="660400" y="5692775"/>
            <a:ext cx="4175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D3A4DF6-C558-4673-9876-31812C8EC422}" type="datetime'''''C''''o''''a''''''''''l'''''''''''''''''''''''''''''">
              <a:rPr lang="en-GB" altLang="en-US" sz="1400" smtClean="0"/>
              <a:pPr marL="0" lvl="0" indent="0" algn="r">
                <a:spcBef>
                  <a:spcPct val="0"/>
                </a:spcBef>
                <a:spcAft>
                  <a:spcPct val="0"/>
                </a:spcAft>
                <a:buNone/>
              </a:pPr>
              <a:t>Coal</a:t>
            </a:fld>
            <a:endParaRPr lang="en-GB" sz="1400" noProof="0"/>
          </a:p>
        </p:txBody>
      </p:sp>
      <p:sp>
        <p:nvSpPr>
          <p:cNvPr id="35"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auto">
          <a:xfrm>
            <a:off x="854075" y="4964113"/>
            <a:ext cx="2238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BF07A4F-FD99-4218-AB53-40271FF88699}" type="datetime'''O''''i''''''''''l'''''''''''">
              <a:rPr lang="en-GB" altLang="en-US" sz="1400" smtClean="0"/>
              <a:pPr marL="0" lvl="0" indent="0" algn="r">
                <a:spcBef>
                  <a:spcPct val="0"/>
                </a:spcBef>
                <a:spcAft>
                  <a:spcPct val="0"/>
                </a:spcAft>
                <a:buNone/>
              </a:pPr>
              <a:t>Oil</a:t>
            </a:fld>
            <a:endParaRPr lang="en-GB" sz="1400" noProof="0"/>
          </a:p>
        </p:txBody>
      </p:sp>
      <p:sp>
        <p:nvSpPr>
          <p:cNvPr id="36"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auto">
          <a:xfrm>
            <a:off x="731838" y="3190875"/>
            <a:ext cx="346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D3A462A-7A2B-42B1-BE5E-9B76B469DB18}" type="datetime'''''''''''''''G''''''''''''''''''''''''''a''''''''''''s'''''''">
              <a:rPr lang="en-GB" altLang="en-US" sz="1400" smtClean="0"/>
              <a:pPr marL="0" lvl="0" indent="0" algn="r">
                <a:spcBef>
                  <a:spcPct val="0"/>
                </a:spcBef>
                <a:spcAft>
                  <a:spcPct val="0"/>
                </a:spcAft>
                <a:buNone/>
              </a:pPr>
              <a:t>Gas</a:t>
            </a:fld>
            <a:endParaRPr lang="en-GB" sz="1400" noProof="0"/>
          </a:p>
        </p:txBody>
      </p:sp>
      <p:sp>
        <p:nvSpPr>
          <p:cNvPr id="37"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gray">
          <a:xfrm>
            <a:off x="1490663" y="1890713"/>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13,600</a:t>
            </a:r>
            <a:endParaRPr lang="en-GB" sz="1400" noProof="0"/>
          </a:p>
        </p:txBody>
      </p:sp>
      <p:sp>
        <p:nvSpPr>
          <p:cNvPr id="38"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gray">
          <a:xfrm>
            <a:off x="5554663" y="2492375"/>
            <a:ext cx="5921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11,500</a:t>
            </a:r>
            <a:endParaRPr lang="en-GB" sz="1400" noProof="0"/>
          </a:p>
        </p:txBody>
      </p:sp>
      <p:sp>
        <p:nvSpPr>
          <p:cNvPr id="40"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gray">
          <a:xfrm>
            <a:off x="7635875" y="4779963"/>
            <a:ext cx="493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400" noProof="0"/>
              <a:t>3,300</a:t>
            </a:r>
          </a:p>
        </p:txBody>
      </p:sp>
      <p:sp>
        <p:nvSpPr>
          <p:cNvPr id="68" name="Text Placeholder 2">
            <a:extLst>
              <a:ext uri="{FF2B5EF4-FFF2-40B4-BE49-F238E27FC236}">
                <a16:creationId xmlns:a16="http://schemas.microsoft.com/office/drawing/2014/main" id="{7B7ACE2A-833B-0F88-02E4-609C361CA78D}"/>
              </a:ext>
            </a:extLst>
          </p:cNvPr>
          <p:cNvSpPr>
            <a:spLocks noGrp="1"/>
          </p:cNvSpPr>
          <p:nvPr>
            <p:custDataLst>
              <p:tags r:id="rId20"/>
            </p:custDataLst>
          </p:nvPr>
        </p:nvSpPr>
        <p:spPr bwMode="gray">
          <a:xfrm>
            <a:off x="9740900" y="5565775"/>
            <a:ext cx="346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cs typeface="Inter" panose="020B0604020202020204" charset="0"/>
              </a:rPr>
              <a:t>500</a:t>
            </a:r>
            <a:endParaRPr lang="en-GB" sz="1400" noProof="0">
              <a:cs typeface="Inter" panose="020B0604020202020204" charset="0"/>
            </a:endParaRPr>
          </a:p>
        </p:txBody>
      </p:sp>
      <p:sp>
        <p:nvSpPr>
          <p:cNvPr id="96"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3516313" y="2228850"/>
            <a:ext cx="60483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-15%</a:t>
            </a:r>
            <a:endParaRPr lang="en-GB" sz="1400" b="1" noProof="0"/>
          </a:p>
        </p:txBody>
      </p:sp>
      <p:sp>
        <p:nvSpPr>
          <p:cNvPr id="105"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auto">
          <a:xfrm>
            <a:off x="7580313" y="3263900"/>
            <a:ext cx="60483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-75%</a:t>
            </a:r>
            <a:endParaRPr lang="en-GB" sz="1400" b="1" noProof="0"/>
          </a:p>
        </p:txBody>
      </p:sp>
      <p:sp>
        <p:nvSpPr>
          <p:cNvPr id="114" name="Text Placeholder 2">
            <a:extLst>
              <a:ext uri="{FF2B5EF4-FFF2-40B4-BE49-F238E27FC236}">
                <a16:creationId xmlns:a16="http://schemas.microsoft.com/office/drawing/2014/main" id="{B926D567-524F-4499-A030-E098F89DCD34}"/>
              </a:ext>
            </a:extLst>
          </p:cNvPr>
          <p:cNvSpPr>
            <a:spLocks noGrp="1"/>
          </p:cNvSpPr>
          <p:nvPr>
            <p:custDataLst>
              <p:tags r:id="rId23"/>
            </p:custDataLst>
          </p:nvPr>
        </p:nvSpPr>
        <p:spPr bwMode="auto">
          <a:xfrm>
            <a:off x="9612313" y="3657600"/>
            <a:ext cx="60483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-95%</a:t>
            </a:r>
            <a:endParaRPr lang="en-GB" sz="1400" b="1" noProof="0"/>
          </a:p>
        </p:txBody>
      </p:sp>
    </p:spTree>
    <p:extLst>
      <p:ext uri="{BB962C8B-B14F-4D97-AF65-F5344CB8AC3E}">
        <p14:creationId xmlns:p14="http://schemas.microsoft.com/office/powerpoint/2010/main" val="154482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A46B552-EBA2-1943-13DD-319E632CB752}"/>
              </a:ext>
            </a:extLst>
          </p:cNvPr>
          <p:cNvGraphicFramePr>
            <a:graphicFrameLocks noChangeAspect="1"/>
          </p:cNvGraphicFramePr>
          <p:nvPr>
            <p:custDataLst>
              <p:tags r:id="rId1"/>
            </p:custDataLst>
            <p:extLst>
              <p:ext uri="{D42A27DB-BD31-4B8C-83A1-F6EECF244321}">
                <p14:modId xmlns:p14="http://schemas.microsoft.com/office/powerpoint/2010/main" val="570204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BA46B552-EBA2-1943-13DD-319E632CB7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835AC6A3-46BA-4C0F-18A8-1373DE908F33}"/>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576745AA-37CE-44B6-7C17-3641322E671C}"/>
              </a:ext>
            </a:extLst>
          </p:cNvPr>
          <p:cNvSpPr>
            <a:spLocks noGrp="1"/>
          </p:cNvSpPr>
          <p:nvPr>
            <p:ph type="sldNum" sz="quarter" idx="12"/>
          </p:nvPr>
        </p:nvSpPr>
        <p:spPr/>
        <p:txBody>
          <a:bodyPr/>
          <a:lstStyle/>
          <a:p>
            <a:fld id="{ABB6D191-819E-455F-BC39-F2381519C0C1}" type="slidenum">
              <a:rPr lang="en-US" noProof="0" smtClean="0"/>
              <a:t>48</a:t>
            </a:fld>
            <a:endParaRPr lang="en-US" noProof="0"/>
          </a:p>
        </p:txBody>
      </p:sp>
      <p:sp>
        <p:nvSpPr>
          <p:cNvPr id="4" name="Title 3">
            <a:extLst>
              <a:ext uri="{FF2B5EF4-FFF2-40B4-BE49-F238E27FC236}">
                <a16:creationId xmlns:a16="http://schemas.microsoft.com/office/drawing/2014/main" id="{A5BB6AED-104F-2B84-4D7F-E348E0E885D5}"/>
              </a:ext>
            </a:extLst>
          </p:cNvPr>
          <p:cNvSpPr>
            <a:spLocks noGrp="1"/>
          </p:cNvSpPr>
          <p:nvPr>
            <p:ph type="ctrTitle"/>
          </p:nvPr>
        </p:nvSpPr>
        <p:spPr/>
        <p:txBody>
          <a:bodyPr vert="horz"/>
          <a:lstStyle/>
          <a:p>
            <a:r>
              <a:rPr lang="en-GB" dirty="0"/>
              <a:t>Section B: Embodied carbon </a:t>
            </a:r>
          </a:p>
        </p:txBody>
      </p:sp>
    </p:spTree>
    <p:extLst>
      <p:ext uri="{BB962C8B-B14F-4D97-AF65-F5344CB8AC3E}">
        <p14:creationId xmlns:p14="http://schemas.microsoft.com/office/powerpoint/2010/main" val="2571682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AC342D3-1E93-C908-99CE-A531799A761D}"/>
              </a:ext>
            </a:extLst>
          </p:cNvPr>
          <p:cNvGraphicFramePr>
            <a:graphicFrameLocks noChangeAspect="1"/>
          </p:cNvGraphicFramePr>
          <p:nvPr>
            <p:custDataLst>
              <p:tags r:id="rId1"/>
            </p:custDataLst>
            <p:extLst>
              <p:ext uri="{D42A27DB-BD31-4B8C-83A1-F6EECF244321}">
                <p14:modId xmlns:p14="http://schemas.microsoft.com/office/powerpoint/2010/main" val="1805631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0AC342D3-1E93-C908-99CE-A531799A76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4CC01430-32D8-67E4-74D8-6ED49CD94603}"/>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F06BEBAE-524B-1649-FC0D-171A2FF0427A}"/>
              </a:ext>
            </a:extLst>
          </p:cNvPr>
          <p:cNvSpPr>
            <a:spLocks noGrp="1"/>
          </p:cNvSpPr>
          <p:nvPr>
            <p:ph type="sldNum" sz="quarter" idx="12"/>
          </p:nvPr>
        </p:nvSpPr>
        <p:spPr/>
        <p:txBody>
          <a:bodyPr/>
          <a:lstStyle/>
          <a:p>
            <a:fld id="{ABB6D191-819E-455F-BC39-F2381519C0C1}" type="slidenum">
              <a:rPr lang="en-US" noProof="0" smtClean="0"/>
              <a:t>49</a:t>
            </a:fld>
            <a:endParaRPr lang="en-US" noProof="0"/>
          </a:p>
        </p:txBody>
      </p:sp>
      <p:sp>
        <p:nvSpPr>
          <p:cNvPr id="4" name="Title 3">
            <a:extLst>
              <a:ext uri="{FF2B5EF4-FFF2-40B4-BE49-F238E27FC236}">
                <a16:creationId xmlns:a16="http://schemas.microsoft.com/office/drawing/2014/main" id="{6FA59701-133F-601E-FEAA-D98537DBDBA1}"/>
              </a:ext>
            </a:extLst>
          </p:cNvPr>
          <p:cNvSpPr>
            <a:spLocks noGrp="1"/>
          </p:cNvSpPr>
          <p:nvPr>
            <p:ph type="ctrTitle"/>
          </p:nvPr>
        </p:nvSpPr>
        <p:spPr/>
        <p:txBody>
          <a:bodyPr vert="horz"/>
          <a:lstStyle/>
          <a:p>
            <a:r>
              <a:rPr lang="en-GB" dirty="0"/>
              <a:t>Understanding emissions across the building lifecycle</a:t>
            </a:r>
          </a:p>
        </p:txBody>
      </p:sp>
    </p:spTree>
    <p:extLst>
      <p:ext uri="{BB962C8B-B14F-4D97-AF65-F5344CB8AC3E}">
        <p14:creationId xmlns:p14="http://schemas.microsoft.com/office/powerpoint/2010/main" val="296434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E627D4C-E2C7-EABA-8D59-5D3B8A4192AB}"/>
              </a:ext>
            </a:extLst>
          </p:cNvPr>
          <p:cNvGraphicFramePr>
            <a:graphicFrameLocks noChangeAspect="1"/>
          </p:cNvGraphicFramePr>
          <p:nvPr>
            <p:custDataLst>
              <p:tags r:id="rId1"/>
            </p:custDataLst>
            <p:extLst>
              <p:ext uri="{D42A27DB-BD31-4B8C-83A1-F6EECF244321}">
                <p14:modId xmlns:p14="http://schemas.microsoft.com/office/powerpoint/2010/main" val="700761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6" name="think-cell data - do not delete" hidden="1">
                        <a:extLst>
                          <a:ext uri="{FF2B5EF4-FFF2-40B4-BE49-F238E27FC236}">
                            <a16:creationId xmlns:a16="http://schemas.microsoft.com/office/drawing/2014/main" id="{CE627D4C-E2C7-EABA-8D59-5D3B8A4192A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04C4BF-5D2F-0D36-A0EF-74C0DBA9DC72}"/>
              </a:ext>
            </a:extLst>
          </p:cNvPr>
          <p:cNvSpPr>
            <a:spLocks noGrp="1"/>
          </p:cNvSpPr>
          <p:nvPr>
            <p:ph type="title"/>
          </p:nvPr>
        </p:nvSpPr>
        <p:spPr>
          <a:xfrm>
            <a:off x="382384" y="437567"/>
            <a:ext cx="7884923" cy="548859"/>
          </a:xfrm>
        </p:spPr>
        <p:txBody>
          <a:bodyPr vert="horz"/>
          <a:lstStyle/>
          <a:p>
            <a:r>
              <a:rPr lang="en-GB" sz="2000" b="1">
                <a:ln>
                  <a:noFill/>
                </a:ln>
                <a:latin typeface="Century Gothic" panose="020B0502020202020204" pitchFamily="34" charset="0"/>
              </a:rPr>
              <a:t>Cement, concrete and steel account for </a:t>
            </a:r>
            <a:r>
              <a:rPr lang="en-GB" sz="2000"/>
              <a:t>95</a:t>
            </a:r>
            <a:r>
              <a:rPr lang="en-GB" sz="2000" b="1">
                <a:ln>
                  <a:noFill/>
                </a:ln>
                <a:latin typeface="Century Gothic" panose="020B0502020202020204" pitchFamily="34" charset="0"/>
              </a:rPr>
              <a:t>% of embodied emissions relating to material production </a:t>
            </a:r>
            <a:endParaRPr lang="en-GB" sz="2000"/>
          </a:p>
        </p:txBody>
      </p:sp>
      <p:sp>
        <p:nvSpPr>
          <p:cNvPr id="3" name="Slide Number Placeholder 2">
            <a:extLst>
              <a:ext uri="{FF2B5EF4-FFF2-40B4-BE49-F238E27FC236}">
                <a16:creationId xmlns:a16="http://schemas.microsoft.com/office/drawing/2014/main" id="{F7AE9B73-2972-BC48-1AA1-D80FC3054BA7}"/>
              </a:ext>
            </a:extLst>
          </p:cNvPr>
          <p:cNvSpPr>
            <a:spLocks noGrp="1"/>
          </p:cNvSpPr>
          <p:nvPr>
            <p:ph type="sldNum" sz="quarter" idx="11"/>
          </p:nvPr>
        </p:nvSpPr>
        <p:spPr/>
        <p:txBody>
          <a:bodyPr/>
          <a:lstStyle/>
          <a:p>
            <a:fld id="{ABB6D191-819E-455F-BC39-F2381519C0C1}" type="slidenum">
              <a:rPr lang="en-US" noProof="0" smtClean="0"/>
              <a:t>5</a:t>
            </a:fld>
            <a:endParaRPr lang="en-US" noProof="0"/>
          </a:p>
        </p:txBody>
      </p:sp>
      <p:sp>
        <p:nvSpPr>
          <p:cNvPr id="4" name="Footer Placeholder 3">
            <a:extLst>
              <a:ext uri="{FF2B5EF4-FFF2-40B4-BE49-F238E27FC236}">
                <a16:creationId xmlns:a16="http://schemas.microsoft.com/office/drawing/2014/main" id="{0C2AAAB7-F93E-6957-8BA6-BAE849A3F8DE}"/>
              </a:ext>
            </a:extLst>
          </p:cNvPr>
          <p:cNvSpPr>
            <a:spLocks noGrp="1"/>
          </p:cNvSpPr>
          <p:nvPr>
            <p:ph type="ftr" sz="quarter" idx="12"/>
          </p:nvPr>
        </p:nvSpPr>
        <p:spPr>
          <a:xfrm>
            <a:off x="1464452" y="6415271"/>
            <a:ext cx="9675845" cy="374690"/>
          </a:xfrm>
        </p:spPr>
        <p:txBody>
          <a:bodyPr lIns="91440" tIns="45720" rIns="91440" bIns="45720" anchor="t"/>
          <a:lstStyle/>
          <a:p>
            <a:r>
              <a:rPr lang="en-US" dirty="0">
                <a:latin typeface="Century Gothic"/>
              </a:rPr>
              <a:t>Source:</a:t>
            </a:r>
            <a:r>
              <a:rPr lang="en-GB" i="1" dirty="0">
                <a:latin typeface="Century Gothic"/>
              </a:rPr>
              <a:t> </a:t>
            </a:r>
            <a:r>
              <a:rPr lang="en-GB" dirty="0">
                <a:latin typeface="Century Gothic"/>
              </a:rPr>
              <a:t>Adapted from</a:t>
            </a:r>
            <a:r>
              <a:rPr lang="en-GB" i="1" dirty="0">
                <a:latin typeface="Century Gothic"/>
              </a:rPr>
              <a:t> </a:t>
            </a:r>
            <a:r>
              <a:rPr lang="en-US" dirty="0">
                <a:latin typeface="Century Gothic"/>
              </a:rPr>
              <a:t>WBCSD &amp; Arup (2023), </a:t>
            </a:r>
            <a:r>
              <a:rPr lang="en-GB" i="1" dirty="0">
                <a:latin typeface="Century Gothic"/>
              </a:rPr>
              <a:t>Net-zero buildings Halving construction emissions today.</a:t>
            </a:r>
            <a:endParaRPr lang="en-US" i="1" dirty="0">
              <a:latin typeface="Century Gothic"/>
            </a:endParaRPr>
          </a:p>
        </p:txBody>
      </p:sp>
      <p:cxnSp>
        <p:nvCxnSpPr>
          <p:cNvPr id="42" name="Straight Connector 41">
            <a:extLst>
              <a:ext uri="{FF2B5EF4-FFF2-40B4-BE49-F238E27FC236}">
                <a16:creationId xmlns:a16="http://schemas.microsoft.com/office/drawing/2014/main" id="{50748B30-F3DE-3A46-12C5-ED5B3E74F2AB}"/>
              </a:ext>
            </a:extLst>
          </p:cNvPr>
          <p:cNvCxnSpPr>
            <a:cxnSpLocks/>
          </p:cNvCxnSpPr>
          <p:nvPr/>
        </p:nvCxnSpPr>
        <p:spPr>
          <a:xfrm>
            <a:off x="382384" y="1637162"/>
            <a:ext cx="708893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96E8410-D2AD-B501-8EE3-F88D14D91FF1}"/>
              </a:ext>
            </a:extLst>
          </p:cNvPr>
          <p:cNvSpPr txBox="1">
            <a:spLocks/>
          </p:cNvSpPr>
          <p:nvPr/>
        </p:nvSpPr>
        <p:spPr>
          <a:xfrm>
            <a:off x="382384" y="1172167"/>
            <a:ext cx="8771141" cy="384721"/>
          </a:xfrm>
          <a:prstGeom prst="rect">
            <a:avLst/>
          </a:prstGeom>
          <a:noFill/>
        </p:spPr>
        <p:txBody>
          <a:bodyPr wrap="square" lIns="0" tIns="0" rIns="0" bIns="0" rtlCol="0">
            <a:spAutoFit/>
          </a:bodyPr>
          <a:lstStyle/>
          <a:p>
            <a:r>
              <a:rPr lang="en-GB" sz="1400" b="1">
                <a:solidFill>
                  <a:schemeClr val="tx2"/>
                </a:solidFill>
                <a:latin typeface="Century Gothic" panose="020B0502020202020204" pitchFamily="34" charset="0"/>
              </a:rPr>
              <a:t>Cement and steel contribution to global construction material carbon impact</a:t>
            </a:r>
          </a:p>
          <a:p>
            <a:r>
              <a:rPr lang="en-GB" sz="1100">
                <a:solidFill>
                  <a:srgbClr val="7F7F7F"/>
                </a:solidFill>
                <a:latin typeface="Century Gothic" panose="020B0502020202020204" pitchFamily="34" charset="0"/>
              </a:rPr>
              <a:t>% of total </a:t>
            </a:r>
          </a:p>
        </p:txBody>
      </p:sp>
      <p:graphicFrame>
        <p:nvGraphicFramePr>
          <p:cNvPr id="37" name="Chart 36">
            <a:extLst>
              <a:ext uri="{FF2B5EF4-FFF2-40B4-BE49-F238E27FC236}">
                <a16:creationId xmlns:a16="http://schemas.microsoft.com/office/drawing/2014/main" id="{D65A36C0-F007-38CC-EA2C-DD1E8311E1E9}"/>
              </a:ext>
            </a:extLst>
          </p:cNvPr>
          <p:cNvGraphicFramePr/>
          <p:nvPr>
            <p:custDataLst>
              <p:tags r:id="rId2"/>
            </p:custDataLst>
          </p:nvPr>
        </p:nvGraphicFramePr>
        <p:xfrm>
          <a:off x="1025525" y="1865313"/>
          <a:ext cx="3576638" cy="4189412"/>
        </p:xfrm>
        <a:graphic>
          <a:graphicData uri="http://schemas.openxmlformats.org/drawingml/2006/chart">
            <c:chart xmlns:c="http://schemas.openxmlformats.org/drawingml/2006/chart" xmlns:r="http://schemas.openxmlformats.org/officeDocument/2006/relationships" r:id="rId12"/>
          </a:graphicData>
        </a:graphic>
      </p:graphicFrame>
      <p:sp>
        <p:nvSpPr>
          <p:cNvPr id="8" name="Rectangle 7">
            <a:extLst>
              <a:ext uri="{FF2B5EF4-FFF2-40B4-BE49-F238E27FC236}">
                <a16:creationId xmlns:a16="http://schemas.microsoft.com/office/drawing/2014/main" id="{9EE3A275-440D-6433-61B5-EC437DE846F4}"/>
              </a:ext>
            </a:extLst>
          </p:cNvPr>
          <p:cNvSpPr/>
          <p:nvPr>
            <p:custDataLst>
              <p:tags r:id="rId3"/>
            </p:custDataLst>
          </p:nvPr>
        </p:nvSpPr>
        <p:spPr bwMode="auto">
          <a:xfrm>
            <a:off x="4359275" y="1887538"/>
            <a:ext cx="250825" cy="187325"/>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D877BF5C-A209-A29E-83AC-A51399A310E1}"/>
              </a:ext>
            </a:extLst>
          </p:cNvPr>
          <p:cNvSpPr/>
          <p:nvPr>
            <p:custDataLst>
              <p:tags r:id="rId4"/>
            </p:custDataLst>
          </p:nvPr>
        </p:nvSpPr>
        <p:spPr bwMode="auto">
          <a:xfrm>
            <a:off x="4359275" y="2141538"/>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2" name="Rectangle 11">
            <a:extLst>
              <a:ext uri="{FF2B5EF4-FFF2-40B4-BE49-F238E27FC236}">
                <a16:creationId xmlns:a16="http://schemas.microsoft.com/office/drawing/2014/main" id="{104B41A9-580B-7AE9-37D5-16FB17810B45}"/>
              </a:ext>
            </a:extLst>
          </p:cNvPr>
          <p:cNvSpPr/>
          <p:nvPr>
            <p:custDataLst>
              <p:tags r:id="rId5"/>
            </p:custDataLst>
          </p:nvPr>
        </p:nvSpPr>
        <p:spPr bwMode="auto">
          <a:xfrm>
            <a:off x="4359275" y="2395538"/>
            <a:ext cx="250825" cy="187325"/>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5" name="Text Placeholder 2">
            <a:extLst>
              <a:ext uri="{FF2B5EF4-FFF2-40B4-BE49-F238E27FC236}">
                <a16:creationId xmlns:a16="http://schemas.microsoft.com/office/drawing/2014/main" id="{E1282845-106D-E790-A022-0B34EC58FC3E}"/>
              </a:ext>
            </a:extLst>
          </p:cNvPr>
          <p:cNvSpPr>
            <a:spLocks noGrp="1"/>
          </p:cNvSpPr>
          <p:nvPr>
            <p:custDataLst>
              <p:tags r:id="rId6"/>
            </p:custDataLst>
          </p:nvPr>
        </p:nvSpPr>
        <p:spPr bwMode="auto">
          <a:xfrm>
            <a:off x="4660900" y="1898650"/>
            <a:ext cx="19605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FF42B13-5ABF-44D8-9FE2-082AF4859F2F}" type="datetime'Cemen''t'''' ''''and'' ''''''''''''c''''on''c''''''r''''ete'''">
              <a:rPr lang="en-GB" altLang="en-US" sz="1400" smtClean="0"/>
              <a:pPr marL="0" lvl="0" indent="0">
                <a:spcBef>
                  <a:spcPct val="0"/>
                </a:spcBef>
                <a:spcAft>
                  <a:spcPct val="0"/>
                </a:spcAft>
                <a:buNone/>
              </a:pPr>
              <a:t>Cement and concrete</a:t>
            </a:fld>
            <a:endParaRPr lang="en-GB" sz="1400" noProof="0"/>
          </a:p>
        </p:txBody>
      </p:sp>
      <p:sp>
        <p:nvSpPr>
          <p:cNvPr id="19" name="Text Placeholder 2">
            <a:extLst>
              <a:ext uri="{FF2B5EF4-FFF2-40B4-BE49-F238E27FC236}">
                <a16:creationId xmlns:a16="http://schemas.microsoft.com/office/drawing/2014/main" id="{2229F27F-9BB6-6C84-5B27-545DC5403215}"/>
              </a:ext>
            </a:extLst>
          </p:cNvPr>
          <p:cNvSpPr>
            <a:spLocks noGrp="1"/>
          </p:cNvSpPr>
          <p:nvPr>
            <p:custDataLst>
              <p:tags r:id="rId7"/>
            </p:custDataLst>
          </p:nvPr>
        </p:nvSpPr>
        <p:spPr bwMode="auto">
          <a:xfrm>
            <a:off x="4660900" y="2152650"/>
            <a:ext cx="415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36A8023-2081-4C1E-873B-87E774BCAD9B}" type="datetime'''''''''''S''''''''''''''''''t''''''''''ee''''''''l'''''">
              <a:rPr lang="en-GB" altLang="en-US" sz="1400" smtClean="0"/>
              <a:pPr marL="0" lvl="0" indent="0">
                <a:spcBef>
                  <a:spcPct val="0"/>
                </a:spcBef>
                <a:spcAft>
                  <a:spcPct val="0"/>
                </a:spcAft>
                <a:buNone/>
              </a:pPr>
              <a:t>Steel</a:t>
            </a:fld>
            <a:endParaRPr lang="en-GB" sz="1400" noProof="0">
              <a:cs typeface="Inter" panose="020B0604020202020204" charset="0"/>
            </a:endParaRPr>
          </a:p>
        </p:txBody>
      </p:sp>
      <p:sp>
        <p:nvSpPr>
          <p:cNvPr id="20" name="Text Placeholder 2">
            <a:extLst>
              <a:ext uri="{FF2B5EF4-FFF2-40B4-BE49-F238E27FC236}">
                <a16:creationId xmlns:a16="http://schemas.microsoft.com/office/drawing/2014/main" id="{35E43002-4849-EFB5-85AD-DC24C31A666C}"/>
              </a:ext>
            </a:extLst>
          </p:cNvPr>
          <p:cNvSpPr>
            <a:spLocks noGrp="1"/>
          </p:cNvSpPr>
          <p:nvPr>
            <p:custDataLst>
              <p:tags r:id="rId8"/>
            </p:custDataLst>
          </p:nvPr>
        </p:nvSpPr>
        <p:spPr bwMode="auto">
          <a:xfrm>
            <a:off x="4660900" y="2406650"/>
            <a:ext cx="30543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9644A67-AA86-4B45-B63F-753A578F544C}" type="datetime'Oth''e''rs (bricks'','' ''alumi''''nium'''', glass ''etc'''')'">
              <a:rPr lang="en-GB" altLang="en-US" sz="1400" smtClean="0"/>
              <a:pPr marL="0" lvl="0" indent="0">
                <a:spcBef>
                  <a:spcPct val="0"/>
                </a:spcBef>
                <a:spcAft>
                  <a:spcPct val="0"/>
                </a:spcAft>
                <a:buNone/>
              </a:pPr>
              <a:t>Others (bricks, aluminium, glass etc)</a:t>
            </a:fld>
            <a:endParaRPr lang="en-GB" sz="1400" noProof="0">
              <a:cs typeface="Inter" panose="020B0604020202020204" charset="0"/>
            </a:endParaRPr>
          </a:p>
        </p:txBody>
      </p:sp>
    </p:spTree>
    <p:extLst>
      <p:ext uri="{BB962C8B-B14F-4D97-AF65-F5344CB8AC3E}">
        <p14:creationId xmlns:p14="http://schemas.microsoft.com/office/powerpoint/2010/main" val="2825229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719E2EC-6C7C-687C-43B6-4C5F978DE30C}"/>
              </a:ext>
            </a:extLst>
          </p:cNvPr>
          <p:cNvGraphicFramePr>
            <a:graphicFrameLocks noChangeAspect="1"/>
          </p:cNvGraphicFramePr>
          <p:nvPr>
            <p:custDataLst>
              <p:tags r:id="rId1"/>
            </p:custDataLst>
            <p:extLst>
              <p:ext uri="{D42A27DB-BD31-4B8C-83A1-F6EECF244321}">
                <p14:modId xmlns:p14="http://schemas.microsoft.com/office/powerpoint/2010/main" val="224902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think-cell data - do not delete" hidden="1">
                        <a:extLst>
                          <a:ext uri="{FF2B5EF4-FFF2-40B4-BE49-F238E27FC236}">
                            <a16:creationId xmlns:a16="http://schemas.microsoft.com/office/drawing/2014/main" id="{1719E2EC-6C7C-687C-43B6-4C5F978DE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516066-0B6B-56C9-DC50-FB4C040A5F82}"/>
              </a:ext>
            </a:extLst>
          </p:cNvPr>
          <p:cNvSpPr>
            <a:spLocks noGrp="1"/>
          </p:cNvSpPr>
          <p:nvPr>
            <p:ph type="title"/>
          </p:nvPr>
        </p:nvSpPr>
        <p:spPr>
          <a:xfrm>
            <a:off x="382384" y="339162"/>
            <a:ext cx="11438313" cy="708715"/>
          </a:xfrm>
        </p:spPr>
        <p:txBody>
          <a:bodyPr vert="horz"/>
          <a:lstStyle/>
          <a:p>
            <a:r>
              <a:rPr lang="en-GB" sz="2000"/>
              <a:t>Embodied carbon refers to the emissions arising from the construction, maintenance and demolishing of buildings </a:t>
            </a:r>
          </a:p>
        </p:txBody>
      </p:sp>
      <p:sp>
        <p:nvSpPr>
          <p:cNvPr id="3" name="Slide Number Placeholder 2">
            <a:extLst>
              <a:ext uri="{FF2B5EF4-FFF2-40B4-BE49-F238E27FC236}">
                <a16:creationId xmlns:a16="http://schemas.microsoft.com/office/drawing/2014/main" id="{1B337B37-F638-0344-8B24-9C4297A8D34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B6D191-819E-455F-BC39-F2381519C0C1}" type="slidenum">
              <a:rPr kumimoji="0" lang="en-US" sz="1200" b="0" i="0" u="none" strike="noStrike" kern="1200" cap="none" spc="0" normalizeH="0" baseline="0" noProof="0" smtClean="0">
                <a:ln>
                  <a:noFill/>
                </a:ln>
                <a:solidFill>
                  <a:srgbClr val="000000">
                    <a:tint val="75000"/>
                  </a:srgbClr>
                </a:solidFill>
                <a:effectLst/>
                <a:uLnTx/>
                <a:uFillTx/>
                <a:latin typeface="Century Gothic" panose="020B0502020202020204" pitchFamily="34" charset="0"/>
                <a:ea typeface="Inter" panose="020B0502030000000004" pitchFamily="34" charset="0"/>
                <a:cs typeface="Inter" panose="020B05020300000000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tint val="75000"/>
                </a:srgbClr>
              </a:solidFill>
              <a:effectLst/>
              <a:uLnTx/>
              <a:uFillTx/>
              <a:latin typeface="Century Gothic" panose="020B0502020202020204" pitchFamily="34" charset="0"/>
              <a:ea typeface="Inter" panose="020B0502030000000004" pitchFamily="34" charset="0"/>
              <a:cs typeface="Inter" panose="020B0502030000000004" pitchFamily="34" charset="0"/>
            </a:endParaRPr>
          </a:p>
        </p:txBody>
      </p:sp>
      <p:sp>
        <p:nvSpPr>
          <p:cNvPr id="4" name="Footer Placeholder 3">
            <a:extLst>
              <a:ext uri="{FF2B5EF4-FFF2-40B4-BE49-F238E27FC236}">
                <a16:creationId xmlns:a16="http://schemas.microsoft.com/office/drawing/2014/main" id="{01D511C0-1DD2-CC2E-80F9-2245A3996578}"/>
              </a:ext>
            </a:extLst>
          </p:cNvPr>
          <p:cNvSpPr>
            <a:spLocks noGrp="1"/>
          </p:cNvSpPr>
          <p:nvPr>
            <p:ph type="ftr" sz="quarter" idx="12"/>
          </p:nvPr>
        </p:nvSpPr>
        <p:spPr>
          <a:xfrm>
            <a:off x="1446000" y="6443541"/>
            <a:ext cx="9675845" cy="270205"/>
          </a:xfrm>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a:rPr>
              <a:t>Source: New Buildings Institute, available at: www.newbuildings.org/code_policy/embodied-carbon/. [Accessed 24/09/24].</a:t>
            </a:r>
            <a:endParaRPr kumimoji="0" lang="en-US" sz="9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607016DE-6723-6FBA-2054-CD94EB0B2D9D}"/>
              </a:ext>
            </a:extLst>
          </p:cNvPr>
          <p:cNvPicPr>
            <a:picLocks noChangeAspect="1"/>
          </p:cNvPicPr>
          <p:nvPr/>
        </p:nvPicPr>
        <p:blipFill rotWithShape="1">
          <a:blip r:embed="rId5"/>
          <a:srcRect l="1320" t="30063" r="9529" b="16358"/>
          <a:stretch/>
        </p:blipFill>
        <p:spPr>
          <a:xfrm>
            <a:off x="691934" y="1925909"/>
            <a:ext cx="10808132" cy="2715154"/>
          </a:xfrm>
          <a:prstGeom prst="rect">
            <a:avLst/>
          </a:prstGeom>
        </p:spPr>
      </p:pic>
      <p:cxnSp>
        <p:nvCxnSpPr>
          <p:cNvPr id="7" name="Straight Connector 6">
            <a:extLst>
              <a:ext uri="{FF2B5EF4-FFF2-40B4-BE49-F238E27FC236}">
                <a16:creationId xmlns:a16="http://schemas.microsoft.com/office/drawing/2014/main" id="{7590C668-E7C2-CA30-88A1-F5F84C9F6515}"/>
              </a:ext>
            </a:extLst>
          </p:cNvPr>
          <p:cNvCxnSpPr>
            <a:cxnSpLocks/>
          </p:cNvCxnSpPr>
          <p:nvPr/>
        </p:nvCxnSpPr>
        <p:spPr>
          <a:xfrm>
            <a:off x="376843" y="1383638"/>
            <a:ext cx="114383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37BAB61-5E6D-5943-3C81-F6C808905761}"/>
              </a:ext>
            </a:extLst>
          </p:cNvPr>
          <p:cNvSpPr txBox="1">
            <a:spLocks/>
          </p:cNvSpPr>
          <p:nvPr/>
        </p:nvSpPr>
        <p:spPr>
          <a:xfrm>
            <a:off x="382384" y="1071788"/>
            <a:ext cx="930674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Sources of embodied and operational emissions</a:t>
            </a:r>
            <a:r>
              <a:rPr lang="en-GB" sz="1400" b="1">
                <a:solidFill>
                  <a:srgbClr val="004876"/>
                </a:solidFill>
                <a:latin typeface="Century Gothic" panose="020B0502020202020204" pitchFamily="34" charset="0"/>
              </a:rPr>
              <a:t> across the building life cycle </a:t>
            </a:r>
            <a:endParaRPr kumimoji="0" lang="en-GB" sz="1400" b="1"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2AD0AD2F-B6C3-91B9-EEAB-457B56B739B6}"/>
              </a:ext>
            </a:extLst>
          </p:cNvPr>
          <p:cNvSpPr txBox="1">
            <a:spLocks/>
          </p:cNvSpPr>
          <p:nvPr/>
        </p:nvSpPr>
        <p:spPr>
          <a:xfrm>
            <a:off x="1005063" y="4789272"/>
            <a:ext cx="1960490" cy="1369606"/>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Fuel + </a:t>
            </a:r>
            <a:r>
              <a:rPr lang="en-GB" sz="1200">
                <a:solidFill>
                  <a:srgbClr val="000000"/>
                </a:solidFill>
                <a:latin typeface="Century Gothic" panose="020B0502020202020204" pitchFamily="34" charset="0"/>
              </a:rPr>
              <a:t>process e</a:t>
            </a: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missions from producing building materials (e.g., steel, cement and concrete)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Fossil fuels used in factories and transportation</a:t>
            </a:r>
          </a:p>
        </p:txBody>
      </p:sp>
      <p:cxnSp>
        <p:nvCxnSpPr>
          <p:cNvPr id="75" name="Straight Connector 74">
            <a:extLst>
              <a:ext uri="{FF2B5EF4-FFF2-40B4-BE49-F238E27FC236}">
                <a16:creationId xmlns:a16="http://schemas.microsoft.com/office/drawing/2014/main" id="{FD87ADBD-C254-7ED1-D54B-D03BE2DFA21C}"/>
              </a:ext>
            </a:extLst>
          </p:cNvPr>
          <p:cNvCxnSpPr>
            <a:cxnSpLocks/>
          </p:cNvCxnSpPr>
          <p:nvPr/>
        </p:nvCxnSpPr>
        <p:spPr>
          <a:xfrm>
            <a:off x="3084657" y="4789272"/>
            <a:ext cx="0" cy="148590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D80BB7-3296-DC96-FF6E-9BD886FCB9F2}"/>
              </a:ext>
            </a:extLst>
          </p:cNvPr>
          <p:cNvSpPr txBox="1">
            <a:spLocks/>
          </p:cNvSpPr>
          <p:nvPr/>
        </p:nvSpPr>
        <p:spPr>
          <a:xfrm>
            <a:off x="3162352" y="4789272"/>
            <a:ext cx="1363898" cy="738664"/>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Fossil fuels used for machinery and transportation </a:t>
            </a:r>
          </a:p>
        </p:txBody>
      </p:sp>
      <p:sp>
        <p:nvSpPr>
          <p:cNvPr id="18" name="TextBox 17">
            <a:extLst>
              <a:ext uri="{FF2B5EF4-FFF2-40B4-BE49-F238E27FC236}">
                <a16:creationId xmlns:a16="http://schemas.microsoft.com/office/drawing/2014/main" id="{D1B5FCB7-8BBC-E6D1-CCC5-E65A909F862C}"/>
              </a:ext>
            </a:extLst>
          </p:cNvPr>
          <p:cNvSpPr txBox="1">
            <a:spLocks/>
          </p:cNvSpPr>
          <p:nvPr/>
        </p:nvSpPr>
        <p:spPr>
          <a:xfrm>
            <a:off x="4738591" y="4789272"/>
            <a:ext cx="2594716" cy="815608"/>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Material production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Century Gothic" panose="020B0502020202020204" pitchFamily="34" charset="0"/>
              </a:rPr>
              <a:t>Emissions relating to the production of new heating systems and equipment </a:t>
            </a:r>
            <a:endPar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E6FF352E-0302-435B-CBD3-E61958FCB2C5}"/>
              </a:ext>
            </a:extLst>
          </p:cNvPr>
          <p:cNvSpPr txBox="1">
            <a:spLocks/>
          </p:cNvSpPr>
          <p:nvPr/>
        </p:nvSpPr>
        <p:spPr>
          <a:xfrm>
            <a:off x="9055412" y="4789272"/>
            <a:ext cx="2594716" cy="923330"/>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Fossil fuels used for:</a:t>
            </a: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latin typeface="Century Gothic" panose="020B0502020202020204" pitchFamily="34" charset="0"/>
              </a:rPr>
              <a:t>Demolition and machinery </a:t>
            </a:r>
            <a:endPar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Transportation of waste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Recycling or disposal processes</a:t>
            </a:r>
          </a:p>
        </p:txBody>
      </p:sp>
      <p:cxnSp>
        <p:nvCxnSpPr>
          <p:cNvPr id="48" name="Straight Connector 47">
            <a:extLst>
              <a:ext uri="{FF2B5EF4-FFF2-40B4-BE49-F238E27FC236}">
                <a16:creationId xmlns:a16="http://schemas.microsoft.com/office/drawing/2014/main" id="{820771A8-195F-6E2B-CC8C-1632A7966226}"/>
              </a:ext>
            </a:extLst>
          </p:cNvPr>
          <p:cNvCxnSpPr>
            <a:cxnSpLocks/>
          </p:cNvCxnSpPr>
          <p:nvPr/>
        </p:nvCxnSpPr>
        <p:spPr>
          <a:xfrm>
            <a:off x="4603944" y="4789272"/>
            <a:ext cx="0" cy="148590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A7F13B8-B13A-21E0-A7BF-AF072CE663B6}"/>
              </a:ext>
            </a:extLst>
          </p:cNvPr>
          <p:cNvCxnSpPr>
            <a:cxnSpLocks/>
          </p:cNvCxnSpPr>
          <p:nvPr/>
        </p:nvCxnSpPr>
        <p:spPr>
          <a:xfrm>
            <a:off x="7452410" y="4789272"/>
            <a:ext cx="0" cy="148590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3253E9F-ED03-3A28-2867-D8B4ED26E533}"/>
              </a:ext>
            </a:extLst>
          </p:cNvPr>
          <p:cNvCxnSpPr>
            <a:cxnSpLocks/>
          </p:cNvCxnSpPr>
          <p:nvPr/>
        </p:nvCxnSpPr>
        <p:spPr>
          <a:xfrm>
            <a:off x="8905708" y="4789272"/>
            <a:ext cx="0" cy="148590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34FD73C0-545E-4E78-212D-278501FA8B0D}"/>
              </a:ext>
            </a:extLst>
          </p:cNvPr>
          <p:cNvSpPr/>
          <p:nvPr/>
        </p:nvSpPr>
        <p:spPr>
          <a:xfrm>
            <a:off x="7552220" y="2375559"/>
            <a:ext cx="1269414" cy="3899613"/>
          </a:xfrm>
          <a:prstGeom prst="rect">
            <a:avLst/>
          </a:prstGeom>
          <a:solidFill>
            <a:schemeClr val="bg1">
              <a:lumMod val="95000"/>
              <a:alpha val="5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B6C69B8E-0E39-F218-B9E0-3D79991F862C}"/>
              </a:ext>
            </a:extLst>
          </p:cNvPr>
          <p:cNvSpPr txBox="1">
            <a:spLocks/>
          </p:cNvSpPr>
          <p:nvPr/>
        </p:nvSpPr>
        <p:spPr>
          <a:xfrm>
            <a:off x="7625658" y="4789272"/>
            <a:ext cx="1129988" cy="923330"/>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lumMod val="50000"/>
                    <a:lumOff val="50000"/>
                  </a:schemeClr>
                </a:solidFill>
                <a:latin typeface="Century Gothic" panose="020B0502020202020204" pitchFamily="34" charset="0"/>
              </a:rPr>
              <a:t>Heating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mn-ea"/>
                <a:cs typeface="+mn-cs"/>
              </a:rPr>
              <a:t>Cooling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lumMod val="50000"/>
                    <a:lumOff val="50000"/>
                  </a:schemeClr>
                </a:solidFill>
                <a:latin typeface="Century Gothic" panose="020B0502020202020204" pitchFamily="34" charset="0"/>
              </a:rPr>
              <a:t>Cooking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mn-ea"/>
                <a:cs typeface="+mn-cs"/>
              </a:rPr>
              <a:t>Lighting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lumMod val="50000"/>
                    <a:lumOff val="50000"/>
                  </a:schemeClr>
                </a:solidFill>
                <a:latin typeface="Century Gothic" panose="020B0502020202020204" pitchFamily="34" charset="0"/>
              </a:rPr>
              <a:t>Appliances </a:t>
            </a:r>
            <a:endParaRPr kumimoji="0" lang="en-GB" sz="1200" b="0" i="0" u="none" strike="noStrike" kern="1200" cap="none" spc="0" normalizeH="0" baseline="0" noProof="0">
              <a:ln>
                <a:noFill/>
              </a:ln>
              <a:solidFill>
                <a:schemeClr val="tx1">
                  <a:lumMod val="50000"/>
                  <a:lumOff val="50000"/>
                </a:schemeClr>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00F4BD77-EEE7-1C97-6CAF-DC9867F1725F}"/>
              </a:ext>
            </a:extLst>
          </p:cNvPr>
          <p:cNvSpPr txBox="1">
            <a:spLocks/>
          </p:cNvSpPr>
          <p:nvPr/>
        </p:nvSpPr>
        <p:spPr>
          <a:xfrm>
            <a:off x="802308" y="2573356"/>
            <a:ext cx="677328" cy="553998"/>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Type of building emissions</a:t>
            </a:r>
          </a:p>
        </p:txBody>
      </p:sp>
      <p:sp>
        <p:nvSpPr>
          <p:cNvPr id="13" name="TextBox 12">
            <a:extLst>
              <a:ext uri="{FF2B5EF4-FFF2-40B4-BE49-F238E27FC236}">
                <a16:creationId xmlns:a16="http://schemas.microsoft.com/office/drawing/2014/main" id="{557A2484-359D-E37B-842A-E9E3CE96EE97}"/>
              </a:ext>
            </a:extLst>
          </p:cNvPr>
          <p:cNvSpPr txBox="1">
            <a:spLocks/>
          </p:cNvSpPr>
          <p:nvPr/>
        </p:nvSpPr>
        <p:spPr>
          <a:xfrm>
            <a:off x="597657" y="3617159"/>
            <a:ext cx="524928" cy="184666"/>
          </a:xfrm>
          <a:prstGeom prst="rect">
            <a:avLst/>
          </a:prstGeom>
          <a:solidFill>
            <a:schemeClr val="bg1"/>
          </a:solid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Time</a:t>
            </a:r>
          </a:p>
        </p:txBody>
      </p:sp>
      <p:sp>
        <p:nvSpPr>
          <p:cNvPr id="15" name="TextBox 14">
            <a:extLst>
              <a:ext uri="{FF2B5EF4-FFF2-40B4-BE49-F238E27FC236}">
                <a16:creationId xmlns:a16="http://schemas.microsoft.com/office/drawing/2014/main" id="{609AD707-D504-45A7-877B-F23F01578B87}"/>
              </a:ext>
            </a:extLst>
          </p:cNvPr>
          <p:cNvSpPr txBox="1">
            <a:spLocks/>
          </p:cNvSpPr>
          <p:nvPr/>
        </p:nvSpPr>
        <p:spPr>
          <a:xfrm>
            <a:off x="1041277" y="3953989"/>
            <a:ext cx="717817" cy="553998"/>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Extract raw materials</a:t>
            </a:r>
          </a:p>
        </p:txBody>
      </p:sp>
      <p:sp>
        <p:nvSpPr>
          <p:cNvPr id="17" name="TextBox 16">
            <a:extLst>
              <a:ext uri="{FF2B5EF4-FFF2-40B4-BE49-F238E27FC236}">
                <a16:creationId xmlns:a16="http://schemas.microsoft.com/office/drawing/2014/main" id="{1173056D-DB84-E28D-D672-745A4B4B28C6}"/>
              </a:ext>
            </a:extLst>
          </p:cNvPr>
          <p:cNvSpPr txBox="1">
            <a:spLocks/>
          </p:cNvSpPr>
          <p:nvPr/>
        </p:nvSpPr>
        <p:spPr>
          <a:xfrm>
            <a:off x="2483222" y="3953989"/>
            <a:ext cx="717817" cy="553998"/>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Manu-facture products</a:t>
            </a:r>
          </a:p>
        </p:txBody>
      </p:sp>
      <p:sp>
        <p:nvSpPr>
          <p:cNvPr id="16" name="TextBox 15">
            <a:extLst>
              <a:ext uri="{FF2B5EF4-FFF2-40B4-BE49-F238E27FC236}">
                <a16:creationId xmlns:a16="http://schemas.microsoft.com/office/drawing/2014/main" id="{8C049610-CA9E-C9D4-DBC4-1DA0F1422F1F}"/>
              </a:ext>
            </a:extLst>
          </p:cNvPr>
          <p:cNvSpPr txBox="1">
            <a:spLocks/>
          </p:cNvSpPr>
          <p:nvPr/>
        </p:nvSpPr>
        <p:spPr>
          <a:xfrm>
            <a:off x="1765405" y="3953989"/>
            <a:ext cx="717817" cy="553998"/>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Transport to factory</a:t>
            </a:r>
          </a:p>
        </p:txBody>
      </p:sp>
      <p:sp>
        <p:nvSpPr>
          <p:cNvPr id="21" name="TextBox 20">
            <a:extLst>
              <a:ext uri="{FF2B5EF4-FFF2-40B4-BE49-F238E27FC236}">
                <a16:creationId xmlns:a16="http://schemas.microsoft.com/office/drawing/2014/main" id="{E8B9B6EB-F34A-FCC7-CF26-A78D01F06081}"/>
              </a:ext>
            </a:extLst>
          </p:cNvPr>
          <p:cNvSpPr txBox="1">
            <a:spLocks/>
          </p:cNvSpPr>
          <p:nvPr/>
        </p:nvSpPr>
        <p:spPr>
          <a:xfrm>
            <a:off x="3154230" y="3953989"/>
            <a:ext cx="717817"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Transport to site</a:t>
            </a:r>
          </a:p>
        </p:txBody>
      </p:sp>
      <p:sp>
        <p:nvSpPr>
          <p:cNvPr id="24" name="TextBox 23">
            <a:extLst>
              <a:ext uri="{FF2B5EF4-FFF2-40B4-BE49-F238E27FC236}">
                <a16:creationId xmlns:a16="http://schemas.microsoft.com/office/drawing/2014/main" id="{81BD4972-1B94-23F7-92B7-B8F461B4AA4E}"/>
              </a:ext>
            </a:extLst>
          </p:cNvPr>
          <p:cNvSpPr txBox="1">
            <a:spLocks/>
          </p:cNvSpPr>
          <p:nvPr/>
        </p:nvSpPr>
        <p:spPr>
          <a:xfrm>
            <a:off x="3731875" y="4491691"/>
            <a:ext cx="717817"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23" name="TextBox 22">
            <a:extLst>
              <a:ext uri="{FF2B5EF4-FFF2-40B4-BE49-F238E27FC236}">
                <a16:creationId xmlns:a16="http://schemas.microsoft.com/office/drawing/2014/main" id="{8C1240D9-3229-83C2-7C77-F557AB430E39}"/>
              </a:ext>
            </a:extLst>
          </p:cNvPr>
          <p:cNvSpPr txBox="1">
            <a:spLocks/>
          </p:cNvSpPr>
          <p:nvPr/>
        </p:nvSpPr>
        <p:spPr>
          <a:xfrm>
            <a:off x="3851151" y="3953989"/>
            <a:ext cx="717817" cy="553998"/>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Con-struct the building</a:t>
            </a:r>
          </a:p>
        </p:txBody>
      </p:sp>
      <p:sp>
        <p:nvSpPr>
          <p:cNvPr id="26" name="TextBox 25">
            <a:extLst>
              <a:ext uri="{FF2B5EF4-FFF2-40B4-BE49-F238E27FC236}">
                <a16:creationId xmlns:a16="http://schemas.microsoft.com/office/drawing/2014/main" id="{3036F7E4-A93F-D121-FEF8-137A48974539}"/>
              </a:ext>
            </a:extLst>
          </p:cNvPr>
          <p:cNvSpPr txBox="1">
            <a:spLocks/>
          </p:cNvSpPr>
          <p:nvPr/>
        </p:nvSpPr>
        <p:spPr>
          <a:xfrm>
            <a:off x="4499377" y="3953989"/>
            <a:ext cx="446141"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Use</a:t>
            </a:r>
          </a:p>
        </p:txBody>
      </p:sp>
      <p:sp>
        <p:nvSpPr>
          <p:cNvPr id="27" name="TextBox 26">
            <a:extLst>
              <a:ext uri="{FF2B5EF4-FFF2-40B4-BE49-F238E27FC236}">
                <a16:creationId xmlns:a16="http://schemas.microsoft.com/office/drawing/2014/main" id="{6FBCA778-3D74-0BF6-CEC1-C4F768781951}"/>
              </a:ext>
            </a:extLst>
          </p:cNvPr>
          <p:cNvSpPr txBox="1">
            <a:spLocks/>
          </p:cNvSpPr>
          <p:nvPr/>
        </p:nvSpPr>
        <p:spPr>
          <a:xfrm>
            <a:off x="6167330" y="3953989"/>
            <a:ext cx="713882"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Replace-</a:t>
            </a:r>
            <a:r>
              <a:rPr kumimoji="0" lang="en-US" sz="1200" i="0" u="none" strike="noStrike" kern="1200" cap="none" spc="0" normalizeH="0" baseline="0" noProof="0" err="1">
                <a:ln>
                  <a:noFill/>
                </a:ln>
                <a:effectLst/>
                <a:uLnTx/>
                <a:uFillTx/>
                <a:latin typeface="Century Gothic" panose="020B0502020202020204" pitchFamily="34" charset="0"/>
              </a:rPr>
              <a:t>ment</a:t>
            </a: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28" name="TextBox 27">
            <a:extLst>
              <a:ext uri="{FF2B5EF4-FFF2-40B4-BE49-F238E27FC236}">
                <a16:creationId xmlns:a16="http://schemas.microsoft.com/office/drawing/2014/main" id="{6574EC77-E885-EC47-C521-AD8F23B5FBB8}"/>
              </a:ext>
            </a:extLst>
          </p:cNvPr>
          <p:cNvSpPr txBox="1">
            <a:spLocks/>
          </p:cNvSpPr>
          <p:nvPr/>
        </p:nvSpPr>
        <p:spPr>
          <a:xfrm>
            <a:off x="4989601" y="3953989"/>
            <a:ext cx="614111"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err="1">
                <a:ln>
                  <a:noFill/>
                </a:ln>
                <a:effectLst/>
                <a:uLnTx/>
                <a:uFillTx/>
                <a:latin typeface="Century Gothic" panose="020B0502020202020204" pitchFamily="34" charset="0"/>
              </a:rPr>
              <a:t>Mainte</a:t>
            </a:r>
            <a:r>
              <a:rPr kumimoji="0" lang="en-US" sz="1200" i="0" u="none" strike="noStrike" kern="1200" cap="none" spc="0" normalizeH="0" baseline="0" noProof="0">
                <a:ln>
                  <a:noFill/>
                </a:ln>
                <a:effectLst/>
                <a:uLnTx/>
                <a:uFillTx/>
                <a:latin typeface="Century Gothic" panose="020B0502020202020204" pitchFamily="34" charset="0"/>
              </a:rPr>
              <a:t>-nance</a:t>
            </a:r>
          </a:p>
        </p:txBody>
      </p:sp>
      <p:sp>
        <p:nvSpPr>
          <p:cNvPr id="29" name="TextBox 28">
            <a:extLst>
              <a:ext uri="{FF2B5EF4-FFF2-40B4-BE49-F238E27FC236}">
                <a16:creationId xmlns:a16="http://schemas.microsoft.com/office/drawing/2014/main" id="{E3E6DC2B-0C8C-2A5B-D044-B795D55881DA}"/>
              </a:ext>
            </a:extLst>
          </p:cNvPr>
          <p:cNvSpPr txBox="1">
            <a:spLocks/>
          </p:cNvSpPr>
          <p:nvPr/>
        </p:nvSpPr>
        <p:spPr>
          <a:xfrm>
            <a:off x="5572848" y="3953989"/>
            <a:ext cx="614111"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Repair</a:t>
            </a:r>
          </a:p>
        </p:txBody>
      </p:sp>
      <p:sp>
        <p:nvSpPr>
          <p:cNvPr id="30" name="TextBox 29">
            <a:extLst>
              <a:ext uri="{FF2B5EF4-FFF2-40B4-BE49-F238E27FC236}">
                <a16:creationId xmlns:a16="http://schemas.microsoft.com/office/drawing/2014/main" id="{17D4EBDB-F6B5-D8D4-5C90-55138500E574}"/>
              </a:ext>
            </a:extLst>
          </p:cNvPr>
          <p:cNvSpPr txBox="1">
            <a:spLocks/>
          </p:cNvSpPr>
          <p:nvPr/>
        </p:nvSpPr>
        <p:spPr>
          <a:xfrm>
            <a:off x="6864251" y="3953989"/>
            <a:ext cx="713882"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err="1">
                <a:ln>
                  <a:noFill/>
                </a:ln>
                <a:effectLst/>
                <a:uLnTx/>
                <a:uFillTx/>
                <a:latin typeface="Century Gothic" panose="020B0502020202020204" pitchFamily="34" charset="0"/>
              </a:rPr>
              <a:t>Refur-bishment</a:t>
            </a: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31" name="TextBox 30">
            <a:extLst>
              <a:ext uri="{FF2B5EF4-FFF2-40B4-BE49-F238E27FC236}">
                <a16:creationId xmlns:a16="http://schemas.microsoft.com/office/drawing/2014/main" id="{CB719537-32C7-B7F5-69C2-4EFCF9A1239D}"/>
              </a:ext>
            </a:extLst>
          </p:cNvPr>
          <p:cNvSpPr txBox="1">
            <a:spLocks/>
          </p:cNvSpPr>
          <p:nvPr/>
        </p:nvSpPr>
        <p:spPr>
          <a:xfrm>
            <a:off x="7569181" y="3953989"/>
            <a:ext cx="713882"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a:ln>
                  <a:noFill/>
                </a:ln>
                <a:effectLst/>
                <a:uLnTx/>
                <a:uFillTx/>
                <a:latin typeface="Century Gothic" panose="020B0502020202020204" pitchFamily="34" charset="0"/>
              </a:rPr>
              <a:t>Energy use</a:t>
            </a:r>
          </a:p>
        </p:txBody>
      </p:sp>
      <p:sp>
        <p:nvSpPr>
          <p:cNvPr id="32" name="TextBox 31">
            <a:extLst>
              <a:ext uri="{FF2B5EF4-FFF2-40B4-BE49-F238E27FC236}">
                <a16:creationId xmlns:a16="http://schemas.microsoft.com/office/drawing/2014/main" id="{44D24081-B0AD-D935-D73A-880F8FD12F60}"/>
              </a:ext>
            </a:extLst>
          </p:cNvPr>
          <p:cNvSpPr txBox="1">
            <a:spLocks/>
          </p:cNvSpPr>
          <p:nvPr/>
        </p:nvSpPr>
        <p:spPr>
          <a:xfrm>
            <a:off x="8177507" y="3953989"/>
            <a:ext cx="713882"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1" u="none" strike="noStrike" kern="1200" cap="none" spc="0" normalizeH="0" baseline="0" noProof="0">
              <a:ln>
                <a:noFill/>
              </a:ln>
              <a:effectLst/>
              <a:uLnTx/>
              <a:uFillTx/>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1" u="none" strike="noStrike" kern="1200" cap="none" spc="0" normalizeH="0" baseline="0" noProof="0">
              <a:ln>
                <a:noFill/>
              </a:ln>
              <a:effectLst/>
              <a:uLnTx/>
              <a:uFillTx/>
              <a:latin typeface="Century Gothic" panose="020B0502020202020204" pitchFamily="34" charset="0"/>
            </a:endParaRPr>
          </a:p>
        </p:txBody>
      </p:sp>
      <p:sp>
        <p:nvSpPr>
          <p:cNvPr id="33" name="TextBox 32">
            <a:extLst>
              <a:ext uri="{FF2B5EF4-FFF2-40B4-BE49-F238E27FC236}">
                <a16:creationId xmlns:a16="http://schemas.microsoft.com/office/drawing/2014/main" id="{C882FFE7-8295-D048-038C-0C383E80EAA6}"/>
              </a:ext>
            </a:extLst>
          </p:cNvPr>
          <p:cNvSpPr txBox="1">
            <a:spLocks/>
          </p:cNvSpPr>
          <p:nvPr/>
        </p:nvSpPr>
        <p:spPr>
          <a:xfrm>
            <a:off x="8776881" y="3953989"/>
            <a:ext cx="713882" cy="553998"/>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err="1">
                <a:latin typeface="Century Gothic" panose="020B0502020202020204" pitchFamily="34" charset="0"/>
              </a:rPr>
              <a:t>Demol-ish</a:t>
            </a:r>
            <a:r>
              <a:rPr lang="en-US" sz="1200">
                <a:latin typeface="Century Gothic" panose="020B0502020202020204" pitchFamily="34" charset="0"/>
              </a:rPr>
              <a:t> building</a:t>
            </a: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34" name="TextBox 33">
            <a:extLst>
              <a:ext uri="{FF2B5EF4-FFF2-40B4-BE49-F238E27FC236}">
                <a16:creationId xmlns:a16="http://schemas.microsoft.com/office/drawing/2014/main" id="{17EFB749-53FD-8F4A-A774-3CDE2D5181DA}"/>
              </a:ext>
            </a:extLst>
          </p:cNvPr>
          <p:cNvSpPr txBox="1">
            <a:spLocks/>
          </p:cNvSpPr>
          <p:nvPr/>
        </p:nvSpPr>
        <p:spPr>
          <a:xfrm>
            <a:off x="9464266" y="3953989"/>
            <a:ext cx="713882" cy="738664"/>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Haul away waste materials</a:t>
            </a: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43" name="TextBox 42">
            <a:extLst>
              <a:ext uri="{FF2B5EF4-FFF2-40B4-BE49-F238E27FC236}">
                <a16:creationId xmlns:a16="http://schemas.microsoft.com/office/drawing/2014/main" id="{5808B5B3-5B27-C7AD-8369-9EE18A0FBB0F}"/>
              </a:ext>
            </a:extLst>
          </p:cNvPr>
          <p:cNvSpPr txBox="1">
            <a:spLocks/>
          </p:cNvSpPr>
          <p:nvPr/>
        </p:nvSpPr>
        <p:spPr>
          <a:xfrm>
            <a:off x="10767319" y="3953989"/>
            <a:ext cx="800396"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Disposal</a:t>
            </a: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35" name="TextBox 34">
            <a:extLst>
              <a:ext uri="{FF2B5EF4-FFF2-40B4-BE49-F238E27FC236}">
                <a16:creationId xmlns:a16="http://schemas.microsoft.com/office/drawing/2014/main" id="{26342869-41ED-B3C3-BFB7-EA6155AE8060}"/>
              </a:ext>
            </a:extLst>
          </p:cNvPr>
          <p:cNvSpPr txBox="1">
            <a:spLocks/>
          </p:cNvSpPr>
          <p:nvPr/>
        </p:nvSpPr>
        <p:spPr>
          <a:xfrm>
            <a:off x="10044364" y="3953989"/>
            <a:ext cx="800396"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Recycling</a:t>
            </a: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45" name="TextBox 44">
            <a:extLst>
              <a:ext uri="{FF2B5EF4-FFF2-40B4-BE49-F238E27FC236}">
                <a16:creationId xmlns:a16="http://schemas.microsoft.com/office/drawing/2014/main" id="{5C51D19C-0814-BAF3-6328-255A8271F7A5}"/>
              </a:ext>
            </a:extLst>
          </p:cNvPr>
          <p:cNvSpPr txBox="1">
            <a:spLocks/>
          </p:cNvSpPr>
          <p:nvPr/>
        </p:nvSpPr>
        <p:spPr>
          <a:xfrm>
            <a:off x="1747768" y="2460882"/>
            <a:ext cx="838023" cy="184666"/>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Century Gothic" panose="020B0502020202020204" pitchFamily="34" charset="0"/>
              </a:rPr>
              <a:t>Embodied</a:t>
            </a:r>
          </a:p>
        </p:txBody>
      </p:sp>
      <p:sp>
        <p:nvSpPr>
          <p:cNvPr id="46" name="TextBox 45">
            <a:extLst>
              <a:ext uri="{FF2B5EF4-FFF2-40B4-BE49-F238E27FC236}">
                <a16:creationId xmlns:a16="http://schemas.microsoft.com/office/drawing/2014/main" id="{B9AE4E40-0138-EA90-7CDE-EC0AAE51A64A}"/>
              </a:ext>
            </a:extLst>
          </p:cNvPr>
          <p:cNvSpPr txBox="1">
            <a:spLocks/>
          </p:cNvSpPr>
          <p:nvPr/>
        </p:nvSpPr>
        <p:spPr>
          <a:xfrm>
            <a:off x="3372036" y="2460882"/>
            <a:ext cx="838023" cy="184666"/>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Century Gothic" panose="020B0502020202020204" pitchFamily="34" charset="0"/>
              </a:rPr>
              <a:t>Embodied</a:t>
            </a:r>
          </a:p>
        </p:txBody>
      </p:sp>
      <p:sp>
        <p:nvSpPr>
          <p:cNvPr id="47" name="TextBox 46">
            <a:extLst>
              <a:ext uri="{FF2B5EF4-FFF2-40B4-BE49-F238E27FC236}">
                <a16:creationId xmlns:a16="http://schemas.microsoft.com/office/drawing/2014/main" id="{03F95037-1257-C777-B2AD-85774471B73B}"/>
              </a:ext>
            </a:extLst>
          </p:cNvPr>
          <p:cNvSpPr txBox="1">
            <a:spLocks/>
          </p:cNvSpPr>
          <p:nvPr/>
        </p:nvSpPr>
        <p:spPr>
          <a:xfrm>
            <a:off x="5508940" y="2460882"/>
            <a:ext cx="838023" cy="184666"/>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Century Gothic" panose="020B0502020202020204" pitchFamily="34" charset="0"/>
              </a:rPr>
              <a:t>Embodied</a:t>
            </a:r>
          </a:p>
        </p:txBody>
      </p:sp>
      <p:sp>
        <p:nvSpPr>
          <p:cNvPr id="53" name="TextBox 52">
            <a:extLst>
              <a:ext uri="{FF2B5EF4-FFF2-40B4-BE49-F238E27FC236}">
                <a16:creationId xmlns:a16="http://schemas.microsoft.com/office/drawing/2014/main" id="{AE72406D-CCBC-8934-7469-889672A389A9}"/>
              </a:ext>
            </a:extLst>
          </p:cNvPr>
          <p:cNvSpPr txBox="1">
            <a:spLocks/>
          </p:cNvSpPr>
          <p:nvPr/>
        </p:nvSpPr>
        <p:spPr>
          <a:xfrm>
            <a:off x="7757596" y="2460882"/>
            <a:ext cx="1050934" cy="184666"/>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Operational</a:t>
            </a:r>
          </a:p>
        </p:txBody>
      </p:sp>
      <p:sp>
        <p:nvSpPr>
          <p:cNvPr id="54" name="TextBox 53">
            <a:extLst>
              <a:ext uri="{FF2B5EF4-FFF2-40B4-BE49-F238E27FC236}">
                <a16:creationId xmlns:a16="http://schemas.microsoft.com/office/drawing/2014/main" id="{3D968F2A-53F7-0CB9-A945-21C2C2536F4B}"/>
              </a:ext>
            </a:extLst>
          </p:cNvPr>
          <p:cNvSpPr txBox="1">
            <a:spLocks/>
          </p:cNvSpPr>
          <p:nvPr/>
        </p:nvSpPr>
        <p:spPr>
          <a:xfrm>
            <a:off x="9689124" y="2460882"/>
            <a:ext cx="838023" cy="184666"/>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Century Gothic" panose="020B0502020202020204" pitchFamily="34" charset="0"/>
              </a:rPr>
              <a:t>Embodied</a:t>
            </a:r>
          </a:p>
        </p:txBody>
      </p:sp>
      <p:sp>
        <p:nvSpPr>
          <p:cNvPr id="55" name="TextBox 54">
            <a:extLst>
              <a:ext uri="{FF2B5EF4-FFF2-40B4-BE49-F238E27FC236}">
                <a16:creationId xmlns:a16="http://schemas.microsoft.com/office/drawing/2014/main" id="{F7C99C34-5FA7-260D-0E97-99D4FA40A189}"/>
              </a:ext>
            </a:extLst>
          </p:cNvPr>
          <p:cNvSpPr txBox="1">
            <a:spLocks/>
          </p:cNvSpPr>
          <p:nvPr/>
        </p:nvSpPr>
        <p:spPr>
          <a:xfrm>
            <a:off x="1549296" y="2105344"/>
            <a:ext cx="1123624" cy="215444"/>
          </a:xfrm>
          <a:prstGeom prst="rect">
            <a:avLst/>
          </a:prstGeom>
          <a:solidFill>
            <a:srgbClr val="CF5E36"/>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entury Gothic" panose="020B0502020202020204" pitchFamily="34" charset="0"/>
              </a:rPr>
              <a:t>Product</a:t>
            </a:r>
          </a:p>
        </p:txBody>
      </p:sp>
      <p:sp>
        <p:nvSpPr>
          <p:cNvPr id="57" name="TextBox 56">
            <a:extLst>
              <a:ext uri="{FF2B5EF4-FFF2-40B4-BE49-F238E27FC236}">
                <a16:creationId xmlns:a16="http://schemas.microsoft.com/office/drawing/2014/main" id="{48EAADFE-7926-F8A5-C085-1610D73D752C}"/>
              </a:ext>
            </a:extLst>
          </p:cNvPr>
          <p:cNvSpPr txBox="1">
            <a:spLocks/>
          </p:cNvSpPr>
          <p:nvPr/>
        </p:nvSpPr>
        <p:spPr>
          <a:xfrm>
            <a:off x="5072358" y="2085192"/>
            <a:ext cx="3124309" cy="215444"/>
          </a:xfrm>
          <a:prstGeom prst="rect">
            <a:avLst/>
          </a:prstGeom>
          <a:solidFill>
            <a:srgbClr val="AECA39"/>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58" name="TextBox 57">
            <a:extLst>
              <a:ext uri="{FF2B5EF4-FFF2-40B4-BE49-F238E27FC236}">
                <a16:creationId xmlns:a16="http://schemas.microsoft.com/office/drawing/2014/main" id="{AD1A12E2-4169-457E-D134-A06F4C124A17}"/>
              </a:ext>
            </a:extLst>
          </p:cNvPr>
          <p:cNvSpPr txBox="1">
            <a:spLocks/>
          </p:cNvSpPr>
          <p:nvPr/>
        </p:nvSpPr>
        <p:spPr>
          <a:xfrm>
            <a:off x="9446442" y="2105344"/>
            <a:ext cx="1463661" cy="215444"/>
          </a:xfrm>
          <a:prstGeom prst="rect">
            <a:avLst/>
          </a:prstGeom>
          <a:solidFill>
            <a:srgbClr val="00ADEF"/>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56" name="TextBox 55">
            <a:extLst>
              <a:ext uri="{FF2B5EF4-FFF2-40B4-BE49-F238E27FC236}">
                <a16:creationId xmlns:a16="http://schemas.microsoft.com/office/drawing/2014/main" id="{50D10EDC-E70A-C66E-D0FD-77F600BF4434}"/>
              </a:ext>
            </a:extLst>
          </p:cNvPr>
          <p:cNvSpPr txBox="1">
            <a:spLocks/>
          </p:cNvSpPr>
          <p:nvPr/>
        </p:nvSpPr>
        <p:spPr>
          <a:xfrm>
            <a:off x="3170063" y="1939903"/>
            <a:ext cx="1123624" cy="430887"/>
          </a:xfrm>
          <a:prstGeom prst="rect">
            <a:avLst/>
          </a:prstGeom>
          <a:solidFill>
            <a:srgbClr val="F68922"/>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entury Gothic" panose="020B0502020202020204" pitchFamily="34" charset="0"/>
              </a:rPr>
              <a:t> Construction</a:t>
            </a:r>
          </a:p>
        </p:txBody>
      </p:sp>
      <p:sp>
        <p:nvSpPr>
          <p:cNvPr id="61" name="TextBox 60">
            <a:extLst>
              <a:ext uri="{FF2B5EF4-FFF2-40B4-BE49-F238E27FC236}">
                <a16:creationId xmlns:a16="http://schemas.microsoft.com/office/drawing/2014/main" id="{F4102AE3-5D1F-C6C2-009C-C12FEA72E7E8}"/>
              </a:ext>
            </a:extLst>
          </p:cNvPr>
          <p:cNvSpPr txBox="1">
            <a:spLocks/>
          </p:cNvSpPr>
          <p:nvPr/>
        </p:nvSpPr>
        <p:spPr>
          <a:xfrm>
            <a:off x="11412538" y="1608567"/>
            <a:ext cx="335394" cy="697627"/>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effectLst/>
              <a:uLnTx/>
              <a:uFillTx/>
              <a:latin typeface="Century Gothic" panose="020B0502020202020204" pitchFamily="34" charset="0"/>
            </a:endParaRPr>
          </a:p>
        </p:txBody>
      </p:sp>
      <p:sp>
        <p:nvSpPr>
          <p:cNvPr id="6" name="Rectangle 5">
            <a:extLst>
              <a:ext uri="{FF2B5EF4-FFF2-40B4-BE49-F238E27FC236}">
                <a16:creationId xmlns:a16="http://schemas.microsoft.com/office/drawing/2014/main" id="{3371C3C3-9ED2-7D19-92D2-7DC1681CE44A}"/>
              </a:ext>
            </a:extLst>
          </p:cNvPr>
          <p:cNvSpPr/>
          <p:nvPr/>
        </p:nvSpPr>
        <p:spPr>
          <a:xfrm>
            <a:off x="1169720" y="1536573"/>
            <a:ext cx="3176036" cy="313238"/>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A. Upfront phase</a:t>
            </a:r>
          </a:p>
        </p:txBody>
      </p:sp>
      <p:sp>
        <p:nvSpPr>
          <p:cNvPr id="19" name="Rectangle 18">
            <a:extLst>
              <a:ext uri="{FF2B5EF4-FFF2-40B4-BE49-F238E27FC236}">
                <a16:creationId xmlns:a16="http://schemas.microsoft.com/office/drawing/2014/main" id="{2FA8CB6A-207B-0CE6-8F46-1219EA1F3BB4}"/>
              </a:ext>
            </a:extLst>
          </p:cNvPr>
          <p:cNvSpPr/>
          <p:nvPr/>
        </p:nvSpPr>
        <p:spPr>
          <a:xfrm>
            <a:off x="4385590" y="1538129"/>
            <a:ext cx="4436043" cy="398854"/>
          </a:xfrm>
          <a:prstGeom prst="rect">
            <a:avLst/>
          </a:prstGeom>
          <a:solidFill>
            <a:srgbClr val="AECA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B. Maintenance and use phase </a:t>
            </a:r>
          </a:p>
        </p:txBody>
      </p:sp>
      <p:sp>
        <p:nvSpPr>
          <p:cNvPr id="25" name="Rectangle 24">
            <a:extLst>
              <a:ext uri="{FF2B5EF4-FFF2-40B4-BE49-F238E27FC236}">
                <a16:creationId xmlns:a16="http://schemas.microsoft.com/office/drawing/2014/main" id="{377A863E-3647-9B58-A5D2-D970F4F026F0}"/>
              </a:ext>
            </a:extLst>
          </p:cNvPr>
          <p:cNvSpPr/>
          <p:nvPr/>
        </p:nvSpPr>
        <p:spPr>
          <a:xfrm>
            <a:off x="8861467" y="1531194"/>
            <a:ext cx="2530091" cy="398854"/>
          </a:xfrm>
          <a:prstGeom prst="rect">
            <a:avLst/>
          </a:prstGeom>
          <a:solidFill>
            <a:srgbClr val="00AD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C. </a:t>
            </a:r>
            <a:r>
              <a:rPr lang="en-GB" sz="1400" b="1">
                <a:solidFill>
                  <a:schemeClr val="bg1"/>
                </a:solidFill>
                <a:latin typeface="Century Gothic" panose="020B0502020202020204" pitchFamily="34" charset="0"/>
              </a:rPr>
              <a:t>End of life phase </a:t>
            </a:r>
            <a:endParaRPr lang="en-GB" sz="1400" b="1">
              <a:ln>
                <a:noFill/>
              </a:ln>
              <a:solidFill>
                <a:schemeClr val="bg1"/>
              </a:solidFill>
              <a:latin typeface="Century Gothic" panose="020B0502020202020204" pitchFamily="34" charset="0"/>
            </a:endParaRPr>
          </a:p>
        </p:txBody>
      </p:sp>
      <p:sp>
        <p:nvSpPr>
          <p:cNvPr id="36" name="Rectangle 35">
            <a:extLst>
              <a:ext uri="{FF2B5EF4-FFF2-40B4-BE49-F238E27FC236}">
                <a16:creationId xmlns:a16="http://schemas.microsoft.com/office/drawing/2014/main" id="{B3EEEB19-0835-7131-EC00-BBADB18CA1AA}"/>
              </a:ext>
            </a:extLst>
          </p:cNvPr>
          <p:cNvSpPr/>
          <p:nvPr/>
        </p:nvSpPr>
        <p:spPr>
          <a:xfrm>
            <a:off x="11412538" y="2105344"/>
            <a:ext cx="365055" cy="37469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C9E5A62A-8937-BA83-2907-B2642F4F988C}"/>
              </a:ext>
            </a:extLst>
          </p:cNvPr>
          <p:cNvSpPr/>
          <p:nvPr/>
        </p:nvSpPr>
        <p:spPr>
          <a:xfrm>
            <a:off x="1684365" y="2689606"/>
            <a:ext cx="933926" cy="44294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7" name="Rectangle 36">
            <a:extLst>
              <a:ext uri="{FF2B5EF4-FFF2-40B4-BE49-F238E27FC236}">
                <a16:creationId xmlns:a16="http://schemas.microsoft.com/office/drawing/2014/main" id="{CA8D2496-37F9-C69D-285E-977A8E6DEAA6}"/>
              </a:ext>
            </a:extLst>
          </p:cNvPr>
          <p:cNvSpPr/>
          <p:nvPr/>
        </p:nvSpPr>
        <p:spPr>
          <a:xfrm>
            <a:off x="3201039" y="2684390"/>
            <a:ext cx="933926" cy="3972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8" name="Rectangle 37">
            <a:extLst>
              <a:ext uri="{FF2B5EF4-FFF2-40B4-BE49-F238E27FC236}">
                <a16:creationId xmlns:a16="http://schemas.microsoft.com/office/drawing/2014/main" id="{2D623AF9-62F6-1C4F-2148-B0542C865E3A}"/>
              </a:ext>
            </a:extLst>
          </p:cNvPr>
          <p:cNvSpPr/>
          <p:nvPr/>
        </p:nvSpPr>
        <p:spPr>
          <a:xfrm>
            <a:off x="5741016" y="2677560"/>
            <a:ext cx="933926" cy="3972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9" name="Rectangle 38">
            <a:extLst>
              <a:ext uri="{FF2B5EF4-FFF2-40B4-BE49-F238E27FC236}">
                <a16:creationId xmlns:a16="http://schemas.microsoft.com/office/drawing/2014/main" id="{7942B311-5C10-5907-86DD-389EB34F4788}"/>
              </a:ext>
            </a:extLst>
          </p:cNvPr>
          <p:cNvSpPr/>
          <p:nvPr/>
        </p:nvSpPr>
        <p:spPr>
          <a:xfrm>
            <a:off x="9658194" y="2703370"/>
            <a:ext cx="933926" cy="3972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cxnSp>
        <p:nvCxnSpPr>
          <p:cNvPr id="44" name="Straight Arrow Connector 43">
            <a:extLst>
              <a:ext uri="{FF2B5EF4-FFF2-40B4-BE49-F238E27FC236}">
                <a16:creationId xmlns:a16="http://schemas.microsoft.com/office/drawing/2014/main" id="{CDFCFFA5-8ECE-2F47-B72D-7136E9893871}"/>
              </a:ext>
            </a:extLst>
          </p:cNvPr>
          <p:cNvCxnSpPr/>
          <p:nvPr/>
        </p:nvCxnSpPr>
        <p:spPr>
          <a:xfrm>
            <a:off x="1169720" y="3779523"/>
            <a:ext cx="106454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652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48CF38F1-0E92-FF9D-44C8-29D21EE58957}"/>
              </a:ext>
            </a:extLst>
          </p:cNvPr>
          <p:cNvGraphicFramePr>
            <a:graphicFrameLocks noChangeAspect="1"/>
          </p:cNvGraphicFramePr>
          <p:nvPr>
            <p:custDataLst>
              <p:tags r:id="rId1"/>
            </p:custDataLst>
            <p:extLst>
              <p:ext uri="{D42A27DB-BD31-4B8C-83A1-F6EECF244321}">
                <p14:modId xmlns:p14="http://schemas.microsoft.com/office/powerpoint/2010/main" val="408276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4" progId="TCLayout.ActiveDocument.1">
                  <p:embed/>
                </p:oleObj>
              </mc:Choice>
              <mc:Fallback>
                <p:oleObj name="think-cell Slide" r:id="rId22" imgW="395" imgH="394" progId="TCLayout.ActiveDocument.1">
                  <p:embed/>
                  <p:pic>
                    <p:nvPicPr>
                      <p:cNvPr id="19" name="think-cell data - do not delete" hidden="1">
                        <a:extLst>
                          <a:ext uri="{FF2B5EF4-FFF2-40B4-BE49-F238E27FC236}">
                            <a16:creationId xmlns:a16="http://schemas.microsoft.com/office/drawing/2014/main" id="{48CF38F1-0E92-FF9D-44C8-29D21EE58957}"/>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DABF63-E5B0-071D-0D3B-EDADA476559C}"/>
              </a:ext>
            </a:extLst>
          </p:cNvPr>
          <p:cNvSpPr>
            <a:spLocks noGrp="1"/>
          </p:cNvSpPr>
          <p:nvPr>
            <p:ph type="title"/>
          </p:nvPr>
        </p:nvSpPr>
        <p:spPr>
          <a:xfrm>
            <a:off x="370094" y="302291"/>
            <a:ext cx="11438313" cy="708715"/>
          </a:xfrm>
        </p:spPr>
        <p:txBody>
          <a:bodyPr vert="horz"/>
          <a:lstStyle/>
          <a:p>
            <a:r>
              <a:rPr lang="en-GB" sz="2000" dirty="0"/>
              <a:t>Embodied emissions are large, one-off bursts of emissions at a few points in a building’s lifecycle; operational emissions occur every year a building is in operation</a:t>
            </a:r>
          </a:p>
        </p:txBody>
      </p:sp>
      <p:sp>
        <p:nvSpPr>
          <p:cNvPr id="3" name="Slide Number Placeholder 2">
            <a:extLst>
              <a:ext uri="{FF2B5EF4-FFF2-40B4-BE49-F238E27FC236}">
                <a16:creationId xmlns:a16="http://schemas.microsoft.com/office/drawing/2014/main" id="{C8DC99F5-D071-A6BD-69D1-2B9D04A42270}"/>
              </a:ext>
            </a:extLst>
          </p:cNvPr>
          <p:cNvSpPr>
            <a:spLocks noGrp="1"/>
          </p:cNvSpPr>
          <p:nvPr>
            <p:ph type="sldNum" sz="quarter" idx="11"/>
          </p:nvPr>
        </p:nvSpPr>
        <p:spPr/>
        <p:txBody>
          <a:bodyPr/>
          <a:lstStyle/>
          <a:p>
            <a:fld id="{ABB6D191-819E-455F-BC39-F2381519C0C1}" type="slidenum">
              <a:rPr lang="en-US" noProof="0" smtClean="0"/>
              <a:t>51</a:t>
            </a:fld>
            <a:endParaRPr lang="en-US" noProof="0"/>
          </a:p>
        </p:txBody>
      </p:sp>
      <p:cxnSp>
        <p:nvCxnSpPr>
          <p:cNvPr id="28" name="Straight Connector 27">
            <a:extLst>
              <a:ext uri="{FF2B5EF4-FFF2-40B4-BE49-F238E27FC236}">
                <a16:creationId xmlns:a16="http://schemas.microsoft.com/office/drawing/2014/main" id="{3032F995-BF5F-8B1B-C811-3ADFD25755CB}"/>
              </a:ext>
            </a:extLst>
          </p:cNvPr>
          <p:cNvCxnSpPr>
            <a:cxnSpLocks/>
          </p:cNvCxnSpPr>
          <p:nvPr/>
        </p:nvCxnSpPr>
        <p:spPr>
          <a:xfrm>
            <a:off x="382384" y="1584325"/>
            <a:ext cx="810263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D92446B-6B52-614E-5B3C-144C1B3BDC77}"/>
              </a:ext>
            </a:extLst>
          </p:cNvPr>
          <p:cNvSpPr txBox="1">
            <a:spLocks/>
          </p:cNvSpPr>
          <p:nvPr/>
        </p:nvSpPr>
        <p:spPr>
          <a:xfrm>
            <a:off x="382383" y="1096962"/>
            <a:ext cx="8551409" cy="390526"/>
          </a:xfrm>
          <a:prstGeom prst="rect">
            <a:avLst/>
          </a:prstGeom>
          <a:noFill/>
        </p:spPr>
        <p:txBody>
          <a:bodyPr wrap="square" lIns="0" tIns="0" rIns="0" bIns="0" rtlCol="0" anchor="t">
            <a:spAutoFit/>
          </a:bodyPr>
          <a:lstStyle/>
          <a:p>
            <a:r>
              <a:rPr lang="en-GB" sz="1400" b="1">
                <a:solidFill>
                  <a:schemeClr val="tx2"/>
                </a:solidFill>
                <a:latin typeface="Century Gothic"/>
              </a:rPr>
              <a:t>Whole life carbon emissions – Europe </a:t>
            </a:r>
          </a:p>
          <a:p>
            <a:r>
              <a:rPr lang="en-GB" sz="1100">
                <a:solidFill>
                  <a:schemeClr val="bg2">
                    <a:lumMod val="50000"/>
                  </a:schemeClr>
                </a:solidFill>
                <a:latin typeface="Century Gothic"/>
              </a:rPr>
              <a:t>kgCO</a:t>
            </a:r>
            <a:r>
              <a:rPr lang="en-GB" sz="1100" baseline="-25000">
                <a:solidFill>
                  <a:schemeClr val="bg2">
                    <a:lumMod val="50000"/>
                  </a:schemeClr>
                </a:solidFill>
                <a:latin typeface="Century Gothic"/>
              </a:rPr>
              <a:t>2</a:t>
            </a:r>
            <a:r>
              <a:rPr lang="en-GB" sz="1100">
                <a:solidFill>
                  <a:schemeClr val="bg2">
                    <a:lumMod val="50000"/>
                  </a:schemeClr>
                </a:solidFill>
                <a:latin typeface="Century Gothic"/>
              </a:rPr>
              <a:t>e per m</a:t>
            </a:r>
            <a:r>
              <a:rPr lang="en-GB" sz="1100" baseline="30000">
                <a:solidFill>
                  <a:schemeClr val="bg2">
                    <a:lumMod val="50000"/>
                  </a:schemeClr>
                </a:solidFill>
                <a:latin typeface="Century Gothic"/>
              </a:rPr>
              <a:t>2</a:t>
            </a:r>
            <a:endParaRPr lang="en-GB" sz="1100" b="1">
              <a:solidFill>
                <a:schemeClr val="bg2">
                  <a:lumMod val="50000"/>
                </a:schemeClr>
              </a:solidFill>
              <a:latin typeface="Century Gothic" panose="020B0502020202020204" pitchFamily="34" charset="0"/>
            </a:endParaRPr>
          </a:p>
        </p:txBody>
      </p:sp>
      <p:sp>
        <p:nvSpPr>
          <p:cNvPr id="30" name="Footer Placeholder 3">
            <a:extLst>
              <a:ext uri="{FF2B5EF4-FFF2-40B4-BE49-F238E27FC236}">
                <a16:creationId xmlns:a16="http://schemas.microsoft.com/office/drawing/2014/main" id="{5DF6CD5D-686B-38DC-C348-AC3005E9EA21}"/>
              </a:ext>
            </a:extLst>
          </p:cNvPr>
          <p:cNvSpPr>
            <a:spLocks noGrp="1"/>
          </p:cNvSpPr>
          <p:nvPr>
            <p:ph type="ftr" sz="quarter" idx="12"/>
          </p:nvPr>
        </p:nvSpPr>
        <p:spPr>
          <a:xfrm>
            <a:off x="1446000" y="6339057"/>
            <a:ext cx="9675845" cy="374689"/>
          </a:xfrm>
        </p:spPr>
        <p:txBody>
          <a:bodyPr lIns="91440" tIns="45720" rIns="91440" bIns="45720" anchor="t"/>
          <a:lstStyle/>
          <a:p>
            <a:r>
              <a:rPr lang="en-US" dirty="0">
                <a:latin typeface="Century Gothic"/>
              </a:rPr>
              <a:t>Note: Based on an assessment of six buildings in Europe.</a:t>
            </a:r>
            <a:endParaRPr lang="en-US" dirty="0"/>
          </a:p>
          <a:p>
            <a:r>
              <a:rPr lang="en-US" dirty="0">
                <a:latin typeface="Century Gothic"/>
              </a:rPr>
              <a:t>Source: Adapted from WBCSD &amp; Arup (2023), </a:t>
            </a:r>
            <a:r>
              <a:rPr lang="en-GB" i="1" dirty="0">
                <a:latin typeface="Century Gothic"/>
              </a:rPr>
              <a:t>Net-zero buildings Halving construction emissions today</a:t>
            </a:r>
            <a:r>
              <a:rPr lang="en-GB" dirty="0">
                <a:latin typeface="Century Gothic"/>
              </a:rPr>
              <a:t>; RMI (2023), </a:t>
            </a:r>
            <a:r>
              <a:rPr lang="en-GB" i="1" dirty="0">
                <a:latin typeface="Century Gothic"/>
              </a:rPr>
              <a:t>Embodied Carbon 101: Building Materials.</a:t>
            </a:r>
            <a:endParaRPr lang="en-GB" dirty="0"/>
          </a:p>
        </p:txBody>
      </p:sp>
      <p:sp>
        <p:nvSpPr>
          <p:cNvPr id="17" name="Rectangle: Rounded Corners 16">
            <a:extLst>
              <a:ext uri="{FF2B5EF4-FFF2-40B4-BE49-F238E27FC236}">
                <a16:creationId xmlns:a16="http://schemas.microsoft.com/office/drawing/2014/main" id="{8B67BDF2-6DD2-E407-9B7B-8248992E1E3A}"/>
              </a:ext>
            </a:extLst>
          </p:cNvPr>
          <p:cNvSpPr>
            <a:spLocks/>
          </p:cNvSpPr>
          <p:nvPr/>
        </p:nvSpPr>
        <p:spPr>
          <a:xfrm>
            <a:off x="8789988" y="1584324"/>
            <a:ext cx="3030708" cy="4400549"/>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285750" indent="-200025">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There is a lack of data and </a:t>
            </a:r>
            <a:r>
              <a:rPr lang="en-GB" sz="1400" b="1" dirty="0">
                <a:solidFill>
                  <a:schemeClr val="tx1"/>
                </a:solidFill>
                <a:latin typeface="Century Gothic" panose="020B0502020202020204" pitchFamily="34" charset="0"/>
              </a:rPr>
              <a:t>no consensus </a:t>
            </a:r>
            <a:r>
              <a:rPr lang="en-GB" sz="1400" dirty="0">
                <a:solidFill>
                  <a:schemeClr val="tx1"/>
                </a:solidFill>
                <a:latin typeface="Century Gothic" panose="020B0502020202020204" pitchFamily="34" charset="0"/>
              </a:rPr>
              <a:t>on the level of embodied carbon emissions globally today</a:t>
            </a:r>
          </a:p>
          <a:p>
            <a:pPr marL="285750" indent="-200025">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European case studies suggest that embodied carbon accounts for </a:t>
            </a:r>
            <a:r>
              <a:rPr lang="en-GB" sz="1400" b="1" dirty="0">
                <a:solidFill>
                  <a:schemeClr val="tx1"/>
                </a:solidFill>
                <a:latin typeface="Century Gothic" panose="020B0502020202020204" pitchFamily="34" charset="0"/>
              </a:rPr>
              <a:t>~50% of a building’s lifecycle emissions </a:t>
            </a:r>
            <a:r>
              <a:rPr lang="en-GB" sz="1400" dirty="0">
                <a:solidFill>
                  <a:schemeClr val="tx1"/>
                </a:solidFill>
                <a:latin typeface="Century Gothic" panose="020B0502020202020204" pitchFamily="34" charset="0"/>
              </a:rPr>
              <a:t>– but this can vary across countries depending on the carbon intensity of the grid, heating technology, and materials used</a:t>
            </a:r>
          </a:p>
          <a:p>
            <a:pPr marL="285750" indent="-200025">
              <a:spcAft>
                <a:spcPts val="1200"/>
              </a:spcAft>
              <a:buFont typeface="Arial" panose="020B0604020202020204" pitchFamily="34" charset="0"/>
              <a:buChar char="•"/>
            </a:pPr>
            <a:r>
              <a:rPr lang="en-GB" sz="1400" dirty="0">
                <a:solidFill>
                  <a:schemeClr val="tx1"/>
                </a:solidFill>
                <a:latin typeface="Century Gothic" panose="020B0502020202020204" pitchFamily="34" charset="0"/>
              </a:rPr>
              <a:t>The </a:t>
            </a:r>
            <a:r>
              <a:rPr lang="en-GB" sz="1400" b="1" dirty="0">
                <a:solidFill>
                  <a:schemeClr val="tx1"/>
                </a:solidFill>
                <a:latin typeface="Century Gothic" panose="020B0502020202020204" pitchFamily="34" charset="0"/>
              </a:rPr>
              <a:t>vast majority </a:t>
            </a:r>
            <a:r>
              <a:rPr lang="en-GB" sz="1400" dirty="0">
                <a:solidFill>
                  <a:schemeClr val="tx1"/>
                </a:solidFill>
                <a:latin typeface="Century Gothic" panose="020B0502020202020204" pitchFamily="34" charset="0"/>
              </a:rPr>
              <a:t>of embodied carbon emissions are in the </a:t>
            </a:r>
            <a:r>
              <a:rPr lang="en-GB" sz="1400" b="1" dirty="0">
                <a:solidFill>
                  <a:schemeClr val="tx1"/>
                </a:solidFill>
                <a:latin typeface="Century Gothic" panose="020B0502020202020204" pitchFamily="34" charset="0"/>
              </a:rPr>
              <a:t>upfront stages (product + construction)</a:t>
            </a:r>
          </a:p>
        </p:txBody>
      </p:sp>
      <p:graphicFrame>
        <p:nvGraphicFramePr>
          <p:cNvPr id="8" name="Chart 7">
            <a:extLst>
              <a:ext uri="{FF2B5EF4-FFF2-40B4-BE49-F238E27FC236}">
                <a16:creationId xmlns:a16="http://schemas.microsoft.com/office/drawing/2014/main" id="{82A9D4B7-215B-0A13-CB6E-01442441D6B6}"/>
              </a:ext>
            </a:extLst>
          </p:cNvPr>
          <p:cNvGraphicFramePr/>
          <p:nvPr>
            <p:custDataLst>
              <p:tags r:id="rId2"/>
            </p:custDataLst>
            <p:extLst>
              <p:ext uri="{D42A27DB-BD31-4B8C-83A1-F6EECF244321}">
                <p14:modId xmlns:p14="http://schemas.microsoft.com/office/powerpoint/2010/main" val="4252231636"/>
              </p:ext>
            </p:extLst>
          </p:nvPr>
        </p:nvGraphicFramePr>
        <p:xfrm>
          <a:off x="5819775" y="2124075"/>
          <a:ext cx="2747963" cy="3330575"/>
        </p:xfrm>
        <a:graphic>
          <a:graphicData uri="http://schemas.openxmlformats.org/drawingml/2006/chart">
            <c:chart xmlns:c="http://schemas.openxmlformats.org/drawingml/2006/chart" xmlns:r="http://schemas.openxmlformats.org/officeDocument/2006/relationships" r:id="rId24"/>
          </a:graphicData>
        </a:graphic>
      </p:graphicFrame>
      <p:sp>
        <p:nvSpPr>
          <p:cNvPr id="1034"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gray">
          <a:xfrm>
            <a:off x="7138988" y="4846638"/>
            <a:ext cx="287338" cy="192088"/>
          </a:xfrm>
          <a:prstGeom prst="rect">
            <a:avLst/>
          </a:prstGeom>
          <a:solidFill>
            <a:schemeClr val="accent1"/>
          </a:solidFill>
          <a:ln>
            <a:noFill/>
          </a:ln>
          <a:effec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86DC16-8F0D-438E-B95F-BD0AA71C4170}" type="datetime'''''2''''''''''''''''''''%'">
              <a:rPr lang="en-GB" altLang="en-US" sz="1400" smtClean="0">
                <a:solidFill>
                  <a:schemeClr val="bg1"/>
                </a:solidFill>
                <a:effectLst/>
              </a:rPr>
              <a:pPr marL="0" lvl="0" indent="0" algn="ctr">
                <a:spcBef>
                  <a:spcPct val="0"/>
                </a:spcBef>
                <a:spcAft>
                  <a:spcPct val="0"/>
                </a:spcAft>
                <a:buNone/>
              </a:pPr>
              <a:t>2%</a:t>
            </a:fld>
            <a:endParaRPr lang="en-GB" sz="1400" noProof="0">
              <a:solidFill>
                <a:schemeClr val="bg1"/>
              </a:solidFill>
            </a:endParaRPr>
          </a:p>
        </p:txBody>
      </p:sp>
      <p:sp>
        <p:nvSpPr>
          <p:cNvPr id="47" name="TextBox 46">
            <a:extLst>
              <a:ext uri="{FF2B5EF4-FFF2-40B4-BE49-F238E27FC236}">
                <a16:creationId xmlns:a16="http://schemas.microsoft.com/office/drawing/2014/main" id="{E8AA1F56-3DF6-489A-5A5A-51138672C6A0}"/>
              </a:ext>
            </a:extLst>
          </p:cNvPr>
          <p:cNvSpPr txBox="1"/>
          <p:nvPr/>
        </p:nvSpPr>
        <p:spPr>
          <a:xfrm>
            <a:off x="2297513" y="5975806"/>
            <a:ext cx="1589874" cy="215444"/>
          </a:xfrm>
          <a:prstGeom prst="rect">
            <a:avLst/>
          </a:prstGeom>
          <a:noFill/>
        </p:spPr>
        <p:txBody>
          <a:bodyPr wrap="square" lIns="0" tIns="0" rIns="0" bIns="0" rtlCol="0">
            <a:spAutoFit/>
          </a:bodyPr>
          <a:lstStyle/>
          <a:p>
            <a:pPr algn="ctr"/>
            <a:r>
              <a:rPr lang="en-GB" sz="1400">
                <a:latin typeface="Century Gothic" panose="020B0502020202020204" pitchFamily="34" charset="0"/>
              </a:rPr>
              <a:t>Years</a:t>
            </a:r>
          </a:p>
        </p:txBody>
      </p:sp>
      <p:sp>
        <p:nvSpPr>
          <p:cNvPr id="1050" name="TextBox 1049">
            <a:extLst>
              <a:ext uri="{FF2B5EF4-FFF2-40B4-BE49-F238E27FC236}">
                <a16:creationId xmlns:a16="http://schemas.microsoft.com/office/drawing/2014/main" id="{77D2B277-FB87-3DDF-A01C-378421D9D3DE}"/>
              </a:ext>
            </a:extLst>
          </p:cNvPr>
          <p:cNvSpPr txBox="1"/>
          <p:nvPr/>
        </p:nvSpPr>
        <p:spPr>
          <a:xfrm>
            <a:off x="6021006" y="1849661"/>
            <a:ext cx="2464011" cy="430887"/>
          </a:xfrm>
          <a:prstGeom prst="rect">
            <a:avLst/>
          </a:prstGeom>
          <a:noFill/>
        </p:spPr>
        <p:txBody>
          <a:bodyPr wrap="square" lIns="0" tIns="0" rIns="0" bIns="0" rtlCol="0">
            <a:spAutoFit/>
          </a:bodyPr>
          <a:lstStyle/>
          <a:p>
            <a:pPr algn="ctr"/>
            <a:r>
              <a:rPr lang="en-GB" sz="1400" b="1">
                <a:latin typeface="Century Gothic" panose="020B0502020202020204" pitchFamily="34" charset="0"/>
              </a:rPr>
              <a:t>Share of total lifecycle emissions over 60 years </a:t>
            </a:r>
          </a:p>
        </p:txBody>
      </p:sp>
      <p:graphicFrame>
        <p:nvGraphicFramePr>
          <p:cNvPr id="1072" name="Chart 1071">
            <a:extLst>
              <a:ext uri="{FF2B5EF4-FFF2-40B4-BE49-F238E27FC236}">
                <a16:creationId xmlns:a16="http://schemas.microsoft.com/office/drawing/2014/main" id="{07ABD289-099C-2536-C823-E34895629025}"/>
              </a:ext>
            </a:extLst>
          </p:cNvPr>
          <p:cNvGraphicFramePr/>
          <p:nvPr>
            <p:custDataLst>
              <p:tags r:id="rId4"/>
            </p:custDataLst>
          </p:nvPr>
        </p:nvGraphicFramePr>
        <p:xfrm>
          <a:off x="434975" y="1822450"/>
          <a:ext cx="5334000" cy="4133850"/>
        </p:xfrm>
        <a:graphic>
          <a:graphicData uri="http://schemas.openxmlformats.org/drawingml/2006/chart">
            <c:chart xmlns:c="http://schemas.openxmlformats.org/drawingml/2006/chart" xmlns:r="http://schemas.openxmlformats.org/officeDocument/2006/relationships" r:id="rId25"/>
          </a:graphicData>
        </a:graphic>
      </p:graphicFrame>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5"/>
            </p:custDataLst>
          </p:nvPr>
        </p:nvSpPr>
        <p:spPr bwMode="auto">
          <a:xfrm>
            <a:off x="558800" y="5740400"/>
            <a:ext cx="968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BC86417-9854-4235-8831-95898974BCF1}" type="datetime'''''''''''''''''''''''''''0'''''''''''''''''''''''''">
              <a:rPr lang="en-GB" altLang="en-US" sz="1200" smtClean="0"/>
              <a:pPr marL="0" lvl="0" indent="0" algn="ctr">
                <a:spcBef>
                  <a:spcPct val="0"/>
                </a:spcBef>
                <a:spcAft>
                  <a:spcPct val="0"/>
                </a:spcAft>
                <a:buNone/>
              </a:pPr>
              <a:t>0</a:t>
            </a:fld>
            <a:endParaRPr lang="en-GB" sz="1200" noProof="0"/>
          </a:p>
        </p:txBody>
      </p:sp>
      <p:sp>
        <p:nvSpPr>
          <p:cNvPr id="34" name="Text Placeholder 2">
            <a:extLst>
              <a:ext uri="{FF2B5EF4-FFF2-40B4-BE49-F238E27FC236}">
                <a16:creationId xmlns:a16="http://schemas.microsoft.com/office/drawing/2014/main" id="{4C1A37CE-2E88-E68A-E96A-9C83FE1D1841}"/>
              </a:ext>
            </a:extLst>
          </p:cNvPr>
          <p:cNvSpPr>
            <a:spLocks noGrp="1"/>
          </p:cNvSpPr>
          <p:nvPr>
            <p:custDataLst>
              <p:tags r:id="rId6"/>
            </p:custDataLst>
          </p:nvPr>
        </p:nvSpPr>
        <p:spPr bwMode="auto">
          <a:xfrm>
            <a:off x="1354138" y="5740400"/>
            <a:ext cx="180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2CB458C-0999-4D38-AAD2-3C562F02A974}" type="datetime'''''''1''''''''''''''''''''''''''''''''''''0'">
              <a:rPr lang="en-GB" altLang="en-US" sz="1200" smtClean="0"/>
              <a:pPr marL="0" lvl="0" indent="0" algn="ctr">
                <a:spcBef>
                  <a:spcPct val="0"/>
                </a:spcBef>
                <a:spcAft>
                  <a:spcPct val="0"/>
                </a:spcAft>
                <a:buNone/>
              </a:pPr>
              <a:t>10</a:t>
            </a:fld>
            <a:endParaRPr lang="en-GB" sz="1200" noProof="0"/>
          </a:p>
        </p:txBody>
      </p:sp>
      <p:sp>
        <p:nvSpPr>
          <p:cNvPr id="46" name="Text Placeholder 2">
            <a:extLst>
              <a:ext uri="{FF2B5EF4-FFF2-40B4-BE49-F238E27FC236}">
                <a16:creationId xmlns:a16="http://schemas.microsoft.com/office/drawing/2014/main" id="{F90EADAD-C5CA-D6E1-E4AB-C4E765E2B179}"/>
              </a:ext>
            </a:extLst>
          </p:cNvPr>
          <p:cNvSpPr>
            <a:spLocks noGrp="1"/>
          </p:cNvSpPr>
          <p:nvPr>
            <p:custDataLst>
              <p:tags r:id="rId7"/>
            </p:custDataLst>
          </p:nvPr>
        </p:nvSpPr>
        <p:spPr bwMode="auto">
          <a:xfrm>
            <a:off x="2193925" y="5740400"/>
            <a:ext cx="180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FE26FCA-709A-427E-A7F3-948982E6203D}" type="datetime'''''2''''''''''''''''''''''''''''''''0'''''''''''''''''''">
              <a:rPr lang="en-GB" altLang="en-US" sz="1200" smtClean="0"/>
              <a:pPr marL="0" lvl="0" indent="0" algn="ctr">
                <a:spcBef>
                  <a:spcPct val="0"/>
                </a:spcBef>
                <a:spcAft>
                  <a:spcPct val="0"/>
                </a:spcAft>
                <a:buNone/>
              </a:pPr>
              <a:t>20</a:t>
            </a:fld>
            <a:endParaRPr lang="en-GB" sz="1200" noProof="0"/>
          </a:p>
        </p:txBody>
      </p:sp>
      <p:sp>
        <p:nvSpPr>
          <p:cNvPr id="62" name="Text Placeholder 2">
            <a:extLst>
              <a:ext uri="{FF2B5EF4-FFF2-40B4-BE49-F238E27FC236}">
                <a16:creationId xmlns:a16="http://schemas.microsoft.com/office/drawing/2014/main" id="{779AA635-5D44-3743-044F-0C13AF148158}"/>
              </a:ext>
            </a:extLst>
          </p:cNvPr>
          <p:cNvSpPr>
            <a:spLocks noGrp="1"/>
          </p:cNvSpPr>
          <p:nvPr>
            <p:custDataLst>
              <p:tags r:id="rId8"/>
            </p:custDataLst>
          </p:nvPr>
        </p:nvSpPr>
        <p:spPr bwMode="auto">
          <a:xfrm>
            <a:off x="3032125" y="5740400"/>
            <a:ext cx="180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B376EBE-85B1-4759-91EF-3B3599DAA05E}" type="datetime'''''3''''''''''''''''''0'''''''''''''''''''">
              <a:rPr lang="en-GB" altLang="en-US" sz="1200" smtClean="0"/>
              <a:pPr marL="0" lvl="0" indent="0" algn="ctr">
                <a:spcBef>
                  <a:spcPct val="0"/>
                </a:spcBef>
                <a:spcAft>
                  <a:spcPct val="0"/>
                </a:spcAft>
                <a:buNone/>
              </a:pPr>
              <a:t>30</a:t>
            </a:fld>
            <a:endParaRPr lang="en-GB" sz="1200" noProof="0"/>
          </a:p>
        </p:txBody>
      </p:sp>
      <p:sp>
        <p:nvSpPr>
          <p:cNvPr id="1032" name="Text Placeholder 2">
            <a:extLst>
              <a:ext uri="{FF2B5EF4-FFF2-40B4-BE49-F238E27FC236}">
                <a16:creationId xmlns:a16="http://schemas.microsoft.com/office/drawing/2014/main" id="{27748BE3-F555-58CE-BED3-73FD145D371E}"/>
              </a:ext>
            </a:extLst>
          </p:cNvPr>
          <p:cNvSpPr>
            <a:spLocks noGrp="1"/>
          </p:cNvSpPr>
          <p:nvPr>
            <p:custDataLst>
              <p:tags r:id="rId9"/>
            </p:custDataLst>
          </p:nvPr>
        </p:nvSpPr>
        <p:spPr bwMode="auto">
          <a:xfrm>
            <a:off x="3870325" y="5740400"/>
            <a:ext cx="180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AB4A07-A646-4053-B3E4-9F3580FE9018}" type="datetime'''''''''''''4''''''''''''''''''''0'''''''''''''''''''">
              <a:rPr lang="en-GB" altLang="en-US" sz="1200" smtClean="0"/>
              <a:pPr marL="0" lvl="0" indent="0" algn="ctr">
                <a:spcBef>
                  <a:spcPct val="0"/>
                </a:spcBef>
                <a:spcAft>
                  <a:spcPct val="0"/>
                </a:spcAft>
                <a:buNone/>
              </a:pPr>
              <a:t>40</a:t>
            </a:fld>
            <a:endParaRPr lang="en-GB" sz="1200" noProof="0"/>
          </a:p>
        </p:txBody>
      </p:sp>
      <p:sp>
        <p:nvSpPr>
          <p:cNvPr id="1045" name="Text Placeholder 2">
            <a:extLst>
              <a:ext uri="{FF2B5EF4-FFF2-40B4-BE49-F238E27FC236}">
                <a16:creationId xmlns:a16="http://schemas.microsoft.com/office/drawing/2014/main" id="{5AB84B88-D313-3909-1058-E9F7CDD1AD13}"/>
              </a:ext>
            </a:extLst>
          </p:cNvPr>
          <p:cNvSpPr>
            <a:spLocks noGrp="1"/>
          </p:cNvSpPr>
          <p:nvPr>
            <p:custDataLst>
              <p:tags r:id="rId10"/>
            </p:custDataLst>
          </p:nvPr>
        </p:nvSpPr>
        <p:spPr bwMode="auto">
          <a:xfrm>
            <a:off x="4710113" y="5740400"/>
            <a:ext cx="180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5C73CA-0D61-4D0F-B5C7-34F2CA932879}" type="datetime'''''''''''''''''''''''''''''''''''''''''''5''''''0'''''''''''">
              <a:rPr lang="en-GB" altLang="en-US" sz="1200" smtClean="0"/>
              <a:pPr marL="0" lvl="0" indent="0" algn="ctr">
                <a:spcBef>
                  <a:spcPct val="0"/>
                </a:spcBef>
                <a:spcAft>
                  <a:spcPct val="0"/>
                </a:spcAft>
                <a:buNone/>
              </a:pPr>
              <a:t>50</a:t>
            </a:fld>
            <a:endParaRPr lang="en-GB" sz="1200" noProof="0"/>
          </a:p>
        </p:txBody>
      </p:sp>
      <p:sp>
        <p:nvSpPr>
          <p:cNvPr id="1059" name="Text Placeholder 2">
            <a:extLst>
              <a:ext uri="{FF2B5EF4-FFF2-40B4-BE49-F238E27FC236}">
                <a16:creationId xmlns:a16="http://schemas.microsoft.com/office/drawing/2014/main" id="{0FFD4952-8C59-0589-0061-00B26B0B2F0D}"/>
              </a:ext>
            </a:extLst>
          </p:cNvPr>
          <p:cNvSpPr>
            <a:spLocks noGrp="1"/>
          </p:cNvSpPr>
          <p:nvPr>
            <p:custDataLst>
              <p:tags r:id="rId11"/>
            </p:custDataLst>
          </p:nvPr>
        </p:nvSpPr>
        <p:spPr bwMode="auto">
          <a:xfrm>
            <a:off x="5548313" y="5740400"/>
            <a:ext cx="180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A9EF72-22C6-4AE5-8654-73ABEBDDD080}" type="datetime'''''''''''''''''''''''''''6''''''''''''''''0'">
              <a:rPr lang="en-GB" altLang="en-US" sz="1200" smtClean="0"/>
              <a:pPr marL="0" lvl="0" indent="0" algn="ctr">
                <a:spcBef>
                  <a:spcPct val="0"/>
                </a:spcBef>
                <a:spcAft>
                  <a:spcPct val="0"/>
                </a:spcAft>
                <a:buNone/>
              </a:pPr>
              <a:t>60</a:t>
            </a:fld>
            <a:endParaRPr lang="en-GB" sz="1200" noProof="0"/>
          </a:p>
        </p:txBody>
      </p:sp>
      <p:sp>
        <p:nvSpPr>
          <p:cNvPr id="1152" name="Rectangle 1151">
            <a:extLst>
              <a:ext uri="{FF2B5EF4-FFF2-40B4-BE49-F238E27FC236}">
                <a16:creationId xmlns:a16="http://schemas.microsoft.com/office/drawing/2014/main" id="{0C4B0FB1-1571-E53C-DC59-C8F165E371A0}"/>
              </a:ext>
            </a:extLst>
          </p:cNvPr>
          <p:cNvSpPr/>
          <p:nvPr>
            <p:custDataLst>
              <p:tags r:id="rId12"/>
            </p:custDataLst>
          </p:nvPr>
        </p:nvSpPr>
        <p:spPr bwMode="auto">
          <a:xfrm>
            <a:off x="3243263" y="1789113"/>
            <a:ext cx="214313" cy="160338"/>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53" name="Rectangle 1152">
            <a:extLst>
              <a:ext uri="{FF2B5EF4-FFF2-40B4-BE49-F238E27FC236}">
                <a16:creationId xmlns:a16="http://schemas.microsoft.com/office/drawing/2014/main" id="{8BB17B85-C442-D976-B4B0-06D1C4CAEE22}"/>
              </a:ext>
            </a:extLst>
          </p:cNvPr>
          <p:cNvSpPr/>
          <p:nvPr>
            <p:custDataLst>
              <p:tags r:id="rId13"/>
            </p:custDataLst>
          </p:nvPr>
        </p:nvSpPr>
        <p:spPr bwMode="auto">
          <a:xfrm>
            <a:off x="3243263" y="2012950"/>
            <a:ext cx="214313" cy="160338"/>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54" name="Rectangle 1153">
            <a:extLst>
              <a:ext uri="{FF2B5EF4-FFF2-40B4-BE49-F238E27FC236}">
                <a16:creationId xmlns:a16="http://schemas.microsoft.com/office/drawing/2014/main" id="{899E739B-A67A-370C-E698-B42F5E11B8D1}"/>
              </a:ext>
            </a:extLst>
          </p:cNvPr>
          <p:cNvSpPr/>
          <p:nvPr>
            <p:custDataLst>
              <p:tags r:id="rId14"/>
            </p:custDataLst>
          </p:nvPr>
        </p:nvSpPr>
        <p:spPr bwMode="auto">
          <a:xfrm>
            <a:off x="3243263" y="2236788"/>
            <a:ext cx="214313" cy="1603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6"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auto">
          <a:xfrm>
            <a:off x="3508375" y="1797050"/>
            <a:ext cx="1368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E52D9EB-E83C-4BFC-B026-916125B20821}" type="datetime'''Up''''fro''nt'' ''''''em''''''''''bo''d''''''i''''''e''d'">
              <a:rPr lang="en-GB" altLang="en-US" sz="1200" smtClean="0">
                <a:cs typeface="Inter" panose="020B0604020202020204" charset="0"/>
              </a:rPr>
              <a:pPr marL="0" lvl="0" indent="0">
                <a:spcBef>
                  <a:spcPct val="0"/>
                </a:spcBef>
                <a:spcAft>
                  <a:spcPct val="0"/>
                </a:spcAft>
                <a:buNone/>
              </a:pPr>
              <a:t>Upfront embodied</a:t>
            </a:fld>
            <a:endParaRPr lang="en-GB" sz="1200" noProof="0">
              <a:cs typeface="Inter" panose="020B0604020202020204" charset="0"/>
            </a:endParaRPr>
          </a:p>
        </p:txBody>
      </p:sp>
      <p:sp>
        <p:nvSpPr>
          <p:cNvPr id="15"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auto">
          <a:xfrm>
            <a:off x="3508375" y="2020888"/>
            <a:ext cx="21129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F12C9E9-07FB-4031-AED0-13E68912EBE1}" type="datetime'''''Ma''''in''tain'' a''nd'' ''use e''''''''m''bodi''''''ed'">
              <a:rPr lang="en-GB" altLang="en-US" sz="1200" smtClean="0">
                <a:cs typeface="Inter" panose="020B0604020202020204" charset="0"/>
              </a:rPr>
              <a:pPr marL="0" lvl="0" indent="0">
                <a:spcBef>
                  <a:spcPct val="0"/>
                </a:spcBef>
                <a:spcAft>
                  <a:spcPct val="0"/>
                </a:spcAft>
                <a:buNone/>
              </a:pPr>
              <a:t>Maintain and use embodied</a:t>
            </a:fld>
            <a:endParaRPr lang="en-GB" sz="1200" noProof="0">
              <a:cs typeface="Inter" panose="020B0604020202020204" charset="0"/>
            </a:endParaRPr>
          </a:p>
        </p:txBody>
      </p:sp>
      <p:sp>
        <p:nvSpPr>
          <p:cNvPr id="14"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auto">
          <a:xfrm>
            <a:off x="3508375" y="2244725"/>
            <a:ext cx="15446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B8BC473-7026-4A25-B1B9-9875D4C038F2}" type="datetime'End'' ''of l''''i''f''e embo''''''d''ie''''''''''d'''''''''">
              <a:rPr lang="en-GB" altLang="en-US" sz="1200" smtClean="0"/>
              <a:pPr marL="0" lvl="0" indent="0">
                <a:spcBef>
                  <a:spcPct val="0"/>
                </a:spcBef>
                <a:spcAft>
                  <a:spcPct val="0"/>
                </a:spcAft>
                <a:buNone/>
              </a:pPr>
              <a:t>End of life embodied</a:t>
            </a:fld>
            <a:endParaRPr lang="en-GB" sz="1200" noProof="0"/>
          </a:p>
        </p:txBody>
      </p:sp>
      <p:graphicFrame>
        <p:nvGraphicFramePr>
          <p:cNvPr id="1073" name="Chart 1072">
            <a:extLst>
              <a:ext uri="{FF2B5EF4-FFF2-40B4-BE49-F238E27FC236}">
                <a16:creationId xmlns:a16="http://schemas.microsoft.com/office/drawing/2014/main" id="{BE9ABC9E-37BE-4D61-B0E4-88B610D017CB}"/>
              </a:ext>
            </a:extLst>
          </p:cNvPr>
          <p:cNvGraphicFramePr/>
          <p:nvPr>
            <p:custDataLst>
              <p:tags r:id="rId18"/>
            </p:custDataLst>
          </p:nvPr>
        </p:nvGraphicFramePr>
        <p:xfrm>
          <a:off x="482600" y="2117725"/>
          <a:ext cx="5281613" cy="3654425"/>
        </p:xfrm>
        <a:graphic>
          <a:graphicData uri="http://schemas.openxmlformats.org/drawingml/2006/chart">
            <c:chart xmlns:c="http://schemas.openxmlformats.org/drawingml/2006/chart" xmlns:r="http://schemas.openxmlformats.org/officeDocument/2006/relationships" r:id="rId26"/>
          </a:graphicData>
        </a:graphic>
      </p:graphicFrame>
      <p:sp>
        <p:nvSpPr>
          <p:cNvPr id="1195" name="Rectangle 1194">
            <a:extLst>
              <a:ext uri="{FF2B5EF4-FFF2-40B4-BE49-F238E27FC236}">
                <a16:creationId xmlns:a16="http://schemas.microsoft.com/office/drawing/2014/main" id="{F4FC5006-BBC1-8025-BAF2-26E3FCF1E037}"/>
              </a:ext>
            </a:extLst>
          </p:cNvPr>
          <p:cNvSpPr/>
          <p:nvPr>
            <p:custDataLst>
              <p:tags r:id="rId19"/>
            </p:custDataLst>
          </p:nvPr>
        </p:nvSpPr>
        <p:spPr bwMode="auto">
          <a:xfrm>
            <a:off x="3243263" y="2530475"/>
            <a:ext cx="214313" cy="160338"/>
          </a:xfrm>
          <a:prstGeom prst="rect">
            <a:avLst/>
          </a:prstGeom>
          <a:solidFill>
            <a:srgbClr val="80808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76"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auto">
          <a:xfrm>
            <a:off x="3508375" y="2538413"/>
            <a:ext cx="8953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E82CF30-59FF-4489-9998-0FC11E81CCF1}" type="datetime'''O''''''''p''''e''''''ra''ti''''''o''''''n''''''''''''al'''''">
              <a:rPr lang="en-GB" altLang="en-US" sz="1200" smtClean="0">
                <a:effectLst/>
              </a:rPr>
              <a:pPr marL="0" lvl="0" indent="0">
                <a:spcBef>
                  <a:spcPct val="0"/>
                </a:spcBef>
                <a:spcAft>
                  <a:spcPct val="0"/>
                </a:spcAft>
                <a:buNone/>
              </a:pPr>
              <a:t>Operational</a:t>
            </a:fld>
            <a:endParaRPr lang="en-GB" sz="1200" noProof="0"/>
          </a:p>
        </p:txBody>
      </p:sp>
    </p:spTree>
    <p:extLst>
      <p:ext uri="{BB962C8B-B14F-4D97-AF65-F5344CB8AC3E}">
        <p14:creationId xmlns:p14="http://schemas.microsoft.com/office/powerpoint/2010/main" val="1802086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E81BF75B-EE32-C0BA-A8B9-F9002E90EEC2}"/>
              </a:ext>
            </a:extLst>
          </p:cNvPr>
          <p:cNvGraphicFramePr>
            <a:graphicFrameLocks noChangeAspect="1"/>
          </p:cNvGraphicFramePr>
          <p:nvPr>
            <p:custDataLst>
              <p:tags r:id="rId1"/>
            </p:custDataLst>
            <p:extLst>
              <p:ext uri="{D42A27DB-BD31-4B8C-83A1-F6EECF244321}">
                <p14:modId xmlns:p14="http://schemas.microsoft.com/office/powerpoint/2010/main" val="2580159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395" imgH="394" progId="TCLayout.ActiveDocument.1">
                  <p:embed/>
                </p:oleObj>
              </mc:Choice>
              <mc:Fallback>
                <p:oleObj name="think-cell Slide" r:id="rId45" imgW="395" imgH="394" progId="TCLayout.ActiveDocument.1">
                  <p:embed/>
                  <p:pic>
                    <p:nvPicPr>
                      <p:cNvPr id="34" name="think-cell data - do not delete" hidden="1">
                        <a:extLst>
                          <a:ext uri="{FF2B5EF4-FFF2-40B4-BE49-F238E27FC236}">
                            <a16:creationId xmlns:a16="http://schemas.microsoft.com/office/drawing/2014/main" id="{E81BF75B-EE32-C0BA-A8B9-F9002E90EEC2}"/>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A16A8E2-12D1-4AE9-BF28-67B27B3350DD}"/>
              </a:ext>
            </a:extLst>
          </p:cNvPr>
          <p:cNvSpPr>
            <a:spLocks noGrp="1"/>
          </p:cNvSpPr>
          <p:nvPr>
            <p:ph type="title"/>
          </p:nvPr>
        </p:nvSpPr>
        <p:spPr>
          <a:xfrm>
            <a:off x="382384" y="262732"/>
            <a:ext cx="11438313" cy="708715"/>
          </a:xfrm>
        </p:spPr>
        <p:txBody>
          <a:bodyPr vert="horz"/>
          <a:lstStyle/>
          <a:p>
            <a:r>
              <a:rPr lang="en-GB" sz="2000"/>
              <a:t>Steel, cement and concrete drive embodied carbon across all building layers; a building’s structure accounts for half of total upfront emissions </a:t>
            </a:r>
          </a:p>
        </p:txBody>
      </p:sp>
      <p:sp>
        <p:nvSpPr>
          <p:cNvPr id="3" name="Slide Number Placeholder 2">
            <a:extLst>
              <a:ext uri="{FF2B5EF4-FFF2-40B4-BE49-F238E27FC236}">
                <a16:creationId xmlns:a16="http://schemas.microsoft.com/office/drawing/2014/main" id="{7C89E5F2-0676-C56B-357C-F49DEED332BE}"/>
              </a:ext>
            </a:extLst>
          </p:cNvPr>
          <p:cNvSpPr>
            <a:spLocks noGrp="1"/>
          </p:cNvSpPr>
          <p:nvPr>
            <p:ph type="sldNum" sz="quarter" idx="11"/>
          </p:nvPr>
        </p:nvSpPr>
        <p:spPr/>
        <p:txBody>
          <a:bodyPr/>
          <a:lstStyle/>
          <a:p>
            <a:fld id="{ABB6D191-819E-455F-BC39-F2381519C0C1}" type="slidenum">
              <a:rPr lang="en-US" noProof="0" smtClean="0"/>
              <a:t>52</a:t>
            </a:fld>
            <a:endParaRPr lang="en-US" noProof="0"/>
          </a:p>
        </p:txBody>
      </p:sp>
      <p:sp>
        <p:nvSpPr>
          <p:cNvPr id="4" name="Footer Placeholder 3">
            <a:extLst>
              <a:ext uri="{FF2B5EF4-FFF2-40B4-BE49-F238E27FC236}">
                <a16:creationId xmlns:a16="http://schemas.microsoft.com/office/drawing/2014/main" id="{69AB6CCA-2327-E842-783F-B3B2F1AA39D7}"/>
              </a:ext>
            </a:extLst>
          </p:cNvPr>
          <p:cNvSpPr>
            <a:spLocks noGrp="1"/>
          </p:cNvSpPr>
          <p:nvPr>
            <p:ph type="ftr" sz="quarter" idx="12"/>
          </p:nvPr>
        </p:nvSpPr>
        <p:spPr>
          <a:xfrm>
            <a:off x="1446000" y="6339056"/>
            <a:ext cx="9675845" cy="482429"/>
          </a:xfrm>
        </p:spPr>
        <p:txBody>
          <a:bodyPr lIns="91440" tIns="45720" rIns="91440" bIns="45720" anchor="t"/>
          <a:lstStyle/>
          <a:p>
            <a:r>
              <a:rPr lang="en-US" dirty="0">
                <a:latin typeface="Century Gothic"/>
              </a:rPr>
              <a:t>Source: Systemiq analysis for the ETC; Adapted from WBCSD &amp; Arup (2023), </a:t>
            </a:r>
            <a:r>
              <a:rPr lang="en-GB" i="1" dirty="0">
                <a:latin typeface="Century Gothic"/>
              </a:rPr>
              <a:t>Net-zero buildings Halving construction emissions today</a:t>
            </a:r>
            <a:r>
              <a:rPr lang="en-GB" dirty="0">
                <a:latin typeface="Century Gothic"/>
              </a:rPr>
              <a:t>; A</a:t>
            </a:r>
            <a:r>
              <a:rPr lang="en-US" dirty="0" err="1">
                <a:latin typeface="Century Gothic"/>
              </a:rPr>
              <a:t>rchDaily</a:t>
            </a:r>
            <a:r>
              <a:rPr lang="en-US" dirty="0">
                <a:latin typeface="Century Gothic"/>
              </a:rPr>
              <a:t> (2021), </a:t>
            </a:r>
            <a:r>
              <a:rPr lang="en-GB" i="1" dirty="0">
                <a:latin typeface="Century Gothic"/>
              </a:rPr>
              <a:t>How to Approach Embodied Carbon Reduction within an Architectural Project.</a:t>
            </a:r>
          </a:p>
        </p:txBody>
      </p:sp>
      <p:sp>
        <p:nvSpPr>
          <p:cNvPr id="130" name="Rectangle 129">
            <a:extLst>
              <a:ext uri="{FF2B5EF4-FFF2-40B4-BE49-F238E27FC236}">
                <a16:creationId xmlns:a16="http://schemas.microsoft.com/office/drawing/2014/main" id="{1B52172B-1D3E-327F-BC39-BCB7F2C0674A}"/>
              </a:ext>
            </a:extLst>
          </p:cNvPr>
          <p:cNvSpPr/>
          <p:nvPr>
            <p:custDataLst>
              <p:tags r:id="rId2"/>
            </p:custDataLst>
          </p:nvPr>
        </p:nvSpPr>
        <p:spPr bwMode="auto">
          <a:xfrm>
            <a:off x="9412288" y="4711700"/>
            <a:ext cx="2408238" cy="1136650"/>
          </a:xfrm>
          <a:prstGeom prst="rect">
            <a:avLst/>
          </a:prstGeom>
          <a:solidFill>
            <a:srgbClr val="C0C0C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25" name="Rectangle 124">
            <a:extLst>
              <a:ext uri="{FF2B5EF4-FFF2-40B4-BE49-F238E27FC236}">
                <a16:creationId xmlns:a16="http://schemas.microsoft.com/office/drawing/2014/main" id="{EC133671-60A6-4E72-057E-EB528F2CC92E}"/>
              </a:ext>
            </a:extLst>
          </p:cNvPr>
          <p:cNvSpPr/>
          <p:nvPr>
            <p:custDataLst>
              <p:tags r:id="rId3"/>
            </p:custDataLst>
          </p:nvPr>
        </p:nvSpPr>
        <p:spPr bwMode="auto">
          <a:xfrm>
            <a:off x="9412288" y="3573463"/>
            <a:ext cx="2408238" cy="1138238"/>
          </a:xfrm>
          <a:prstGeom prst="rect">
            <a:avLst/>
          </a:prstGeom>
          <a:solidFill>
            <a:srgbClr val="C0C0C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7" name="Rectangle 116">
            <a:extLst>
              <a:ext uri="{FF2B5EF4-FFF2-40B4-BE49-F238E27FC236}">
                <a16:creationId xmlns:a16="http://schemas.microsoft.com/office/drawing/2014/main" id="{3D52C2CF-EDBA-73D2-9948-EDF6DE65F23B}"/>
              </a:ext>
            </a:extLst>
          </p:cNvPr>
          <p:cNvSpPr/>
          <p:nvPr>
            <p:custDataLst>
              <p:tags r:id="rId4"/>
            </p:custDataLst>
          </p:nvPr>
        </p:nvSpPr>
        <p:spPr bwMode="auto">
          <a:xfrm>
            <a:off x="9412288" y="2057401"/>
            <a:ext cx="2408238" cy="1516063"/>
          </a:xfrm>
          <a:prstGeom prst="rect">
            <a:avLst/>
          </a:prstGeom>
          <a:solidFill>
            <a:srgbClr val="6F8DB9"/>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5" name="Rectangle 94">
            <a:extLst>
              <a:ext uri="{FF2B5EF4-FFF2-40B4-BE49-F238E27FC236}">
                <a16:creationId xmlns:a16="http://schemas.microsoft.com/office/drawing/2014/main" id="{D4955A15-297D-3713-20F1-273844D6EEB3}"/>
              </a:ext>
            </a:extLst>
          </p:cNvPr>
          <p:cNvSpPr/>
          <p:nvPr>
            <p:custDataLst>
              <p:tags r:id="rId5"/>
            </p:custDataLst>
          </p:nvPr>
        </p:nvSpPr>
        <p:spPr bwMode="auto">
          <a:xfrm>
            <a:off x="8208963" y="3952875"/>
            <a:ext cx="1203325" cy="1895475"/>
          </a:xfrm>
          <a:prstGeom prst="rect">
            <a:avLst/>
          </a:prstGeom>
          <a:solidFill>
            <a:srgbClr val="C0C0C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83" name="Rectangle 82">
            <a:extLst>
              <a:ext uri="{FF2B5EF4-FFF2-40B4-BE49-F238E27FC236}">
                <a16:creationId xmlns:a16="http://schemas.microsoft.com/office/drawing/2014/main" id="{6E3926E1-58A9-4FD4-98F8-140DE8006A1D}"/>
              </a:ext>
            </a:extLst>
          </p:cNvPr>
          <p:cNvSpPr/>
          <p:nvPr>
            <p:custDataLst>
              <p:tags r:id="rId6"/>
            </p:custDataLst>
          </p:nvPr>
        </p:nvSpPr>
        <p:spPr bwMode="auto">
          <a:xfrm>
            <a:off x="8208963" y="3573463"/>
            <a:ext cx="1203325" cy="379413"/>
          </a:xfrm>
          <a:prstGeom prst="rect">
            <a:avLst/>
          </a:prstGeom>
          <a:solidFill>
            <a:srgbClr val="C0C0C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1" name="Rectangle 90">
            <a:extLst>
              <a:ext uri="{FF2B5EF4-FFF2-40B4-BE49-F238E27FC236}">
                <a16:creationId xmlns:a16="http://schemas.microsoft.com/office/drawing/2014/main" id="{5806BF87-447C-E854-6B8E-1DEA5B070784}"/>
              </a:ext>
            </a:extLst>
          </p:cNvPr>
          <p:cNvSpPr/>
          <p:nvPr>
            <p:custDataLst>
              <p:tags r:id="rId7"/>
            </p:custDataLst>
          </p:nvPr>
        </p:nvSpPr>
        <p:spPr bwMode="auto">
          <a:xfrm>
            <a:off x="8208963" y="2057400"/>
            <a:ext cx="1203325" cy="1516063"/>
          </a:xfrm>
          <a:prstGeom prst="rect">
            <a:avLst/>
          </a:prstGeom>
          <a:solidFill>
            <a:srgbClr val="C2584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185" name="Rectangle 184">
            <a:extLst>
              <a:ext uri="{FF2B5EF4-FFF2-40B4-BE49-F238E27FC236}">
                <a16:creationId xmlns:a16="http://schemas.microsoft.com/office/drawing/2014/main" id="{3D0CE067-82A2-642B-27A6-27CFC68C7EEC}"/>
              </a:ext>
            </a:extLst>
          </p:cNvPr>
          <p:cNvSpPr/>
          <p:nvPr>
            <p:custDataLst>
              <p:tags r:id="rId8"/>
            </p:custDataLst>
          </p:nvPr>
        </p:nvSpPr>
        <p:spPr bwMode="auto">
          <a:xfrm>
            <a:off x="6402388" y="4711700"/>
            <a:ext cx="1806575" cy="1136650"/>
          </a:xfrm>
          <a:prstGeom prst="rect">
            <a:avLst/>
          </a:prstGeom>
          <a:solidFill>
            <a:srgbClr val="6F8DB9"/>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90" name="Rectangle 189">
            <a:extLst>
              <a:ext uri="{FF2B5EF4-FFF2-40B4-BE49-F238E27FC236}">
                <a16:creationId xmlns:a16="http://schemas.microsoft.com/office/drawing/2014/main" id="{3A5373E7-6937-B598-D3F0-BFA4E4779413}"/>
              </a:ext>
            </a:extLst>
          </p:cNvPr>
          <p:cNvSpPr/>
          <p:nvPr>
            <p:custDataLst>
              <p:tags r:id="rId9"/>
            </p:custDataLst>
          </p:nvPr>
        </p:nvSpPr>
        <p:spPr bwMode="auto">
          <a:xfrm>
            <a:off x="6402388" y="4332288"/>
            <a:ext cx="1806575" cy="379412"/>
          </a:xfrm>
          <a:prstGeom prst="rect">
            <a:avLst/>
          </a:prstGeom>
          <a:solidFill>
            <a:srgbClr val="C0C0C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9" name="Rectangle 58">
            <a:extLst>
              <a:ext uri="{FF2B5EF4-FFF2-40B4-BE49-F238E27FC236}">
                <a16:creationId xmlns:a16="http://schemas.microsoft.com/office/drawing/2014/main" id="{47405F1F-96F6-33BA-2DCD-035AE0F1AC7D}"/>
              </a:ext>
            </a:extLst>
          </p:cNvPr>
          <p:cNvSpPr/>
          <p:nvPr>
            <p:custDataLst>
              <p:tags r:id="rId10"/>
            </p:custDataLst>
          </p:nvPr>
        </p:nvSpPr>
        <p:spPr bwMode="auto">
          <a:xfrm>
            <a:off x="6402388" y="2057400"/>
            <a:ext cx="1806575" cy="2274888"/>
          </a:xfrm>
          <a:prstGeom prst="rect">
            <a:avLst/>
          </a:prstGeom>
          <a:solidFill>
            <a:srgbClr val="C2584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5" name="Rectangle 44">
            <a:extLst>
              <a:ext uri="{FF2B5EF4-FFF2-40B4-BE49-F238E27FC236}">
                <a16:creationId xmlns:a16="http://schemas.microsoft.com/office/drawing/2014/main" id="{98372553-09A2-3C09-121C-14F0751DE17B}"/>
              </a:ext>
            </a:extLst>
          </p:cNvPr>
          <p:cNvSpPr/>
          <p:nvPr>
            <p:custDataLst>
              <p:tags r:id="rId11"/>
            </p:custDataLst>
          </p:nvPr>
        </p:nvSpPr>
        <p:spPr bwMode="auto">
          <a:xfrm>
            <a:off x="382587" y="4900613"/>
            <a:ext cx="6019800" cy="947737"/>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1" name="Rectangle 40">
            <a:extLst>
              <a:ext uri="{FF2B5EF4-FFF2-40B4-BE49-F238E27FC236}">
                <a16:creationId xmlns:a16="http://schemas.microsoft.com/office/drawing/2014/main" id="{B6CC94C8-F567-1BE0-67F3-37091BD841F3}"/>
              </a:ext>
            </a:extLst>
          </p:cNvPr>
          <p:cNvSpPr/>
          <p:nvPr>
            <p:custDataLst>
              <p:tags r:id="rId12"/>
            </p:custDataLst>
          </p:nvPr>
        </p:nvSpPr>
        <p:spPr bwMode="auto">
          <a:xfrm>
            <a:off x="382587" y="2057400"/>
            <a:ext cx="6019800" cy="2843213"/>
          </a:xfrm>
          <a:prstGeom prst="rect">
            <a:avLst/>
          </a:prstGeom>
          <a:solidFill>
            <a:srgbClr val="A83138"/>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F3AB0387-D14B-F3E6-9472-4EB94223B3BA}"/>
              </a:ext>
            </a:extLst>
          </p:cNvPr>
          <p:cNvCxnSpPr/>
          <p:nvPr>
            <p:custDataLst>
              <p:tags r:id="rId13"/>
            </p:custDataLst>
          </p:nvPr>
        </p:nvCxnSpPr>
        <p:spPr bwMode="auto">
          <a:xfrm>
            <a:off x="377825" y="5848350"/>
            <a:ext cx="11447463"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 name="Text Placeholder 2">
            <a:extLst>
              <a:ext uri="{FF2B5EF4-FFF2-40B4-BE49-F238E27FC236}">
                <a16:creationId xmlns:a16="http://schemas.microsoft.com/office/drawing/2014/main" id="{88B44B84-0723-AB6F-3B2C-730F6CA5CE53}"/>
              </a:ext>
            </a:extLst>
          </p:cNvPr>
          <p:cNvSpPr>
            <a:spLocks noGrp="1"/>
          </p:cNvSpPr>
          <p:nvPr>
            <p:custDataLst>
              <p:tags r:id="rId14"/>
            </p:custDataLst>
          </p:nvPr>
        </p:nvSpPr>
        <p:spPr bwMode="gray">
          <a:xfrm>
            <a:off x="2646363" y="3395663"/>
            <a:ext cx="1492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7AE560-CB54-499C-A4A6-3D041B564D18}" type="datetime'C''''''o''''''nc''r''ete'''''''' ''/'' ''''''ce''me''''''n''t'">
              <a:rPr lang="en-GB" altLang="en-US" sz="1200" smtClean="0">
                <a:solidFill>
                  <a:schemeClr val="bg1"/>
                </a:solidFill>
              </a:rPr>
              <a:pPr marL="0" lvl="0" indent="0" algn="ctr">
                <a:spcBef>
                  <a:spcPct val="0"/>
                </a:spcBef>
                <a:spcAft>
                  <a:spcPct val="0"/>
                </a:spcAft>
                <a:buNone/>
              </a:pPr>
              <a:t>Concrete / cement</a:t>
            </a:fld>
            <a:endParaRPr lang="en-GB" sz="1200" noProof="0">
              <a:solidFill>
                <a:schemeClr val="bg1"/>
              </a:solidFill>
              <a:cs typeface="Inter" panose="020B0604020202020204" charset="0"/>
            </a:endParaRPr>
          </a:p>
        </p:txBody>
      </p:sp>
      <p:sp>
        <p:nvSpPr>
          <p:cNvPr id="42" name="Text Placeholder 2">
            <a:extLst>
              <a:ext uri="{FF2B5EF4-FFF2-40B4-BE49-F238E27FC236}">
                <a16:creationId xmlns:a16="http://schemas.microsoft.com/office/drawing/2014/main" id="{D82D85AB-999B-AD2B-9C98-3E30E1C41BD6}"/>
              </a:ext>
            </a:extLst>
          </p:cNvPr>
          <p:cNvSpPr>
            <a:spLocks noGrp="1"/>
          </p:cNvSpPr>
          <p:nvPr>
            <p:custDataLst>
              <p:tags r:id="rId15"/>
            </p:custDataLst>
          </p:nvPr>
        </p:nvSpPr>
        <p:spPr bwMode="gray">
          <a:xfrm>
            <a:off x="3192463" y="5291138"/>
            <a:ext cx="400050" cy="1651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38C0442-E3D3-4468-843D-F6097B26F4ED}" type="datetime'''''''''''''''S''t''e''''''''''e''''''''''''''''''''''''l'''''">
              <a:rPr lang="en-GB" altLang="en-US" sz="1200" smtClean="0">
                <a:solidFill>
                  <a:schemeClr val="bg1"/>
                </a:solidFill>
              </a:rPr>
              <a:pPr marL="0" lvl="0" indent="0" algn="ctr">
                <a:spcBef>
                  <a:spcPct val="0"/>
                </a:spcBef>
                <a:spcAft>
                  <a:spcPct val="0"/>
                </a:spcAft>
                <a:buNone/>
              </a:pPr>
              <a:t>Steel</a:t>
            </a:fld>
            <a:endParaRPr lang="en-GB" sz="1200" noProof="0">
              <a:solidFill>
                <a:schemeClr val="bg1"/>
              </a:solidFill>
              <a:cs typeface="Inter" panose="020B0604020202020204" charset="0"/>
            </a:endParaRPr>
          </a:p>
        </p:txBody>
      </p:sp>
      <p:sp>
        <p:nvSpPr>
          <p:cNvPr id="65" name="Text Placeholder 2">
            <a:extLst>
              <a:ext uri="{FF2B5EF4-FFF2-40B4-BE49-F238E27FC236}">
                <a16:creationId xmlns:a16="http://schemas.microsoft.com/office/drawing/2014/main" id="{328973C1-CBD8-B015-A73A-0BC00A5C3000}"/>
              </a:ext>
            </a:extLst>
          </p:cNvPr>
          <p:cNvSpPr>
            <a:spLocks noGrp="1"/>
          </p:cNvSpPr>
          <p:nvPr>
            <p:custDataLst>
              <p:tags r:id="rId16"/>
            </p:custDataLst>
          </p:nvPr>
        </p:nvSpPr>
        <p:spPr bwMode="gray">
          <a:xfrm>
            <a:off x="6132513" y="3111500"/>
            <a:ext cx="2346325" cy="165100"/>
          </a:xfrm>
          <a:prstGeom prst="rect">
            <a:avLst/>
          </a:prstGeom>
          <a:solidFill>
            <a:srgbClr val="C2584E"/>
          </a:solidFill>
          <a:ln>
            <a:noFill/>
          </a:ln>
          <a:effec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1F59DF2-0C4F-4BF1-961A-511642073B96}" type="datetime'Ex''ternal walls'''' (''b''ricks + ''''cem''''ent'''''')'''">
              <a:rPr lang="en-US" altLang="en-US" sz="1200" smtClean="0">
                <a:solidFill>
                  <a:schemeClr val="bg1"/>
                </a:solidFill>
              </a:rPr>
              <a:pPr marL="0" lvl="0" indent="0" algn="ctr">
                <a:spcBef>
                  <a:spcPct val="0"/>
                </a:spcBef>
                <a:spcAft>
                  <a:spcPct val="0"/>
                </a:spcAft>
                <a:buNone/>
              </a:pPr>
              <a:t>External walls (bricks + cement)</a:t>
            </a:fld>
            <a:endParaRPr lang="en-GB" sz="1200" noProof="0">
              <a:solidFill>
                <a:schemeClr val="bg1"/>
              </a:solidFill>
              <a:cs typeface="Inter" panose="020B0604020202020204" charset="0"/>
            </a:endParaRPr>
          </a:p>
        </p:txBody>
      </p:sp>
      <p:sp>
        <p:nvSpPr>
          <p:cNvPr id="188" name="Text Placeholder 2">
            <a:extLst>
              <a:ext uri="{FF2B5EF4-FFF2-40B4-BE49-F238E27FC236}">
                <a16:creationId xmlns:a16="http://schemas.microsoft.com/office/drawing/2014/main" id="{5AFE5144-7BB8-4CB2-7900-27BAC21D4C26}"/>
              </a:ext>
            </a:extLst>
          </p:cNvPr>
          <p:cNvSpPr>
            <a:spLocks noGrp="1"/>
          </p:cNvSpPr>
          <p:nvPr>
            <p:custDataLst>
              <p:tags r:id="rId17"/>
            </p:custDataLst>
          </p:nvPr>
        </p:nvSpPr>
        <p:spPr bwMode="gray">
          <a:xfrm>
            <a:off x="6430963" y="4438650"/>
            <a:ext cx="1749425" cy="1651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4E772E-78C8-4B02-AD17-81F9F08B5296}" type="datetime'''Do''ors (''''m''''etal'' ''o''r'' ''''tim''b''''''er'')'''''">
              <a:rPr lang="en-GB" altLang="en-US" sz="1200" smtClean="0"/>
              <a:pPr marL="0" lvl="0" indent="0" algn="ctr">
                <a:spcBef>
                  <a:spcPct val="0"/>
                </a:spcBef>
                <a:spcAft>
                  <a:spcPct val="0"/>
                </a:spcAft>
                <a:buNone/>
              </a:pPr>
              <a:t>Doors (metal or timber)</a:t>
            </a:fld>
            <a:endParaRPr lang="en-GB" sz="1200" noProof="0">
              <a:cs typeface="Inter" panose="020B0604020202020204" charset="0"/>
            </a:endParaRPr>
          </a:p>
        </p:txBody>
      </p:sp>
      <p:sp>
        <p:nvSpPr>
          <p:cNvPr id="5"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auto">
          <a:xfrm>
            <a:off x="3065463" y="5899150"/>
            <a:ext cx="6540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F8BD91-B28A-494A-B8F2-B9727971E323}" type="datetime'''St''''ru''c''''''''t''''''u''''''''''''''''''re'''''''">
              <a:rPr lang="en-GB" altLang="en-US" sz="1200" smtClean="0"/>
              <a:pPr marL="0" lvl="0" indent="0" algn="ctr">
                <a:spcBef>
                  <a:spcPct val="0"/>
                </a:spcBef>
                <a:spcAft>
                  <a:spcPct val="0"/>
                </a:spcAft>
                <a:buNone/>
              </a:pPr>
              <a:t>Structure</a:t>
            </a:fld>
            <a:endParaRPr lang="en-GB" sz="1200" noProof="0"/>
          </a:p>
        </p:txBody>
      </p:sp>
      <p:sp>
        <p:nvSpPr>
          <p:cNvPr id="183" name="Text Placeholder 2">
            <a:extLst>
              <a:ext uri="{FF2B5EF4-FFF2-40B4-BE49-F238E27FC236}">
                <a16:creationId xmlns:a16="http://schemas.microsoft.com/office/drawing/2014/main" id="{72B7CBEB-E2A4-921E-F47D-9C568FA2131D}"/>
              </a:ext>
            </a:extLst>
          </p:cNvPr>
          <p:cNvSpPr>
            <a:spLocks noGrp="1"/>
          </p:cNvSpPr>
          <p:nvPr>
            <p:custDataLst>
              <p:tags r:id="rId19"/>
            </p:custDataLst>
          </p:nvPr>
        </p:nvSpPr>
        <p:spPr bwMode="gray">
          <a:xfrm>
            <a:off x="6124575" y="5197475"/>
            <a:ext cx="2362200" cy="165100"/>
          </a:xfrm>
          <a:prstGeom prst="rect">
            <a:avLst/>
          </a:prstGeom>
          <a:solidFill>
            <a:srgbClr val="6F8DB9"/>
          </a:solidFill>
          <a:ln>
            <a:noFill/>
          </a:ln>
          <a:effec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568002D-A315-4715-B7D0-46C61FF6062A}" type="datetime'''''''''W''in''dow''s (glass ''''+'''''' ''metal ''''frames)'">
              <a:rPr lang="en-US" altLang="en-US" sz="1200" smtClean="0">
                <a:solidFill>
                  <a:schemeClr val="bg1"/>
                </a:solidFill>
              </a:rPr>
              <a:pPr marL="0" lvl="0" indent="0" algn="ctr">
                <a:spcBef>
                  <a:spcPct val="0"/>
                </a:spcBef>
                <a:spcAft>
                  <a:spcPct val="0"/>
                </a:spcAft>
                <a:buNone/>
              </a:pPr>
              <a:t>Windows (glass + metal frames)</a:t>
            </a:fld>
            <a:endParaRPr lang="en-GB" sz="1200" noProof="0">
              <a:solidFill>
                <a:schemeClr val="bg1"/>
              </a:solidFill>
              <a:cs typeface="Inter" panose="020B0604020202020204" charset="0"/>
            </a:endParaRPr>
          </a:p>
        </p:txBody>
      </p:sp>
      <p:sp>
        <p:nvSpPr>
          <p:cNvPr id="46" name="Text Placeholder 2">
            <a:extLst>
              <a:ext uri="{FF2B5EF4-FFF2-40B4-BE49-F238E27FC236}">
                <a16:creationId xmlns:a16="http://schemas.microsoft.com/office/drawing/2014/main" id="{868F8244-B3D5-C7E6-F949-5932EEE5B05B}"/>
              </a:ext>
            </a:extLst>
          </p:cNvPr>
          <p:cNvSpPr>
            <a:spLocks noGrp="1"/>
          </p:cNvSpPr>
          <p:nvPr>
            <p:custDataLst>
              <p:tags r:id="rId20"/>
            </p:custDataLst>
          </p:nvPr>
        </p:nvSpPr>
        <p:spPr bwMode="auto">
          <a:xfrm>
            <a:off x="7167563" y="5899150"/>
            <a:ext cx="2762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5539FE-EB05-4F6F-B91C-C7625F7CF922}" type="datetime'''''Sk''''i''''''''''''''n'''''''''">
              <a:rPr lang="en-GB" altLang="en-US" sz="1200" smtClean="0"/>
              <a:pPr marL="0" lvl="0" indent="0" algn="ctr">
                <a:spcBef>
                  <a:spcPct val="0"/>
                </a:spcBef>
                <a:spcAft>
                  <a:spcPct val="0"/>
                </a:spcAft>
                <a:buNone/>
              </a:pPr>
              <a:t>Skin</a:t>
            </a:fld>
            <a:endParaRPr lang="en-GB" sz="1200" noProof="0"/>
          </a:p>
        </p:txBody>
      </p:sp>
      <p:sp>
        <p:nvSpPr>
          <p:cNvPr id="89" name="Text Placeholder 2">
            <a:extLst>
              <a:ext uri="{FF2B5EF4-FFF2-40B4-BE49-F238E27FC236}">
                <a16:creationId xmlns:a16="http://schemas.microsoft.com/office/drawing/2014/main" id="{57E7FD54-5AA8-F20C-E239-9952E6A73FD5}"/>
              </a:ext>
            </a:extLst>
          </p:cNvPr>
          <p:cNvSpPr>
            <a:spLocks noGrp="1"/>
          </p:cNvSpPr>
          <p:nvPr>
            <p:custDataLst>
              <p:tags r:id="rId21"/>
            </p:custDataLst>
          </p:nvPr>
        </p:nvSpPr>
        <p:spPr bwMode="gray">
          <a:xfrm>
            <a:off x="8315325" y="2732088"/>
            <a:ext cx="992188" cy="165100"/>
          </a:xfrm>
          <a:prstGeom prst="rect">
            <a:avLst/>
          </a:prstGeom>
          <a:noFill/>
          <a:ln>
            <a:noFill/>
          </a:ln>
          <a:effectLst/>
          <a:extLst>
            <a:ext uri="{909E8E84-426E-40DD-AFC4-6F175D3DCCD1}">
              <a14:hiddenFill xmlns:a14="http://schemas.microsoft.com/office/drawing/2010/main">
                <a:solidFill>
                  <a:srgbClr val="C2584E"/>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solidFill>
                  <a:schemeClr val="bg1"/>
                </a:solidFill>
              </a:rPr>
              <a:t>Internal walls</a:t>
            </a:r>
            <a:endParaRPr lang="en-GB" sz="1200" noProof="0">
              <a:solidFill>
                <a:schemeClr val="bg1"/>
              </a:solidFill>
              <a:cs typeface="Inter" panose="020B0604020202020204" charset="0"/>
            </a:endParaRPr>
          </a:p>
        </p:txBody>
      </p:sp>
      <p:sp>
        <p:nvSpPr>
          <p:cNvPr id="88" name="Text Placeholder 2">
            <a:extLst>
              <a:ext uri="{FF2B5EF4-FFF2-40B4-BE49-F238E27FC236}">
                <a16:creationId xmlns:a16="http://schemas.microsoft.com/office/drawing/2014/main" id="{E835334D-A893-CF4C-1442-6EB6A4BA9FBE}"/>
              </a:ext>
            </a:extLst>
          </p:cNvPr>
          <p:cNvSpPr>
            <a:spLocks noGrp="1"/>
          </p:cNvSpPr>
          <p:nvPr>
            <p:custDataLst>
              <p:tags r:id="rId22"/>
            </p:custDataLst>
          </p:nvPr>
        </p:nvSpPr>
        <p:spPr bwMode="gray">
          <a:xfrm>
            <a:off x="7935913" y="3679825"/>
            <a:ext cx="1749425" cy="165100"/>
          </a:xfrm>
          <a:prstGeom prst="rect">
            <a:avLst/>
          </a:prstGeom>
          <a:solidFill>
            <a:srgbClr val="C0C0C0"/>
          </a:solidFill>
          <a:ln>
            <a:noFill/>
          </a:ln>
          <a:effec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8F7D2F8-F0B2-4B95-9DDD-CB63B64B569E}" type="datetime'''D''oo''rs'''' (me''t''a''l'' o''''r ti''''m''''''be''r)'''''">
              <a:rPr lang="en-GB" altLang="en-US" sz="1200" smtClean="0"/>
              <a:pPr marL="0" lvl="0" indent="0" algn="ctr">
                <a:spcBef>
                  <a:spcPct val="0"/>
                </a:spcBef>
                <a:spcAft>
                  <a:spcPct val="0"/>
                </a:spcAft>
                <a:buNone/>
              </a:pPr>
              <a:t>Doors (metal or timber)</a:t>
            </a:fld>
            <a:endParaRPr lang="en-GB" sz="1200" noProof="0">
              <a:cs typeface="Inter" panose="020B0604020202020204" charset="0"/>
            </a:endParaRPr>
          </a:p>
        </p:txBody>
      </p:sp>
      <p:sp>
        <p:nvSpPr>
          <p:cNvPr id="122" name="Text Placeholder 2">
            <a:extLst>
              <a:ext uri="{FF2B5EF4-FFF2-40B4-BE49-F238E27FC236}">
                <a16:creationId xmlns:a16="http://schemas.microsoft.com/office/drawing/2014/main" id="{84882122-E437-F7E3-0AF3-AC4D2495D6EC}"/>
              </a:ext>
            </a:extLst>
          </p:cNvPr>
          <p:cNvSpPr>
            <a:spLocks noGrp="1"/>
          </p:cNvSpPr>
          <p:nvPr>
            <p:custDataLst>
              <p:tags r:id="rId23"/>
            </p:custDataLst>
          </p:nvPr>
        </p:nvSpPr>
        <p:spPr bwMode="gray">
          <a:xfrm>
            <a:off x="9655175" y="4059238"/>
            <a:ext cx="1920875" cy="1651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38257B7-E925-436C-A14E-523655FBFBAD}" type="datetime'Ele''c''trica''l'' (''w''iring'''''''''', l''i''ghti''ng)'''">
              <a:rPr lang="en-GB" altLang="en-US" sz="1200" smtClean="0"/>
              <a:pPr marL="0" lvl="0" indent="0" algn="ctr">
                <a:spcBef>
                  <a:spcPct val="0"/>
                </a:spcBef>
                <a:spcAft>
                  <a:spcPct val="0"/>
                </a:spcAft>
                <a:buNone/>
              </a:pPr>
              <a:t>Electrical (wiring, lighting)</a:t>
            </a:fld>
            <a:endParaRPr lang="en-GB" sz="1200" noProof="0">
              <a:cs typeface="Inter" panose="020B0604020202020204" charset="0"/>
            </a:endParaRPr>
          </a:p>
        </p:txBody>
      </p:sp>
      <p:sp>
        <p:nvSpPr>
          <p:cNvPr id="93" name="Text Placeholder 2">
            <a:extLst>
              <a:ext uri="{FF2B5EF4-FFF2-40B4-BE49-F238E27FC236}">
                <a16:creationId xmlns:a16="http://schemas.microsoft.com/office/drawing/2014/main" id="{47FF7C93-B2FA-4F22-569F-AE822604D8CC}"/>
              </a:ext>
            </a:extLst>
          </p:cNvPr>
          <p:cNvSpPr>
            <a:spLocks noGrp="1"/>
          </p:cNvSpPr>
          <p:nvPr>
            <p:custDataLst>
              <p:tags r:id="rId24"/>
            </p:custDataLst>
          </p:nvPr>
        </p:nvSpPr>
        <p:spPr bwMode="gray">
          <a:xfrm>
            <a:off x="8072438" y="4818063"/>
            <a:ext cx="1476375" cy="165100"/>
          </a:xfrm>
          <a:prstGeom prst="rect">
            <a:avLst/>
          </a:prstGeom>
          <a:solidFill>
            <a:srgbClr val="C0C0C0"/>
          </a:solidFill>
          <a:ln>
            <a:noFill/>
          </a:ln>
          <a:effec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4D38200-7963-400B-9022-9B7AFA7547F6}" type="datetime'F''''''''i''n''ish''''es (''p''a''i''nt,'' ''''til''''''e''s)'">
              <a:rPr lang="en-GB" altLang="en-US" sz="1200" smtClean="0"/>
              <a:pPr marL="0" lvl="0" indent="0" algn="ctr">
                <a:spcBef>
                  <a:spcPct val="0"/>
                </a:spcBef>
                <a:spcAft>
                  <a:spcPct val="0"/>
                </a:spcAft>
                <a:buNone/>
              </a:pPr>
              <a:t>Finishes (paint, tiles)</a:t>
            </a:fld>
            <a:endParaRPr lang="en-GB" sz="1200" noProof="0">
              <a:cs typeface="Inter" panose="020B0604020202020204" charset="0"/>
            </a:endParaRPr>
          </a:p>
        </p:txBody>
      </p:sp>
      <p:sp>
        <p:nvSpPr>
          <p:cNvPr id="128" name="Text Placeholder 2">
            <a:extLst>
              <a:ext uri="{FF2B5EF4-FFF2-40B4-BE49-F238E27FC236}">
                <a16:creationId xmlns:a16="http://schemas.microsoft.com/office/drawing/2014/main" id="{FEFC7190-5FD6-1B44-17E7-4037882F3E68}"/>
              </a:ext>
            </a:extLst>
          </p:cNvPr>
          <p:cNvSpPr>
            <a:spLocks noGrp="1"/>
          </p:cNvSpPr>
          <p:nvPr>
            <p:custDataLst>
              <p:tags r:id="rId25"/>
            </p:custDataLst>
          </p:nvPr>
        </p:nvSpPr>
        <p:spPr bwMode="gray">
          <a:xfrm>
            <a:off x="9798050" y="5197475"/>
            <a:ext cx="1636713" cy="1651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86B260-B3F8-4CD5-B29D-8E1FFD936D02}" type="datetime'''P''ub''li''''c ''''''h''ea''''l''th (''''p''l''astic)'''">
              <a:rPr lang="en-GB" altLang="en-US" sz="1200" smtClean="0"/>
              <a:pPr marL="0" lvl="0" indent="0" algn="ctr">
                <a:spcBef>
                  <a:spcPct val="0"/>
                </a:spcBef>
                <a:spcAft>
                  <a:spcPct val="0"/>
                </a:spcAft>
                <a:buNone/>
              </a:pPr>
              <a:t>Public health (plastic)</a:t>
            </a:fld>
            <a:endParaRPr lang="en-GB" sz="1200" noProof="0">
              <a:cs typeface="Inter" panose="020B0604020202020204" charset="0"/>
            </a:endParaRPr>
          </a:p>
        </p:txBody>
      </p:sp>
      <p:sp>
        <p:nvSpPr>
          <p:cNvPr id="113" name="Text Placeholder 2">
            <a:extLst>
              <a:ext uri="{FF2B5EF4-FFF2-40B4-BE49-F238E27FC236}">
                <a16:creationId xmlns:a16="http://schemas.microsoft.com/office/drawing/2014/main" id="{EDAD5EBD-6758-C76C-08F1-0BA94304FD46}"/>
              </a:ext>
            </a:extLst>
          </p:cNvPr>
          <p:cNvSpPr>
            <a:spLocks noGrp="1"/>
          </p:cNvSpPr>
          <p:nvPr>
            <p:custDataLst>
              <p:tags r:id="rId26"/>
            </p:custDataLst>
          </p:nvPr>
        </p:nvSpPr>
        <p:spPr bwMode="auto">
          <a:xfrm>
            <a:off x="10320338" y="5899150"/>
            <a:ext cx="590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C4D530C-CFC7-49CD-B47B-77806D1D8EB3}" type="datetime'''''S''''''''er''''''''v''i''''''''''c''''''''''e''''''s'''''">
              <a:rPr lang="en-GB" altLang="en-US" sz="1200" smtClean="0"/>
              <a:pPr marL="0" lvl="0" indent="0" algn="ctr">
                <a:spcBef>
                  <a:spcPct val="0"/>
                </a:spcBef>
                <a:spcAft>
                  <a:spcPct val="0"/>
                </a:spcAft>
                <a:buNone/>
              </a:pPr>
              <a:t>Services</a:t>
            </a:fld>
            <a:endParaRPr lang="en-GB" sz="1200" noProof="0"/>
          </a:p>
        </p:txBody>
      </p:sp>
      <p:sp>
        <p:nvSpPr>
          <p:cNvPr id="123" name="Text Placeholder 2">
            <a:extLst>
              <a:ext uri="{FF2B5EF4-FFF2-40B4-BE49-F238E27FC236}">
                <a16:creationId xmlns:a16="http://schemas.microsoft.com/office/drawing/2014/main" id="{34322500-1522-CFF4-71EB-6043B6A50CBF}"/>
              </a:ext>
            </a:extLst>
          </p:cNvPr>
          <p:cNvSpPr>
            <a:spLocks noGrp="1"/>
          </p:cNvSpPr>
          <p:nvPr>
            <p:custDataLst>
              <p:tags r:id="rId27"/>
            </p:custDataLst>
          </p:nvPr>
        </p:nvSpPr>
        <p:spPr bwMode="gray">
          <a:xfrm>
            <a:off x="10064750" y="2732088"/>
            <a:ext cx="1103313" cy="1651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7C23EDC-735B-45A4-AAA2-6856554F683D}" type="datetime'''''''HV''''''''AC'''''''' ''''''S''''''''y''st''''''em''s'''">
              <a:rPr lang="en-GB" altLang="en-US" sz="1200" smtClean="0">
                <a:solidFill>
                  <a:schemeClr val="bg1"/>
                </a:solidFill>
              </a:rPr>
              <a:pPr marL="0" lvl="0" indent="0" algn="ctr">
                <a:spcBef>
                  <a:spcPct val="0"/>
                </a:spcBef>
                <a:spcAft>
                  <a:spcPct val="0"/>
                </a:spcAft>
                <a:buNone/>
              </a:pPr>
              <a:t>HVAC Systems</a:t>
            </a:fld>
            <a:endParaRPr lang="en-GB" sz="1200" noProof="0">
              <a:solidFill>
                <a:schemeClr val="bg1"/>
              </a:solidFill>
              <a:cs typeface="Inter" panose="020B0604020202020204" charset="0"/>
            </a:endParaRPr>
          </a:p>
        </p:txBody>
      </p:sp>
      <p:sp>
        <p:nvSpPr>
          <p:cNvPr id="39" name="Text Placeholder 2">
            <a:extLst>
              <a:ext uri="{FF2B5EF4-FFF2-40B4-BE49-F238E27FC236}">
                <a16:creationId xmlns:a16="http://schemas.microsoft.com/office/drawing/2014/main" id="{11F30D2C-B67F-AE76-B98C-7FE94D3E62E7}"/>
              </a:ext>
            </a:extLst>
          </p:cNvPr>
          <p:cNvSpPr>
            <a:spLocks noGrp="1"/>
          </p:cNvSpPr>
          <p:nvPr>
            <p:custDataLst>
              <p:tags r:id="rId28"/>
            </p:custDataLst>
          </p:nvPr>
        </p:nvSpPr>
        <p:spPr bwMode="gray">
          <a:xfrm>
            <a:off x="3244850" y="186690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F23FE8F-D351-4310-A69E-B49D0135EC92}" type="datetime'''''''4''''''''''''0''0'''''''''''''''''''''''''''''''''''''">
              <a:rPr lang="en-GB" altLang="en-US" sz="1200" smtClean="0"/>
              <a:pPr marL="0" lvl="0" indent="0" algn="ctr">
                <a:spcBef>
                  <a:spcPct val="0"/>
                </a:spcBef>
                <a:spcAft>
                  <a:spcPct val="0"/>
                </a:spcAft>
                <a:buNone/>
              </a:pPr>
              <a:t>400</a:t>
            </a:fld>
            <a:endParaRPr lang="en-GB" sz="1200" noProof="0">
              <a:cs typeface="Inter" panose="020B0604020202020204" charset="0"/>
            </a:endParaRPr>
          </a:p>
        </p:txBody>
      </p:sp>
      <p:sp>
        <p:nvSpPr>
          <p:cNvPr id="53" name="Text Placeholder 2">
            <a:extLst>
              <a:ext uri="{FF2B5EF4-FFF2-40B4-BE49-F238E27FC236}">
                <a16:creationId xmlns:a16="http://schemas.microsoft.com/office/drawing/2014/main" id="{107F8F8F-7FCC-8D20-05BE-0608C1A9CBBA}"/>
              </a:ext>
            </a:extLst>
          </p:cNvPr>
          <p:cNvSpPr>
            <a:spLocks noGrp="1"/>
          </p:cNvSpPr>
          <p:nvPr>
            <p:custDataLst>
              <p:tags r:id="rId29"/>
            </p:custDataLst>
          </p:nvPr>
        </p:nvSpPr>
        <p:spPr bwMode="gray">
          <a:xfrm>
            <a:off x="7158038" y="186690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94A6D3-CFFE-42F5-BBBB-B0157493A040}" type="datetime'''''''1''''2''''''''''''''''''''''''''''''0'''''''''''''''''''">
              <a:rPr lang="en-GB" altLang="en-US" sz="1200" smtClean="0"/>
              <a:pPr marL="0" lvl="0" indent="0" algn="ctr">
                <a:spcBef>
                  <a:spcPct val="0"/>
                </a:spcBef>
                <a:spcAft>
                  <a:spcPct val="0"/>
                </a:spcAft>
                <a:buNone/>
              </a:pPr>
              <a:t>120</a:t>
            </a:fld>
            <a:endParaRPr lang="en-GB" sz="1200" noProof="0">
              <a:cs typeface="Inter" panose="020B0604020202020204" charset="0"/>
            </a:endParaRPr>
          </a:p>
        </p:txBody>
      </p:sp>
      <p:sp>
        <p:nvSpPr>
          <p:cNvPr id="81" name="Text Placeholder 2">
            <a:extLst>
              <a:ext uri="{FF2B5EF4-FFF2-40B4-BE49-F238E27FC236}">
                <a16:creationId xmlns:a16="http://schemas.microsoft.com/office/drawing/2014/main" id="{D18CA557-B05E-B76E-78A0-94C2971FDD0B}"/>
              </a:ext>
            </a:extLst>
          </p:cNvPr>
          <p:cNvSpPr>
            <a:spLocks noGrp="1"/>
          </p:cNvSpPr>
          <p:nvPr>
            <p:custDataLst>
              <p:tags r:id="rId30"/>
            </p:custDataLst>
          </p:nvPr>
        </p:nvSpPr>
        <p:spPr bwMode="gray">
          <a:xfrm>
            <a:off x="8704263" y="1866900"/>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B1F38F-17F1-47A1-9883-A3312198B6DF}" type="datetime'''''8''''''''''''''''''''''0'''''''''''''''''''''''''''''''''">
              <a:rPr lang="en-GB" altLang="en-US" sz="1200" smtClean="0"/>
              <a:pPr marL="0" lvl="0" indent="0" algn="ctr">
                <a:spcBef>
                  <a:spcPct val="0"/>
                </a:spcBef>
                <a:spcAft>
                  <a:spcPct val="0"/>
                </a:spcAft>
                <a:buNone/>
              </a:pPr>
              <a:t>80</a:t>
            </a:fld>
            <a:endParaRPr lang="en-GB" sz="1200" noProof="0">
              <a:cs typeface="Inter" panose="020B0604020202020204" charset="0"/>
            </a:endParaRPr>
          </a:p>
        </p:txBody>
      </p:sp>
      <p:sp>
        <p:nvSpPr>
          <p:cNvPr id="115" name="Text Placeholder 2">
            <a:extLst>
              <a:ext uri="{FF2B5EF4-FFF2-40B4-BE49-F238E27FC236}">
                <a16:creationId xmlns:a16="http://schemas.microsoft.com/office/drawing/2014/main" id="{4D8436DA-20EE-B7B5-AD98-93A39D94AB8D}"/>
              </a:ext>
            </a:extLst>
          </p:cNvPr>
          <p:cNvSpPr>
            <a:spLocks noGrp="1"/>
          </p:cNvSpPr>
          <p:nvPr>
            <p:custDataLst>
              <p:tags r:id="rId31"/>
            </p:custDataLst>
          </p:nvPr>
        </p:nvSpPr>
        <p:spPr bwMode="gray">
          <a:xfrm>
            <a:off x="10467975" y="186690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9CF5EC3-1449-4B49-8713-FBA8BC794404}" type="datetime'''''''''''''''''''''''''''''''''''''''''1''''''6''0'''''">
              <a:rPr lang="en-GB" altLang="en-US" sz="1200" smtClean="0"/>
              <a:pPr marL="0" lvl="0" indent="0" algn="ctr">
                <a:spcBef>
                  <a:spcPct val="0"/>
                </a:spcBef>
                <a:spcAft>
                  <a:spcPct val="0"/>
                </a:spcAft>
                <a:buNone/>
              </a:pPr>
              <a:t>160</a:t>
            </a:fld>
            <a:endParaRPr lang="en-GB" sz="1200" noProof="0">
              <a:cs typeface="Inter" panose="020B0604020202020204" charset="0"/>
            </a:endParaRPr>
          </a:p>
        </p:txBody>
      </p:sp>
      <p:sp>
        <p:nvSpPr>
          <p:cNvPr id="80" name="Text Placeholder 2">
            <a:extLst>
              <a:ext uri="{FF2B5EF4-FFF2-40B4-BE49-F238E27FC236}">
                <a16:creationId xmlns:a16="http://schemas.microsoft.com/office/drawing/2014/main" id="{59E1A79E-23C4-1887-2FD7-DFB4B99D13C3}"/>
              </a:ext>
            </a:extLst>
          </p:cNvPr>
          <p:cNvSpPr>
            <a:spLocks noGrp="1"/>
          </p:cNvSpPr>
          <p:nvPr>
            <p:custDataLst>
              <p:tags r:id="rId32"/>
            </p:custDataLst>
          </p:nvPr>
        </p:nvSpPr>
        <p:spPr bwMode="auto">
          <a:xfrm>
            <a:off x="8383588" y="5899150"/>
            <a:ext cx="8556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89C5350-DF7C-4E79-8816-88411456A7D2}" type="datetime'S''''''p''''a''''''''c''''''''e ''''''''''''''''p''l''''an'''">
              <a:rPr lang="en-GB" altLang="en-US" sz="1200" smtClean="0"/>
              <a:pPr marL="0" lvl="0" indent="0" algn="ctr">
                <a:spcBef>
                  <a:spcPct val="0"/>
                </a:spcBef>
                <a:spcAft>
                  <a:spcPct val="0"/>
                </a:spcAft>
                <a:buNone/>
              </a:pPr>
              <a:t>Space plan</a:t>
            </a:fld>
            <a:endParaRPr lang="en-GB" sz="1200" noProof="0"/>
          </a:p>
        </p:txBody>
      </p:sp>
      <p:sp>
        <p:nvSpPr>
          <p:cNvPr id="48" name="Rectangle 47">
            <a:extLst>
              <a:ext uri="{FF2B5EF4-FFF2-40B4-BE49-F238E27FC236}">
                <a16:creationId xmlns:a16="http://schemas.microsoft.com/office/drawing/2014/main" id="{5ED454AC-1879-321A-3B40-6AB3CB10B7AE}"/>
              </a:ext>
            </a:extLst>
          </p:cNvPr>
          <p:cNvSpPr/>
          <p:nvPr>
            <p:custDataLst>
              <p:tags r:id="rId33"/>
            </p:custDataLst>
          </p:nvPr>
        </p:nvSpPr>
        <p:spPr bwMode="auto">
          <a:xfrm>
            <a:off x="7508875" y="892175"/>
            <a:ext cx="214313" cy="160338"/>
          </a:xfrm>
          <a:prstGeom prst="rect">
            <a:avLst/>
          </a:prstGeom>
          <a:solidFill>
            <a:srgbClr val="A83138"/>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49" name="Rectangle 48">
            <a:extLst>
              <a:ext uri="{FF2B5EF4-FFF2-40B4-BE49-F238E27FC236}">
                <a16:creationId xmlns:a16="http://schemas.microsoft.com/office/drawing/2014/main" id="{F945B760-5EA8-C6E0-3D89-C30688CAF547}"/>
              </a:ext>
            </a:extLst>
          </p:cNvPr>
          <p:cNvSpPr/>
          <p:nvPr>
            <p:custDataLst>
              <p:tags r:id="rId34"/>
            </p:custDataLst>
          </p:nvPr>
        </p:nvSpPr>
        <p:spPr bwMode="auto">
          <a:xfrm>
            <a:off x="7508875" y="1116013"/>
            <a:ext cx="214313" cy="160338"/>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61" name="Rectangle 60">
            <a:extLst>
              <a:ext uri="{FF2B5EF4-FFF2-40B4-BE49-F238E27FC236}">
                <a16:creationId xmlns:a16="http://schemas.microsoft.com/office/drawing/2014/main" id="{107D5E4E-F24B-173D-CB5E-71A1C61D7A13}"/>
              </a:ext>
            </a:extLst>
          </p:cNvPr>
          <p:cNvSpPr/>
          <p:nvPr>
            <p:custDataLst>
              <p:tags r:id="rId35"/>
            </p:custDataLst>
          </p:nvPr>
        </p:nvSpPr>
        <p:spPr bwMode="auto">
          <a:xfrm>
            <a:off x="7508875" y="1339850"/>
            <a:ext cx="214313" cy="160338"/>
          </a:xfrm>
          <a:prstGeom prst="rect">
            <a:avLst/>
          </a:prstGeom>
          <a:solidFill>
            <a:srgbClr val="C2584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18" name="Rectangle 117">
            <a:extLst>
              <a:ext uri="{FF2B5EF4-FFF2-40B4-BE49-F238E27FC236}">
                <a16:creationId xmlns:a16="http://schemas.microsoft.com/office/drawing/2014/main" id="{40D536F7-19A8-B8A6-E093-BAD796BDDD0C}"/>
              </a:ext>
            </a:extLst>
          </p:cNvPr>
          <p:cNvSpPr/>
          <p:nvPr>
            <p:custDataLst>
              <p:tags r:id="rId36"/>
            </p:custDataLst>
          </p:nvPr>
        </p:nvSpPr>
        <p:spPr bwMode="auto">
          <a:xfrm>
            <a:off x="9869488" y="892175"/>
            <a:ext cx="214313" cy="160338"/>
          </a:xfrm>
          <a:prstGeom prst="rect">
            <a:avLst/>
          </a:prstGeom>
          <a:solidFill>
            <a:srgbClr val="6F8DB9"/>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26" name="Rectangle 125">
            <a:extLst>
              <a:ext uri="{FF2B5EF4-FFF2-40B4-BE49-F238E27FC236}">
                <a16:creationId xmlns:a16="http://schemas.microsoft.com/office/drawing/2014/main" id="{1747D50B-9FB1-1DFB-B152-F044AC557F5A}"/>
              </a:ext>
            </a:extLst>
          </p:cNvPr>
          <p:cNvSpPr/>
          <p:nvPr>
            <p:custDataLst>
              <p:tags r:id="rId37"/>
            </p:custDataLst>
          </p:nvPr>
        </p:nvSpPr>
        <p:spPr bwMode="auto">
          <a:xfrm>
            <a:off x="9869488" y="1116013"/>
            <a:ext cx="214313" cy="160338"/>
          </a:xfrm>
          <a:prstGeom prst="rect">
            <a:avLst/>
          </a:prstGeom>
          <a:solidFill>
            <a:srgbClr val="C0C0C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1" name="Text Placeholder 2">
            <a:extLst>
              <a:ext uri="{FF2B5EF4-FFF2-40B4-BE49-F238E27FC236}">
                <a16:creationId xmlns:a16="http://schemas.microsoft.com/office/drawing/2014/main" id="{B926D567-524F-4499-A030-E098F89DCD34}"/>
              </a:ext>
            </a:extLst>
          </p:cNvPr>
          <p:cNvSpPr>
            <a:spLocks noGrp="1"/>
          </p:cNvSpPr>
          <p:nvPr>
            <p:custDataLst>
              <p:tags r:id="rId38"/>
            </p:custDataLst>
          </p:nvPr>
        </p:nvSpPr>
        <p:spPr bwMode="auto">
          <a:xfrm>
            <a:off x="7773988" y="900113"/>
            <a:ext cx="1447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7BC8129-4C86-493D-8EB4-74FE9B3FB948}" type="datetime'C''''''o''''''nc''r''ete'''''''' ''/'' ''''''ce''me''''''n''t'">
              <a:rPr lang="en-GB" altLang="en-US" sz="1200" smtClean="0"/>
              <a:pPr marL="0" lvl="0" indent="0">
                <a:spcBef>
                  <a:spcPct val="0"/>
                </a:spcBef>
                <a:spcAft>
                  <a:spcPct val="0"/>
                </a:spcAft>
                <a:buNone/>
              </a:pPr>
              <a:t>Concrete / cement</a:t>
            </a:fld>
            <a:endParaRPr lang="en-GB" sz="1200" noProof="0"/>
          </a:p>
        </p:txBody>
      </p:sp>
      <p:sp>
        <p:nvSpPr>
          <p:cNvPr id="22" name="Text Placeholder 2">
            <a:extLst>
              <a:ext uri="{FF2B5EF4-FFF2-40B4-BE49-F238E27FC236}">
                <a16:creationId xmlns:a16="http://schemas.microsoft.com/office/drawing/2014/main" id="{B926D567-524F-4499-A030-E098F89DCD34}"/>
              </a:ext>
            </a:extLst>
          </p:cNvPr>
          <p:cNvSpPr>
            <a:spLocks noGrp="1"/>
          </p:cNvSpPr>
          <p:nvPr>
            <p:custDataLst>
              <p:tags r:id="rId39"/>
            </p:custDataLst>
          </p:nvPr>
        </p:nvSpPr>
        <p:spPr bwMode="auto">
          <a:xfrm>
            <a:off x="7773988" y="1123950"/>
            <a:ext cx="3556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E7F34F3-C7BC-4AF9-B712-655439C76160}" type="datetime'''''''''''''''S''t''e''''''''''e''''''''''''''''''''''''l'''''">
              <a:rPr lang="en-GB" altLang="en-US" sz="1200" smtClean="0"/>
              <a:pPr marL="0" lvl="0" indent="0">
                <a:spcBef>
                  <a:spcPct val="0"/>
                </a:spcBef>
                <a:spcAft>
                  <a:spcPct val="0"/>
                </a:spcAft>
                <a:buNone/>
              </a:pPr>
              <a:t>Steel</a:t>
            </a:fld>
            <a:endParaRPr lang="en-GB" sz="1200" noProof="0">
              <a:cs typeface="Inter" panose="020B0604020202020204" charset="0"/>
            </a:endParaRPr>
          </a:p>
        </p:txBody>
      </p:sp>
      <p:sp>
        <p:nvSpPr>
          <p:cNvPr id="47" name="Text Placeholder 2">
            <a:extLst>
              <a:ext uri="{FF2B5EF4-FFF2-40B4-BE49-F238E27FC236}">
                <a16:creationId xmlns:a16="http://schemas.microsoft.com/office/drawing/2014/main" id="{1F00A06A-B9E7-82FE-2EE7-FA4CE09A5B43}"/>
              </a:ext>
            </a:extLst>
          </p:cNvPr>
          <p:cNvSpPr>
            <a:spLocks noGrp="1"/>
          </p:cNvSpPr>
          <p:nvPr>
            <p:custDataLst>
              <p:tags r:id="rId40"/>
            </p:custDataLst>
          </p:nvPr>
        </p:nvSpPr>
        <p:spPr bwMode="auto">
          <a:xfrm>
            <a:off x="7773988" y="1347788"/>
            <a:ext cx="19939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t>Concrete/cement content</a:t>
            </a:r>
            <a:endParaRPr lang="en-GB" sz="1200" noProof="0">
              <a:cs typeface="Inter" panose="020B0604020202020204" charset="0"/>
            </a:endParaRPr>
          </a:p>
        </p:txBody>
      </p:sp>
      <p:sp>
        <p:nvSpPr>
          <p:cNvPr id="114" name="Text Placeholder 2">
            <a:extLst>
              <a:ext uri="{FF2B5EF4-FFF2-40B4-BE49-F238E27FC236}">
                <a16:creationId xmlns:a16="http://schemas.microsoft.com/office/drawing/2014/main" id="{EAB5C4C5-F40B-F16F-0BA2-411F9A64A423}"/>
              </a:ext>
            </a:extLst>
          </p:cNvPr>
          <p:cNvSpPr>
            <a:spLocks noGrp="1"/>
          </p:cNvSpPr>
          <p:nvPr>
            <p:custDataLst>
              <p:tags r:id="rId41"/>
            </p:custDataLst>
          </p:nvPr>
        </p:nvSpPr>
        <p:spPr bwMode="auto">
          <a:xfrm>
            <a:off x="10134600" y="900113"/>
            <a:ext cx="987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t>Steel content</a:t>
            </a:r>
            <a:endParaRPr lang="en-GB" sz="1200" noProof="0">
              <a:cs typeface="Inter" panose="020B0604020202020204" charset="0"/>
            </a:endParaRPr>
          </a:p>
        </p:txBody>
      </p:sp>
      <p:sp>
        <p:nvSpPr>
          <p:cNvPr id="121" name="Text Placeholder 2">
            <a:extLst>
              <a:ext uri="{FF2B5EF4-FFF2-40B4-BE49-F238E27FC236}">
                <a16:creationId xmlns:a16="http://schemas.microsoft.com/office/drawing/2014/main" id="{71788414-8C15-7E7F-CEF3-E1243D6A6B44}"/>
              </a:ext>
            </a:extLst>
          </p:cNvPr>
          <p:cNvSpPr>
            <a:spLocks noGrp="1"/>
          </p:cNvSpPr>
          <p:nvPr>
            <p:custDataLst>
              <p:tags r:id="rId42"/>
            </p:custDataLst>
          </p:nvPr>
        </p:nvSpPr>
        <p:spPr bwMode="auto">
          <a:xfrm>
            <a:off x="10134600" y="1123950"/>
            <a:ext cx="1903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t>Other materials dominate</a:t>
            </a:r>
            <a:endParaRPr lang="en-GB" sz="1200" noProof="0">
              <a:cs typeface="Inter" panose="020B0604020202020204" charset="0"/>
            </a:endParaRPr>
          </a:p>
        </p:txBody>
      </p:sp>
      <p:cxnSp>
        <p:nvCxnSpPr>
          <p:cNvPr id="135" name="Straight Connector 134">
            <a:extLst>
              <a:ext uri="{FF2B5EF4-FFF2-40B4-BE49-F238E27FC236}">
                <a16:creationId xmlns:a16="http://schemas.microsoft.com/office/drawing/2014/main" id="{6E29D73D-124F-1A7B-68A1-941D5BD66654}"/>
              </a:ext>
            </a:extLst>
          </p:cNvPr>
          <p:cNvCxnSpPr>
            <a:cxnSpLocks/>
          </p:cNvCxnSpPr>
          <p:nvPr/>
        </p:nvCxnSpPr>
        <p:spPr>
          <a:xfrm>
            <a:off x="382281" y="1653553"/>
            <a:ext cx="11437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DDB31A7E-C9EB-5605-D259-F601AE5D864C}"/>
              </a:ext>
            </a:extLst>
          </p:cNvPr>
          <p:cNvSpPr txBox="1">
            <a:spLocks/>
          </p:cNvSpPr>
          <p:nvPr/>
        </p:nvSpPr>
        <p:spPr>
          <a:xfrm>
            <a:off x="384214" y="1188764"/>
            <a:ext cx="8877221" cy="384721"/>
          </a:xfrm>
          <a:prstGeom prst="rect">
            <a:avLst/>
          </a:prstGeom>
          <a:noFill/>
        </p:spPr>
        <p:txBody>
          <a:bodyPr wrap="square" lIns="0" tIns="0" rIns="0" bIns="0" rtlCol="0" anchor="t">
            <a:spAutoFit/>
          </a:bodyPr>
          <a:lstStyle/>
          <a:p>
            <a:r>
              <a:rPr lang="en-GB" sz="1400" b="1">
                <a:solidFill>
                  <a:schemeClr val="tx2"/>
                </a:solidFill>
                <a:latin typeface="Century Gothic"/>
              </a:rPr>
              <a:t>Estimated upfront embodied carbon by building layer - Europe</a:t>
            </a:r>
          </a:p>
          <a:p>
            <a:r>
              <a:rPr lang="en-GB" sz="1100">
                <a:solidFill>
                  <a:srgbClr val="7F7F7F"/>
                </a:solidFill>
                <a:latin typeface="Century Gothic"/>
              </a:rPr>
              <a:t>kgCO</a:t>
            </a:r>
            <a:r>
              <a:rPr lang="en-GB" sz="1100" baseline="-25000">
                <a:solidFill>
                  <a:srgbClr val="7F7F7F"/>
                </a:solidFill>
                <a:latin typeface="Century Gothic"/>
              </a:rPr>
              <a:t>2</a:t>
            </a:r>
            <a:r>
              <a:rPr lang="en-GB" sz="1100">
                <a:solidFill>
                  <a:srgbClr val="7F7F7F"/>
                </a:solidFill>
                <a:latin typeface="Century Gothic"/>
              </a:rPr>
              <a:t>e per m</a:t>
            </a:r>
            <a:r>
              <a:rPr lang="en-GB" sz="1100" baseline="30000">
                <a:solidFill>
                  <a:srgbClr val="7F7F7F"/>
                </a:solidFill>
                <a:latin typeface="Century Gothic"/>
              </a:rPr>
              <a:t>2</a:t>
            </a:r>
          </a:p>
        </p:txBody>
      </p:sp>
      <p:sp>
        <p:nvSpPr>
          <p:cNvPr id="8" name="TextBox 7">
            <a:extLst>
              <a:ext uri="{FF2B5EF4-FFF2-40B4-BE49-F238E27FC236}">
                <a16:creationId xmlns:a16="http://schemas.microsoft.com/office/drawing/2014/main" id="{1929D19E-DBC9-52CA-1234-697BEE862357}"/>
              </a:ext>
            </a:extLst>
          </p:cNvPr>
          <p:cNvSpPr txBox="1"/>
          <p:nvPr/>
        </p:nvSpPr>
        <p:spPr>
          <a:xfrm>
            <a:off x="390525" y="5956528"/>
            <a:ext cx="1203325" cy="215444"/>
          </a:xfrm>
          <a:prstGeom prst="rect">
            <a:avLst/>
          </a:prstGeom>
          <a:noFill/>
        </p:spPr>
        <p:txBody>
          <a:bodyPr wrap="square" lIns="0" tIns="0" rIns="0" bIns="0" rtlCol="0">
            <a:spAutoFit/>
          </a:bodyPr>
          <a:lstStyle/>
          <a:p>
            <a:pPr algn="l"/>
            <a:r>
              <a:rPr lang="en-GB" sz="1400" b="1" i="1">
                <a:latin typeface="Century Gothic" panose="020B0502020202020204" pitchFamily="34" charset="0"/>
              </a:rPr>
              <a:t>Building layer </a:t>
            </a:r>
          </a:p>
        </p:txBody>
      </p:sp>
    </p:spTree>
    <p:extLst>
      <p:ext uri="{BB962C8B-B14F-4D97-AF65-F5344CB8AC3E}">
        <p14:creationId xmlns:p14="http://schemas.microsoft.com/office/powerpoint/2010/main" val="1313466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1E4ED49-24DF-ABD5-1BB8-BF6AB5D8F732}"/>
              </a:ext>
            </a:extLst>
          </p:cNvPr>
          <p:cNvGraphicFramePr>
            <a:graphicFrameLocks noChangeAspect="1"/>
          </p:cNvGraphicFramePr>
          <p:nvPr>
            <p:custDataLst>
              <p:tags r:id="rId1"/>
            </p:custDataLst>
            <p:extLst>
              <p:ext uri="{D42A27DB-BD31-4B8C-83A1-F6EECF244321}">
                <p14:modId xmlns:p14="http://schemas.microsoft.com/office/powerpoint/2010/main" val="4060469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95" imgH="394" progId="TCLayout.ActiveDocument.1">
                  <p:embed/>
                </p:oleObj>
              </mc:Choice>
              <mc:Fallback>
                <p:oleObj name="think-cell Slide" r:id="rId39" imgW="395" imgH="394" progId="TCLayout.ActiveDocument.1">
                  <p:embed/>
                  <p:pic>
                    <p:nvPicPr>
                      <p:cNvPr id="12" name="think-cell data - do not delete" hidden="1">
                        <a:extLst>
                          <a:ext uri="{FF2B5EF4-FFF2-40B4-BE49-F238E27FC236}">
                            <a16:creationId xmlns:a16="http://schemas.microsoft.com/office/drawing/2014/main" id="{A1E4ED49-24DF-ABD5-1BB8-BF6AB5D8F732}"/>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68FDC-592E-7C3E-86A0-3466E96161AC}"/>
              </a:ext>
            </a:extLst>
          </p:cNvPr>
          <p:cNvSpPr>
            <a:spLocks noGrp="1"/>
          </p:cNvSpPr>
          <p:nvPr>
            <p:ph type="title"/>
          </p:nvPr>
        </p:nvSpPr>
        <p:spPr>
          <a:xfrm>
            <a:off x="382384" y="418744"/>
            <a:ext cx="11438313" cy="629133"/>
          </a:xfrm>
        </p:spPr>
        <p:txBody>
          <a:bodyPr vert="horz"/>
          <a:lstStyle/>
          <a:p>
            <a:r>
              <a:rPr lang="en-GB" sz="2000">
                <a:latin typeface="Century Gothic"/>
                <a:ea typeface="Verdana"/>
                <a:cs typeface="Inter"/>
              </a:rPr>
              <a:t>Addressing process and production emissions will have the biggest impact on embodied carbon, but reducing material demand is also critical to achieve net-zero by 2050</a:t>
            </a:r>
            <a:endParaRPr lang="en-GB" sz="2000" b="1">
              <a:ln>
                <a:noFill/>
              </a:ln>
              <a:latin typeface="Century Gothic"/>
              <a:ea typeface="Verdana"/>
              <a:cs typeface="Inter"/>
            </a:endParaRPr>
          </a:p>
        </p:txBody>
      </p:sp>
      <p:sp>
        <p:nvSpPr>
          <p:cNvPr id="3" name="Slide Number Placeholder 2">
            <a:extLst>
              <a:ext uri="{FF2B5EF4-FFF2-40B4-BE49-F238E27FC236}">
                <a16:creationId xmlns:a16="http://schemas.microsoft.com/office/drawing/2014/main" id="{95997ABC-025F-B3A3-F911-7C788A708568}"/>
              </a:ext>
            </a:extLst>
          </p:cNvPr>
          <p:cNvSpPr>
            <a:spLocks noGrp="1"/>
          </p:cNvSpPr>
          <p:nvPr>
            <p:ph type="sldNum" sz="quarter" idx="11"/>
          </p:nvPr>
        </p:nvSpPr>
        <p:spPr/>
        <p:txBody>
          <a:bodyPr/>
          <a:lstStyle/>
          <a:p>
            <a:fld id="{ABB6D191-819E-455F-BC39-F2381519C0C1}" type="slidenum">
              <a:rPr lang="en-US" noProof="0" smtClean="0"/>
              <a:t>53</a:t>
            </a:fld>
            <a:endParaRPr lang="en-US" noProof="0"/>
          </a:p>
        </p:txBody>
      </p:sp>
      <p:cxnSp>
        <p:nvCxnSpPr>
          <p:cNvPr id="41" name="Straight Connector 40">
            <a:extLst>
              <a:ext uri="{FF2B5EF4-FFF2-40B4-BE49-F238E27FC236}">
                <a16:creationId xmlns:a16="http://schemas.microsoft.com/office/drawing/2014/main" id="{563AF572-2379-9105-08C1-00D6ACC140F0}"/>
              </a:ext>
            </a:extLst>
          </p:cNvPr>
          <p:cNvCxnSpPr>
            <a:cxnSpLocks/>
          </p:cNvCxnSpPr>
          <p:nvPr/>
        </p:nvCxnSpPr>
        <p:spPr>
          <a:xfrm>
            <a:off x="382384" y="1730851"/>
            <a:ext cx="1172741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0CCD507-83F0-1183-280C-6BEDAFA22D47}"/>
              </a:ext>
            </a:extLst>
          </p:cNvPr>
          <p:cNvSpPr txBox="1">
            <a:spLocks/>
          </p:cNvSpPr>
          <p:nvPr/>
        </p:nvSpPr>
        <p:spPr>
          <a:xfrm>
            <a:off x="382241" y="1243618"/>
            <a:ext cx="5581997" cy="353943"/>
          </a:xfrm>
          <a:prstGeom prst="rect">
            <a:avLst/>
          </a:prstGeom>
          <a:noFill/>
        </p:spPr>
        <p:txBody>
          <a:bodyPr wrap="square" lIns="0" tIns="0" rIns="0" bIns="0" rtlCol="0" anchor="t">
            <a:spAutoFit/>
          </a:bodyPr>
          <a:lstStyle/>
          <a:p>
            <a:r>
              <a:rPr lang="en-GB" sz="1200" b="1">
                <a:solidFill>
                  <a:schemeClr val="tx2"/>
                </a:solidFill>
                <a:latin typeface="Century Gothic"/>
              </a:rPr>
              <a:t>1.5</a:t>
            </a:r>
            <a:r>
              <a:rPr lang="en-GB" sz="1200" b="1" baseline="30000">
                <a:solidFill>
                  <a:schemeClr val="tx2"/>
                </a:solidFill>
                <a:latin typeface="Century Gothic"/>
              </a:rPr>
              <a:t>o</a:t>
            </a:r>
            <a:r>
              <a:rPr lang="en-GB" sz="1200" b="1">
                <a:solidFill>
                  <a:schemeClr val="tx2"/>
                </a:solidFill>
                <a:latin typeface="Century Gothic"/>
              </a:rPr>
              <a:t>C aligned pathways to net-zero</a:t>
            </a:r>
            <a:endParaRPr lang="en-GB" sz="1200" b="1">
              <a:solidFill>
                <a:schemeClr val="tx2"/>
              </a:solidFill>
              <a:latin typeface="Century Gothic" panose="020B0502020202020204" pitchFamily="34" charset="0"/>
            </a:endParaRPr>
          </a:p>
          <a:p>
            <a:r>
              <a:rPr lang="en-GB" sz="1100">
                <a:solidFill>
                  <a:srgbClr val="7F7F7F"/>
                </a:solidFill>
                <a:latin typeface="Century Gothic"/>
              </a:rPr>
              <a:t>GtCO</a:t>
            </a:r>
            <a:r>
              <a:rPr lang="en-GB" sz="1100" baseline="-25000">
                <a:solidFill>
                  <a:srgbClr val="7F7F7F"/>
                </a:solidFill>
                <a:latin typeface="Century Gothic"/>
              </a:rPr>
              <a:t>2</a:t>
            </a:r>
            <a:r>
              <a:rPr lang="en-GB" sz="1100">
                <a:solidFill>
                  <a:srgbClr val="7F7F7F"/>
                </a:solidFill>
                <a:latin typeface="Century Gothic"/>
              </a:rPr>
              <a:t> per year</a:t>
            </a:r>
          </a:p>
        </p:txBody>
      </p:sp>
      <p:sp>
        <p:nvSpPr>
          <p:cNvPr id="52" name="Footer Placeholder 3">
            <a:extLst>
              <a:ext uri="{FF2B5EF4-FFF2-40B4-BE49-F238E27FC236}">
                <a16:creationId xmlns:a16="http://schemas.microsoft.com/office/drawing/2014/main" id="{2E9FE487-C2CA-F02B-D53E-5391DDB5F657}"/>
              </a:ext>
            </a:extLst>
          </p:cNvPr>
          <p:cNvSpPr>
            <a:spLocks noGrp="1"/>
          </p:cNvSpPr>
          <p:nvPr>
            <p:ph type="ftr" sz="quarter" idx="12"/>
          </p:nvPr>
        </p:nvSpPr>
        <p:spPr>
          <a:xfrm>
            <a:off x="1446000" y="6283301"/>
            <a:ext cx="9675845" cy="518937"/>
          </a:xfrm>
        </p:spPr>
        <p:txBody>
          <a:bodyPr lIns="91440" tIns="45720" rIns="91440" bIns="45720" anchor="t"/>
          <a:lstStyle/>
          <a:p>
            <a:r>
              <a:rPr lang="en-GB">
                <a:latin typeface="Century Gothic"/>
              </a:rPr>
              <a:t>Note: Demand efficiency refers to strategies which reduce the demand for high-carbon cement, concrete and steel, for example through building design strategies which reduce material efficiency, substituting for lower-carbon materials such as timber and hempcrete, and building less. </a:t>
            </a:r>
          </a:p>
          <a:p>
            <a:r>
              <a:rPr lang="en-GB">
                <a:latin typeface="Century Gothic"/>
              </a:rPr>
              <a:t>Source: </a:t>
            </a:r>
            <a:r>
              <a:rPr lang="en-GB" err="1">
                <a:latin typeface="Century Gothic"/>
              </a:rPr>
              <a:t>Systemiq</a:t>
            </a:r>
            <a:r>
              <a:rPr lang="en-GB">
                <a:latin typeface="Century Gothic"/>
              </a:rPr>
              <a:t> analysis for the ETC; Mission Possible Partnership (2023), </a:t>
            </a:r>
            <a:r>
              <a:rPr lang="en-GB" i="1">
                <a:latin typeface="Century Gothic"/>
              </a:rPr>
              <a:t>Making Net Zero Concrete and Cement Possible; </a:t>
            </a:r>
            <a:r>
              <a:rPr lang="en-GB">
                <a:latin typeface="Century Gothic"/>
              </a:rPr>
              <a:t>Mission Possible Partnership (2022), </a:t>
            </a:r>
            <a:r>
              <a:rPr lang="en-GB" i="1">
                <a:latin typeface="Century Gothic"/>
              </a:rPr>
              <a:t>Making Net Zero Steel Possible. </a:t>
            </a:r>
            <a:endParaRPr lang="en-US" i="1">
              <a:latin typeface="Century Gothic"/>
            </a:endParaRPr>
          </a:p>
        </p:txBody>
      </p:sp>
      <p:graphicFrame>
        <p:nvGraphicFramePr>
          <p:cNvPr id="106" name="Chart 105">
            <a:extLst>
              <a:ext uri="{FF2B5EF4-FFF2-40B4-BE49-F238E27FC236}">
                <a16:creationId xmlns:a16="http://schemas.microsoft.com/office/drawing/2014/main" id="{86979EA8-3557-752D-19D7-667A53EC50E9}"/>
              </a:ext>
            </a:extLst>
          </p:cNvPr>
          <p:cNvGraphicFramePr/>
          <p:nvPr>
            <p:custDataLst>
              <p:tags r:id="rId2"/>
            </p:custDataLst>
            <p:extLst>
              <p:ext uri="{D42A27DB-BD31-4B8C-83A1-F6EECF244321}">
                <p14:modId xmlns:p14="http://schemas.microsoft.com/office/powerpoint/2010/main" val="708165309"/>
              </p:ext>
            </p:extLst>
          </p:nvPr>
        </p:nvGraphicFramePr>
        <p:xfrm>
          <a:off x="763588" y="2370138"/>
          <a:ext cx="5283200" cy="3614737"/>
        </p:xfrm>
        <a:graphic>
          <a:graphicData uri="http://schemas.openxmlformats.org/drawingml/2006/chart">
            <c:chart xmlns:c="http://schemas.openxmlformats.org/drawingml/2006/chart" xmlns:r="http://schemas.openxmlformats.org/officeDocument/2006/relationships" r:id="rId41"/>
          </a:graphicData>
        </a:graphic>
      </p:graphicFrame>
      <p:cxnSp>
        <p:nvCxnSpPr>
          <p:cNvPr id="54" name="Straight Connector 53">
            <a:extLst>
              <a:ext uri="{FF2B5EF4-FFF2-40B4-BE49-F238E27FC236}">
                <a16:creationId xmlns:a16="http://schemas.microsoft.com/office/drawing/2014/main" id="{337C6BAD-D0DB-C275-A3B1-9074B6EA484C}"/>
              </a:ext>
            </a:extLst>
          </p:cNvPr>
          <p:cNvCxnSpPr/>
          <p:nvPr>
            <p:custDataLst>
              <p:tags r:id="rId3"/>
            </p:custDataLst>
          </p:nvPr>
        </p:nvCxnSpPr>
        <p:spPr bwMode="auto">
          <a:xfrm flipH="1">
            <a:off x="795338" y="5886450"/>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DFC5149-2F39-9C27-82B3-3A7E0A30168B}"/>
              </a:ext>
            </a:extLst>
          </p:cNvPr>
          <p:cNvCxnSpPr/>
          <p:nvPr>
            <p:custDataLst>
              <p:tags r:id="rId4"/>
            </p:custDataLst>
          </p:nvPr>
        </p:nvCxnSpPr>
        <p:spPr bwMode="auto">
          <a:xfrm flipH="1">
            <a:off x="795338" y="5457825"/>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5EE3D9EE-0C6F-3255-F0FA-E586EB792B20}"/>
              </a:ext>
            </a:extLst>
          </p:cNvPr>
          <p:cNvCxnSpPr/>
          <p:nvPr>
            <p:custDataLst>
              <p:tags r:id="rId5"/>
            </p:custDataLst>
          </p:nvPr>
        </p:nvCxnSpPr>
        <p:spPr bwMode="auto">
          <a:xfrm flipH="1">
            <a:off x="795338" y="5029200"/>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3A3B0F5E-7BF0-3DE4-8218-FEF11187991B}"/>
              </a:ext>
            </a:extLst>
          </p:cNvPr>
          <p:cNvCxnSpPr/>
          <p:nvPr>
            <p:custDataLst>
              <p:tags r:id="rId6"/>
            </p:custDataLst>
          </p:nvPr>
        </p:nvCxnSpPr>
        <p:spPr bwMode="auto">
          <a:xfrm flipH="1">
            <a:off x="795338" y="4598988"/>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770449B1-6E7D-A877-5340-1C7961922435}"/>
              </a:ext>
            </a:extLst>
          </p:cNvPr>
          <p:cNvCxnSpPr/>
          <p:nvPr>
            <p:custDataLst>
              <p:tags r:id="rId7"/>
            </p:custDataLst>
          </p:nvPr>
        </p:nvCxnSpPr>
        <p:spPr bwMode="auto">
          <a:xfrm flipH="1">
            <a:off x="795338" y="4170363"/>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D146B3AB-C72A-C62D-806F-6AF184E3EEF3}"/>
              </a:ext>
            </a:extLst>
          </p:cNvPr>
          <p:cNvCxnSpPr/>
          <p:nvPr>
            <p:custDataLst>
              <p:tags r:id="rId8"/>
            </p:custDataLst>
          </p:nvPr>
        </p:nvCxnSpPr>
        <p:spPr bwMode="auto">
          <a:xfrm flipH="1">
            <a:off x="795338" y="3740150"/>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10239D82-462B-0061-7CC6-048360A7BFB4}"/>
              </a:ext>
            </a:extLst>
          </p:cNvPr>
          <p:cNvCxnSpPr/>
          <p:nvPr>
            <p:custDataLst>
              <p:tags r:id="rId9"/>
            </p:custDataLst>
          </p:nvPr>
        </p:nvCxnSpPr>
        <p:spPr bwMode="auto">
          <a:xfrm flipH="1">
            <a:off x="795338" y="3311525"/>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54E98EB9-DF07-2E75-D831-3C43D0C11805}"/>
              </a:ext>
            </a:extLst>
          </p:cNvPr>
          <p:cNvCxnSpPr/>
          <p:nvPr>
            <p:custDataLst>
              <p:tags r:id="rId10"/>
            </p:custDataLst>
          </p:nvPr>
        </p:nvCxnSpPr>
        <p:spPr bwMode="auto">
          <a:xfrm flipH="1">
            <a:off x="795338" y="2881313"/>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F6395C03-9657-6C4C-5C1C-C8610D220EED}"/>
              </a:ext>
            </a:extLst>
          </p:cNvPr>
          <p:cNvCxnSpPr/>
          <p:nvPr>
            <p:custDataLst>
              <p:tags r:id="rId11"/>
            </p:custDataLst>
          </p:nvPr>
        </p:nvCxnSpPr>
        <p:spPr bwMode="auto">
          <a:xfrm flipH="1">
            <a:off x="795338" y="2452688"/>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id="{8CF3D014-48C4-31EB-0B11-033C8A297697}"/>
              </a:ext>
            </a:extLst>
          </p:cNvPr>
          <p:cNvSpPr>
            <a:spLocks noGrp="1"/>
          </p:cNvSpPr>
          <p:nvPr>
            <p:custDataLst>
              <p:tags r:id="rId12"/>
            </p:custDataLst>
          </p:nvPr>
        </p:nvSpPr>
        <p:spPr bwMode="gray">
          <a:xfrm>
            <a:off x="482600" y="5808663"/>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r">
              <a:spcBef>
                <a:spcPct val="0"/>
              </a:spcBef>
              <a:spcAft>
                <a:spcPct val="0"/>
              </a:spcAft>
              <a:buNone/>
              <a:defRPr/>
            </a:pPr>
            <a:fld id="{04A35525-2924-4027-A1CF-B582E796444E}" type="datetime'''''0''''''''''''''''''''.''''''''''''''0'''''''''''">
              <a:rPr lang="en-GB" altLang="en-US" sz="1200" smtClean="0">
                <a:solidFill>
                  <a:srgbClr val="333333"/>
                </a:solidFill>
                <a:latin typeface="Century Gothic" panose="020B0502020202020204" pitchFamily="34" charset="0"/>
                <a:sym typeface="Century Gothic" panose="020B0502020202020204" pitchFamily="34" charset="0"/>
              </a:rPr>
              <a:pPr marL="0" lvl="0" indent="0" algn="r">
                <a:spcBef>
                  <a:spcPct val="0"/>
                </a:spcBef>
                <a:spcAft>
                  <a:spcPct val="0"/>
                </a:spcAft>
                <a:buNone/>
                <a:defRPr/>
              </a:pPr>
              <a:t>0.0</a:t>
            </a:fld>
            <a:endParaRPr kumimoji="0" lang="en-US" sz="1200" b="0" i="0" strike="noStrike" kern="1200" cap="none" spc="0" normalizeH="0" baseline="0" noProof="0">
              <a:ln>
                <a:noFill/>
              </a:ln>
              <a:solidFill>
                <a:srgbClr val="333333"/>
              </a:solidFill>
              <a:effectLst/>
              <a:uLnTx/>
              <a:uFillTx/>
              <a:latin typeface="Century Gothic" panose="020B0502020202020204" pitchFamily="34" charset="0"/>
              <a:sym typeface="Century Gothic" panose="020B0502020202020204" pitchFamily="34" charset="0"/>
            </a:endParaRPr>
          </a:p>
        </p:txBody>
      </p:sp>
      <p:sp>
        <p:nvSpPr>
          <p:cNvPr id="89"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482600" y="5380038"/>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34DE46A-581C-402C-B325-60E2400F2DEE}" type="datetime'0''''''''''''''''''''.''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0.5</a:t>
            </a:fld>
            <a:endParaRPr lang="en-GB" sz="1200" noProof="0">
              <a:solidFill>
                <a:srgbClr val="333333"/>
              </a:solidFill>
              <a:ea typeface="+mn-ea"/>
              <a:cs typeface="+mn-cs"/>
              <a:sym typeface="Century Gothic" panose="020B0502020202020204" pitchFamily="34" charset="0"/>
            </a:endParaRPr>
          </a:p>
        </p:txBody>
      </p:sp>
      <p:sp>
        <p:nvSpPr>
          <p:cNvPr id="90"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gray">
          <a:xfrm>
            <a:off x="482600" y="4951413"/>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785DE69-A379-486C-B271-3BDA835413EF}" type="datetime'''''''''''''''''1.''''''''''''''''''''''''''''''''''''0'">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1.0</a:t>
            </a:fld>
            <a:endParaRPr lang="en-GB" sz="1200" noProof="0">
              <a:solidFill>
                <a:srgbClr val="333333"/>
              </a:solidFill>
              <a:ea typeface="+mn-ea"/>
              <a:cs typeface="+mn-cs"/>
              <a:sym typeface="Century Gothic" panose="020B0502020202020204" pitchFamily="34" charset="0"/>
            </a:endParaRPr>
          </a:p>
        </p:txBody>
      </p:sp>
      <p:sp>
        <p:nvSpPr>
          <p:cNvPr id="91"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482600" y="4521200"/>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D96EE66-ABED-49C2-80A9-1FCF5036F68C}" type="datetime'1''''''''''''''''''.''''''''''''''''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1.5</a:t>
            </a:fld>
            <a:endParaRPr lang="en-GB" sz="1200" noProof="0">
              <a:solidFill>
                <a:srgbClr val="333333"/>
              </a:solidFill>
              <a:ea typeface="+mn-ea"/>
              <a:cs typeface="+mn-cs"/>
              <a:sym typeface="Century Gothic" panose="020B0502020202020204" pitchFamily="34" charset="0"/>
            </a:endParaRPr>
          </a:p>
        </p:txBody>
      </p:sp>
      <p:sp>
        <p:nvSpPr>
          <p:cNvPr id="92"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gray">
          <a:xfrm>
            <a:off x="482600" y="4092575"/>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89C76BD-580B-431C-9CAE-43BD68511F23}" type="datetime'''''''''''2.''''''''0'''''''''''''''''''''''''''''''''''''''">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2.0</a:t>
            </a:fld>
            <a:endParaRPr lang="en-GB" sz="1200" noProof="0">
              <a:solidFill>
                <a:srgbClr val="333333"/>
              </a:solidFill>
              <a:ea typeface="+mn-ea"/>
              <a:cs typeface="+mn-cs"/>
              <a:sym typeface="Century Gothic" panose="020B0502020202020204" pitchFamily="34" charset="0"/>
            </a:endParaRPr>
          </a:p>
        </p:txBody>
      </p:sp>
      <p:sp>
        <p:nvSpPr>
          <p:cNvPr id="93"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gray">
          <a:xfrm>
            <a:off x="482600" y="3662363"/>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F9C2CEE-B4E9-49E5-9653-DFB292FDEE2C}" type="datetime'''2''''.''''''''''''''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2.5</a:t>
            </a:fld>
            <a:endParaRPr lang="en-GB" sz="1200" noProof="0">
              <a:solidFill>
                <a:srgbClr val="333333"/>
              </a:solidFill>
              <a:ea typeface="+mn-ea"/>
              <a:cs typeface="+mn-cs"/>
              <a:sym typeface="Century Gothic" panose="020B0502020202020204" pitchFamily="34" charset="0"/>
            </a:endParaRPr>
          </a:p>
        </p:txBody>
      </p:sp>
      <p:sp>
        <p:nvSpPr>
          <p:cNvPr id="94"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gray">
          <a:xfrm>
            <a:off x="482600" y="3233738"/>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D54EA7F-14AA-47E7-839A-4C01FC5A567C}" type="datetime'''''''''''''''''3''''.''''0'''''''''''''''''''''''''''''''''">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3.0</a:t>
            </a:fld>
            <a:endParaRPr lang="en-GB" sz="1200" noProof="0">
              <a:solidFill>
                <a:srgbClr val="333333"/>
              </a:solidFill>
              <a:ea typeface="+mn-ea"/>
              <a:cs typeface="+mn-cs"/>
              <a:sym typeface="Century Gothic" panose="020B0502020202020204" pitchFamily="34" charset="0"/>
            </a:endParaRPr>
          </a:p>
        </p:txBody>
      </p:sp>
      <p:sp>
        <p:nvSpPr>
          <p:cNvPr id="95"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gray">
          <a:xfrm>
            <a:off x="482600" y="2803525"/>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2050C61-5BB1-40D5-8C29-C0CA47C7C084}" type="datetime'''''''''''''''''''''''3''''''''''''''''''.''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3.5</a:t>
            </a:fld>
            <a:endParaRPr lang="en-GB" sz="1200" noProof="0">
              <a:solidFill>
                <a:srgbClr val="333333"/>
              </a:solidFill>
              <a:ea typeface="+mn-ea"/>
              <a:cs typeface="+mn-cs"/>
              <a:sym typeface="Century Gothic" panose="020B0502020202020204" pitchFamily="34" charset="0"/>
            </a:endParaRPr>
          </a:p>
        </p:txBody>
      </p:sp>
      <p:sp>
        <p:nvSpPr>
          <p:cNvPr id="96"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gray">
          <a:xfrm>
            <a:off x="482600" y="2374900"/>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58A7EDE-529F-402C-9FE2-254BC28D46D2}" type="datetime'''''''''''''''''''''''''''4''''.''''''''''''''''''0'''''''''''">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4.0</a:t>
            </a:fld>
            <a:endParaRPr lang="en-GB" sz="1200" noProof="0">
              <a:solidFill>
                <a:srgbClr val="333333"/>
              </a:solidFill>
              <a:ea typeface="+mn-ea"/>
              <a:cs typeface="+mn-cs"/>
              <a:sym typeface="Century Gothic" panose="020B0502020202020204" pitchFamily="34" charset="0"/>
            </a:endParaRPr>
          </a:p>
        </p:txBody>
      </p:sp>
      <p:sp>
        <p:nvSpPr>
          <p:cNvPr id="72" name="Text Placeholder 2">
            <a:extLst>
              <a:ext uri="{FF2B5EF4-FFF2-40B4-BE49-F238E27FC236}">
                <a16:creationId xmlns:a16="http://schemas.microsoft.com/office/drawing/2014/main" id="{A93F3D0B-FC01-8BCD-C2D4-B0313A4BC183}"/>
              </a:ext>
            </a:extLst>
          </p:cNvPr>
          <p:cNvSpPr>
            <a:spLocks noGrp="1"/>
          </p:cNvSpPr>
          <p:nvPr>
            <p:custDataLst>
              <p:tags r:id="rId21"/>
            </p:custDataLst>
          </p:nvPr>
        </p:nvSpPr>
        <p:spPr bwMode="auto">
          <a:xfrm>
            <a:off x="671513"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B5B20352-993B-4B39-94EC-C9F1066777D1}" type="datetime'''''''''''''20''''2''''''''''''''''''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2020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73" name="Text Placeholder 2">
            <a:extLst>
              <a:ext uri="{FF2B5EF4-FFF2-40B4-BE49-F238E27FC236}">
                <a16:creationId xmlns:a16="http://schemas.microsoft.com/office/drawing/2014/main" id="{6356F508-0158-6336-2EFE-9DC03D811799}"/>
              </a:ext>
            </a:extLst>
          </p:cNvPr>
          <p:cNvSpPr>
            <a:spLocks noGrp="1"/>
          </p:cNvSpPr>
          <p:nvPr>
            <p:custDataLst>
              <p:tags r:id="rId22"/>
            </p:custDataLst>
          </p:nvPr>
        </p:nvSpPr>
        <p:spPr bwMode="auto">
          <a:xfrm>
            <a:off x="2378075"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0AE9563D-E036-4DD4-A0AF-99B0CCD43CBC}" type="datetime'''''''''''''''''''2''''''''''''''''''''''''''''''''''03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2030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74" name="Text Placeholder 2">
            <a:extLst>
              <a:ext uri="{FF2B5EF4-FFF2-40B4-BE49-F238E27FC236}">
                <a16:creationId xmlns:a16="http://schemas.microsoft.com/office/drawing/2014/main" id="{424CCFCC-47A7-EEFD-18B5-DCE15FA47B16}"/>
              </a:ext>
            </a:extLst>
          </p:cNvPr>
          <p:cNvSpPr>
            <a:spLocks noGrp="1"/>
          </p:cNvSpPr>
          <p:nvPr>
            <p:custDataLst>
              <p:tags r:id="rId23"/>
            </p:custDataLst>
          </p:nvPr>
        </p:nvSpPr>
        <p:spPr bwMode="auto">
          <a:xfrm>
            <a:off x="4083050"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7373453B-4462-4F8F-8F91-146192F342E6}" type="datetime'''''''''''''''''''''''''2''''''''0''''''''''''4''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2040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75" name="Text Placeholder 2">
            <a:extLst>
              <a:ext uri="{FF2B5EF4-FFF2-40B4-BE49-F238E27FC236}">
                <a16:creationId xmlns:a16="http://schemas.microsoft.com/office/drawing/2014/main" id="{DB4DFB66-C380-B36D-0416-6F7D28ABBD7D}"/>
              </a:ext>
            </a:extLst>
          </p:cNvPr>
          <p:cNvSpPr>
            <a:spLocks noGrp="1"/>
          </p:cNvSpPr>
          <p:nvPr>
            <p:custDataLst>
              <p:tags r:id="rId24"/>
            </p:custDataLst>
          </p:nvPr>
        </p:nvSpPr>
        <p:spPr bwMode="auto">
          <a:xfrm>
            <a:off x="5789613"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2C1D2752-7102-44D9-9B97-376377F7E959}" type="datetime'2''''''''''''0''''''''''''''''''''''5''''''''''''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2050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graphicFrame>
        <p:nvGraphicFramePr>
          <p:cNvPr id="122" name="Chart 121">
            <a:extLst>
              <a:ext uri="{FF2B5EF4-FFF2-40B4-BE49-F238E27FC236}">
                <a16:creationId xmlns:a16="http://schemas.microsoft.com/office/drawing/2014/main" id="{E57A52F1-1668-B69D-F60A-E9B67348B353}"/>
              </a:ext>
            </a:extLst>
          </p:cNvPr>
          <p:cNvGraphicFramePr/>
          <p:nvPr>
            <p:custDataLst>
              <p:tags r:id="rId25"/>
            </p:custDataLst>
            <p:extLst>
              <p:ext uri="{D42A27DB-BD31-4B8C-83A1-F6EECF244321}">
                <p14:modId xmlns:p14="http://schemas.microsoft.com/office/powerpoint/2010/main" val="2858848925"/>
              </p:ext>
            </p:extLst>
          </p:nvPr>
        </p:nvGraphicFramePr>
        <p:xfrm>
          <a:off x="6224588" y="2271713"/>
          <a:ext cx="5678487" cy="3813175"/>
        </p:xfrm>
        <a:graphic>
          <a:graphicData uri="http://schemas.openxmlformats.org/drawingml/2006/chart">
            <c:chart xmlns:c="http://schemas.openxmlformats.org/drawingml/2006/chart" xmlns:r="http://schemas.openxmlformats.org/officeDocument/2006/relationships" r:id="rId42"/>
          </a:graphicData>
        </a:graphic>
      </p:graphicFrame>
      <p:sp>
        <p:nvSpPr>
          <p:cNvPr id="49" name="Text Placeholder 2">
            <a:extLst>
              <a:ext uri="{FF2B5EF4-FFF2-40B4-BE49-F238E27FC236}">
                <a16:creationId xmlns:a16="http://schemas.microsoft.com/office/drawing/2014/main" id="{7208A0DE-4CC3-3295-9EFB-F67A4450072F}"/>
              </a:ext>
            </a:extLst>
          </p:cNvPr>
          <p:cNvSpPr>
            <a:spLocks noGrp="1"/>
          </p:cNvSpPr>
          <p:nvPr>
            <p:custDataLst>
              <p:tags r:id="rId26"/>
            </p:custDataLst>
          </p:nvPr>
        </p:nvSpPr>
        <p:spPr bwMode="auto">
          <a:xfrm>
            <a:off x="6527800"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AD6DFEAF-D5D3-4D5B-802B-4617FF349AFD}" type="datetime'''''''''''2''0''''''''''''2''''''0'">
              <a:rPr lang="en-GB" altLang="en-US" sz="1200" smtClean="0">
                <a:latin typeface="Century Gothic" panose="020B0502020202020204" pitchFamily="34" charset="0"/>
              </a:rPr>
              <a:pPr marL="0" lvl="0" indent="0" algn="ctr">
                <a:spcBef>
                  <a:spcPct val="0"/>
                </a:spcBef>
                <a:spcAft>
                  <a:spcPct val="0"/>
                </a:spcAft>
                <a:buNone/>
                <a:defRPr/>
              </a:pPr>
              <a:t>2020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50" name="Text Placeholder 2">
            <a:extLst>
              <a:ext uri="{FF2B5EF4-FFF2-40B4-BE49-F238E27FC236}">
                <a16:creationId xmlns:a16="http://schemas.microsoft.com/office/drawing/2014/main" id="{96A0A718-4985-7767-F43E-3EDD2B312F16}"/>
              </a:ext>
            </a:extLst>
          </p:cNvPr>
          <p:cNvSpPr>
            <a:spLocks noGrp="1"/>
          </p:cNvSpPr>
          <p:nvPr>
            <p:custDataLst>
              <p:tags r:id="rId27"/>
            </p:custDataLst>
          </p:nvPr>
        </p:nvSpPr>
        <p:spPr bwMode="auto">
          <a:xfrm>
            <a:off x="8234363"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D14940D7-806A-4347-AD56-DA595F8192BD}" type="datetime'2''''''''''''''''''''''''''''''''0''''''''''''''30'''">
              <a:rPr lang="en-GB" altLang="en-US" sz="1200" smtClean="0">
                <a:latin typeface="Century Gothic" panose="020B0502020202020204" pitchFamily="34" charset="0"/>
              </a:rPr>
              <a:pPr marL="0" lvl="0" indent="0" algn="ctr">
                <a:spcBef>
                  <a:spcPct val="0"/>
                </a:spcBef>
                <a:spcAft>
                  <a:spcPct val="0"/>
                </a:spcAft>
                <a:buNone/>
                <a:defRPr/>
              </a:pPr>
              <a:t>2030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51" name="Text Placeholder 2">
            <a:extLst>
              <a:ext uri="{FF2B5EF4-FFF2-40B4-BE49-F238E27FC236}">
                <a16:creationId xmlns:a16="http://schemas.microsoft.com/office/drawing/2014/main" id="{54BB5FF1-F6B9-61F0-1D0A-9524E174CDAD}"/>
              </a:ext>
            </a:extLst>
          </p:cNvPr>
          <p:cNvSpPr>
            <a:spLocks noGrp="1"/>
          </p:cNvSpPr>
          <p:nvPr>
            <p:custDataLst>
              <p:tags r:id="rId28"/>
            </p:custDataLst>
          </p:nvPr>
        </p:nvSpPr>
        <p:spPr bwMode="auto">
          <a:xfrm>
            <a:off x="9939338"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D3F19151-E474-473E-8F69-291312C16278}" type="datetime'''''''''''''''''2''''''''''''''''''''''''''0''''4''''''''0'''">
              <a:rPr lang="en-GB" altLang="en-US" sz="1200" smtClean="0">
                <a:latin typeface="Century Gothic" panose="020B0502020202020204" pitchFamily="34" charset="0"/>
              </a:rPr>
              <a:pPr marL="0" lvl="0" indent="0" algn="ctr">
                <a:spcBef>
                  <a:spcPct val="0"/>
                </a:spcBef>
                <a:spcAft>
                  <a:spcPct val="0"/>
                </a:spcAft>
                <a:buNone/>
                <a:defRPr/>
              </a:pPr>
              <a:t>2040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53" name="Text Placeholder 2">
            <a:extLst>
              <a:ext uri="{FF2B5EF4-FFF2-40B4-BE49-F238E27FC236}">
                <a16:creationId xmlns:a16="http://schemas.microsoft.com/office/drawing/2014/main" id="{59AC9227-A677-A72E-AB3A-2128C0342A9B}"/>
              </a:ext>
            </a:extLst>
          </p:cNvPr>
          <p:cNvSpPr>
            <a:spLocks noGrp="1"/>
          </p:cNvSpPr>
          <p:nvPr>
            <p:custDataLst>
              <p:tags r:id="rId29"/>
            </p:custDataLst>
          </p:nvPr>
        </p:nvSpPr>
        <p:spPr bwMode="auto">
          <a:xfrm>
            <a:off x="11645900"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DFFBC5EA-AA33-4E29-971E-81B430560FD4}" type="datetime'''''2''''''''''''0''''''''5''''''''0'''''''''">
              <a:rPr lang="en-GB" altLang="en-US" sz="1200" smtClean="0">
                <a:latin typeface="Century Gothic" panose="020B0502020202020204" pitchFamily="34" charset="0"/>
              </a:rPr>
              <a:pPr marL="0" lvl="0" indent="0" algn="ctr">
                <a:spcBef>
                  <a:spcPct val="0"/>
                </a:spcBef>
                <a:spcAft>
                  <a:spcPct val="0"/>
                </a:spcAft>
                <a:buNone/>
                <a:defRPr/>
              </a:pPr>
              <a:t>2050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162" name="Rectangle 161">
            <a:extLst>
              <a:ext uri="{FF2B5EF4-FFF2-40B4-BE49-F238E27FC236}">
                <a16:creationId xmlns:a16="http://schemas.microsoft.com/office/drawing/2014/main" id="{35169EAB-97F0-2F46-EB0B-1FD7C8AA60B0}"/>
              </a:ext>
            </a:extLst>
          </p:cNvPr>
          <p:cNvSpPr/>
          <p:nvPr>
            <p:custDataLst>
              <p:tags r:id="rId30"/>
            </p:custDataLst>
          </p:nvPr>
        </p:nvSpPr>
        <p:spPr bwMode="auto">
          <a:xfrm>
            <a:off x="5045075" y="1139825"/>
            <a:ext cx="214313" cy="160338"/>
          </a:xfrm>
          <a:prstGeom prst="rect">
            <a:avLst/>
          </a:prstGeom>
          <a:solidFill>
            <a:srgbClr val="6F8DB9"/>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7" name="Rectangle 76">
            <a:extLst>
              <a:ext uri="{FF2B5EF4-FFF2-40B4-BE49-F238E27FC236}">
                <a16:creationId xmlns:a16="http://schemas.microsoft.com/office/drawing/2014/main" id="{928C1DA4-5B7D-EB9C-9500-41915D05E486}"/>
              </a:ext>
            </a:extLst>
          </p:cNvPr>
          <p:cNvSpPr/>
          <p:nvPr>
            <p:custDataLst>
              <p:tags r:id="rId31"/>
            </p:custDataLst>
          </p:nvPr>
        </p:nvSpPr>
        <p:spPr bwMode="auto">
          <a:xfrm>
            <a:off x="5045075" y="1363663"/>
            <a:ext cx="214313" cy="160338"/>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2" name="Rectangle 21">
            <a:extLst>
              <a:ext uri="{FF2B5EF4-FFF2-40B4-BE49-F238E27FC236}">
                <a16:creationId xmlns:a16="http://schemas.microsoft.com/office/drawing/2014/main" id="{9A21AE48-7F13-970E-14EF-FD387C7843C9}"/>
              </a:ext>
            </a:extLst>
          </p:cNvPr>
          <p:cNvSpPr/>
          <p:nvPr>
            <p:custDataLst>
              <p:tags r:id="rId32"/>
            </p:custDataLst>
          </p:nvPr>
        </p:nvSpPr>
        <p:spPr bwMode="auto">
          <a:xfrm>
            <a:off x="5045075" y="1587500"/>
            <a:ext cx="214313" cy="160338"/>
          </a:xfrm>
          <a:prstGeom prst="rect">
            <a:avLst/>
          </a:prstGeom>
          <a:solidFill>
            <a:srgbClr val="E1989D"/>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9" name="Rectangle 78">
            <a:extLst>
              <a:ext uri="{FF2B5EF4-FFF2-40B4-BE49-F238E27FC236}">
                <a16:creationId xmlns:a16="http://schemas.microsoft.com/office/drawing/2014/main" id="{1A219566-AC77-B782-ACDE-DB55325AEADA}"/>
              </a:ext>
            </a:extLst>
          </p:cNvPr>
          <p:cNvSpPr/>
          <p:nvPr>
            <p:custDataLst>
              <p:tags r:id="rId33"/>
            </p:custDataLst>
          </p:nvPr>
        </p:nvSpPr>
        <p:spPr bwMode="auto">
          <a:xfrm>
            <a:off x="5045075" y="1811338"/>
            <a:ext cx="214313" cy="160338"/>
          </a:xfrm>
          <a:prstGeom prst="rect">
            <a:avLst/>
          </a:prstGeom>
          <a:pattFill prst="ltDnDiag">
            <a:fgClr>
              <a:schemeClr val="tx1"/>
            </a:fgClr>
            <a:bgClr>
              <a:schemeClr val="bg1"/>
            </a:bgClr>
          </a:patt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59" name="Text Placeholder 2">
            <a:extLst>
              <a:ext uri="{FF2B5EF4-FFF2-40B4-BE49-F238E27FC236}">
                <a16:creationId xmlns:a16="http://schemas.microsoft.com/office/drawing/2014/main" id="{0C944DF3-88D1-CF78-B208-19D4F9E8AFA8}"/>
              </a:ext>
            </a:extLst>
          </p:cNvPr>
          <p:cNvSpPr>
            <a:spLocks noGrp="1"/>
          </p:cNvSpPr>
          <p:nvPr>
            <p:custDataLst>
              <p:tags r:id="rId34"/>
            </p:custDataLst>
          </p:nvPr>
        </p:nvSpPr>
        <p:spPr bwMode="auto">
          <a:xfrm>
            <a:off x="5310188" y="1147763"/>
            <a:ext cx="18811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GB" altLang="en-US" sz="1200" b="1">
                <a:solidFill>
                  <a:srgbClr val="6F8DB9"/>
                </a:solidFill>
              </a:rPr>
              <a:t>Low-carbon technologies</a:t>
            </a:r>
            <a:endParaRPr lang="en-GB" sz="1200" b="1">
              <a:solidFill>
                <a:srgbClr val="6F8DB9"/>
              </a:solidFill>
            </a:endParaRPr>
          </a:p>
        </p:txBody>
      </p:sp>
      <p:sp>
        <p:nvSpPr>
          <p:cNvPr id="81" name="Text Placeholder 2">
            <a:extLst>
              <a:ext uri="{FF2B5EF4-FFF2-40B4-BE49-F238E27FC236}">
                <a16:creationId xmlns:a16="http://schemas.microsoft.com/office/drawing/2014/main" id="{3C6F1697-9E2A-1CAD-4A6D-45E323AD9701}"/>
              </a:ext>
            </a:extLst>
          </p:cNvPr>
          <p:cNvSpPr>
            <a:spLocks noGrp="1"/>
          </p:cNvSpPr>
          <p:nvPr>
            <p:custDataLst>
              <p:tags r:id="rId35"/>
            </p:custDataLst>
          </p:nvPr>
        </p:nvSpPr>
        <p:spPr bwMode="auto">
          <a:xfrm>
            <a:off x="5310188" y="1371600"/>
            <a:ext cx="2947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2EA18B3-82DD-4BED-AD26-B03FC1BDF935}" type="datetime'Dema''n''d'' e''f''ficienc''y levers ''(con''struc''ti''on)'">
              <a:rPr lang="en-GB" altLang="en-US" sz="1200" b="1" smtClean="0">
                <a:solidFill>
                  <a:srgbClr val="C30C3E"/>
                </a:solidFill>
              </a:rPr>
              <a:pPr marL="0" indent="0">
                <a:spcBef>
                  <a:spcPct val="0"/>
                </a:spcBef>
                <a:spcAft>
                  <a:spcPct val="0"/>
                </a:spcAft>
                <a:buNone/>
              </a:pPr>
              <a:t>Demand efficiency levers (construction)</a:t>
            </a:fld>
            <a:endParaRPr lang="en-GB" sz="1200" b="1">
              <a:solidFill>
                <a:srgbClr val="C30C3E"/>
              </a:solidFill>
            </a:endParaRPr>
          </a:p>
        </p:txBody>
      </p:sp>
      <p:sp>
        <p:nvSpPr>
          <p:cNvPr id="16" name="Text Placeholder 2">
            <a:extLst>
              <a:ext uri="{FF2B5EF4-FFF2-40B4-BE49-F238E27FC236}">
                <a16:creationId xmlns:a16="http://schemas.microsoft.com/office/drawing/2014/main" id="{85D1CC97-76DF-1485-840D-CC689AC1A0CA}"/>
              </a:ext>
            </a:extLst>
          </p:cNvPr>
          <p:cNvSpPr>
            <a:spLocks noGrp="1"/>
          </p:cNvSpPr>
          <p:nvPr>
            <p:custDataLst>
              <p:tags r:id="rId36"/>
            </p:custDataLst>
          </p:nvPr>
        </p:nvSpPr>
        <p:spPr bwMode="auto">
          <a:xfrm>
            <a:off x="5310188" y="1595438"/>
            <a:ext cx="26765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06F0843-1956-4E94-96D0-2A9F8581F5F7}" type="datetime'Demand ''eff''icien''cy'' (''ot''her i''''ndust''rie''''s)'">
              <a:rPr lang="en-US" altLang="en-US" sz="1200" smtClean="0">
                <a:solidFill>
                  <a:srgbClr val="E7ADB1"/>
                </a:solidFill>
              </a:rPr>
              <a:pPr marL="0" indent="0">
                <a:spcBef>
                  <a:spcPct val="0"/>
                </a:spcBef>
                <a:spcAft>
                  <a:spcPct val="0"/>
                </a:spcAft>
                <a:buNone/>
              </a:pPr>
              <a:t>Demand efficiency (other industries)</a:t>
            </a:fld>
            <a:endParaRPr lang="en-GB" sz="1200">
              <a:solidFill>
                <a:srgbClr val="E7ADB1"/>
              </a:solidFill>
            </a:endParaRPr>
          </a:p>
        </p:txBody>
      </p:sp>
      <p:sp>
        <p:nvSpPr>
          <p:cNvPr id="83" name="Text Placeholder 2">
            <a:extLst>
              <a:ext uri="{FF2B5EF4-FFF2-40B4-BE49-F238E27FC236}">
                <a16:creationId xmlns:a16="http://schemas.microsoft.com/office/drawing/2014/main" id="{BA616214-1D46-B7FF-C303-1D6A63E1E54F}"/>
              </a:ext>
            </a:extLst>
          </p:cNvPr>
          <p:cNvSpPr>
            <a:spLocks noGrp="1"/>
          </p:cNvSpPr>
          <p:nvPr>
            <p:custDataLst>
              <p:tags r:id="rId37"/>
            </p:custDataLst>
          </p:nvPr>
        </p:nvSpPr>
        <p:spPr bwMode="auto">
          <a:xfrm>
            <a:off x="5310188" y="1819275"/>
            <a:ext cx="14763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D46F421-3A89-4A0F-898E-36C07CDF23FB}" type="datetime'U''''''''''''na''bate''d em''''''''''''''''issio''n''s'''">
              <a:rPr lang="en-GB" altLang="en-US" sz="1200" smtClean="0"/>
              <a:pPr marL="0" indent="0">
                <a:spcBef>
                  <a:spcPct val="0"/>
                </a:spcBef>
                <a:spcAft>
                  <a:spcPct val="0"/>
                </a:spcAft>
                <a:buNone/>
              </a:pPr>
              <a:t>Unabated emissions</a:t>
            </a:fld>
            <a:endParaRPr lang="en-GB" sz="1200"/>
          </a:p>
        </p:txBody>
      </p:sp>
      <p:sp>
        <p:nvSpPr>
          <p:cNvPr id="88" name="Speech Bubble: Rectangle with Corners Rounded 87">
            <a:extLst>
              <a:ext uri="{FF2B5EF4-FFF2-40B4-BE49-F238E27FC236}">
                <a16:creationId xmlns:a16="http://schemas.microsoft.com/office/drawing/2014/main" id="{4B9757C9-DE23-DE85-8E01-063DC5E4CA16}"/>
              </a:ext>
            </a:extLst>
          </p:cNvPr>
          <p:cNvSpPr/>
          <p:nvPr/>
        </p:nvSpPr>
        <p:spPr>
          <a:xfrm>
            <a:off x="7746126" y="5295058"/>
            <a:ext cx="2227399" cy="513606"/>
          </a:xfrm>
          <a:prstGeom prst="wedgeRoundRectCallout">
            <a:avLst>
              <a:gd name="adj1" fmla="val 67669"/>
              <a:gd name="adj2" fmla="val 36729"/>
              <a:gd name="adj3" fmla="val 16667"/>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200" b="1">
                <a:solidFill>
                  <a:schemeClr val="tx1">
                    <a:lumMod val="85000"/>
                    <a:lumOff val="15000"/>
                  </a:schemeClr>
                </a:solidFill>
                <a:latin typeface="Century Gothic"/>
              </a:rPr>
              <a:t>CDR offsets </a:t>
            </a:r>
            <a:r>
              <a:rPr lang="en-GB" sz="1200">
                <a:solidFill>
                  <a:schemeClr val="tx1">
                    <a:lumMod val="85000"/>
                    <a:lumOff val="15000"/>
                  </a:schemeClr>
                </a:solidFill>
                <a:latin typeface="Century Gothic"/>
              </a:rPr>
              <a:t>will be required to reach net-zero</a:t>
            </a:r>
            <a:endParaRPr lang="en-GB" sz="1200">
              <a:ln>
                <a:noFill/>
              </a:ln>
              <a:solidFill>
                <a:schemeClr val="tx1">
                  <a:lumMod val="85000"/>
                  <a:lumOff val="15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C0404EC9-2556-6854-B824-02E0EAA9A8D2}"/>
              </a:ext>
            </a:extLst>
          </p:cNvPr>
          <p:cNvSpPr/>
          <p:nvPr/>
        </p:nvSpPr>
        <p:spPr>
          <a:xfrm>
            <a:off x="382384" y="1901660"/>
            <a:ext cx="5581997" cy="36653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Cement and concrete </a:t>
            </a:r>
          </a:p>
        </p:txBody>
      </p:sp>
      <p:sp>
        <p:nvSpPr>
          <p:cNvPr id="27" name="Rectangle 26">
            <a:extLst>
              <a:ext uri="{FF2B5EF4-FFF2-40B4-BE49-F238E27FC236}">
                <a16:creationId xmlns:a16="http://schemas.microsoft.com/office/drawing/2014/main" id="{294D6F10-2878-49C9-9958-C5F820B462C7}"/>
              </a:ext>
            </a:extLst>
          </p:cNvPr>
          <p:cNvSpPr/>
          <p:nvPr/>
        </p:nvSpPr>
        <p:spPr>
          <a:xfrm>
            <a:off x="6527800" y="1866384"/>
            <a:ext cx="5581997" cy="36653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Steel </a:t>
            </a:r>
          </a:p>
        </p:txBody>
      </p:sp>
    </p:spTree>
    <p:extLst>
      <p:ext uri="{BB962C8B-B14F-4D97-AF65-F5344CB8AC3E}">
        <p14:creationId xmlns:p14="http://schemas.microsoft.com/office/powerpoint/2010/main" val="2467807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1E4ED49-24DF-ABD5-1BB8-BF6AB5D8F732}"/>
              </a:ext>
            </a:extLst>
          </p:cNvPr>
          <p:cNvGraphicFramePr>
            <a:graphicFrameLocks noChangeAspect="1"/>
          </p:cNvGraphicFramePr>
          <p:nvPr>
            <p:custDataLst>
              <p:tags r:id="rId1"/>
            </p:custDataLst>
            <p:extLst>
              <p:ext uri="{D42A27DB-BD31-4B8C-83A1-F6EECF244321}">
                <p14:modId xmlns:p14="http://schemas.microsoft.com/office/powerpoint/2010/main" val="1424334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395" imgH="394" progId="TCLayout.ActiveDocument.1">
                  <p:embed/>
                </p:oleObj>
              </mc:Choice>
              <mc:Fallback>
                <p:oleObj name="think-cell Slide" r:id="rId42" imgW="395" imgH="394" progId="TCLayout.ActiveDocument.1">
                  <p:embed/>
                  <p:pic>
                    <p:nvPicPr>
                      <p:cNvPr id="12" name="think-cell data - do not delete" hidden="1">
                        <a:extLst>
                          <a:ext uri="{FF2B5EF4-FFF2-40B4-BE49-F238E27FC236}">
                            <a16:creationId xmlns:a16="http://schemas.microsoft.com/office/drawing/2014/main" id="{A1E4ED49-24DF-ABD5-1BB8-BF6AB5D8F732}"/>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68FDC-592E-7C3E-86A0-3466E96161AC}"/>
              </a:ext>
            </a:extLst>
          </p:cNvPr>
          <p:cNvSpPr>
            <a:spLocks noGrp="1"/>
          </p:cNvSpPr>
          <p:nvPr>
            <p:ph type="title"/>
          </p:nvPr>
        </p:nvSpPr>
        <p:spPr>
          <a:xfrm>
            <a:off x="382384" y="258970"/>
            <a:ext cx="11438313" cy="629133"/>
          </a:xfrm>
        </p:spPr>
        <p:txBody>
          <a:bodyPr vert="horz"/>
          <a:lstStyle/>
          <a:p>
            <a:r>
              <a:rPr lang="en-GB" sz="2000" b="1">
                <a:ln>
                  <a:noFill/>
                </a:ln>
                <a:latin typeface="Century Gothic" panose="020B0502020202020204" pitchFamily="34" charset="0"/>
              </a:rPr>
              <a:t>A suite of low-carbon cement and concrete technologies are available today, including CCUS which will likely account for 40% of cumulative mitigation potential to 2050</a:t>
            </a:r>
          </a:p>
        </p:txBody>
      </p:sp>
      <p:sp>
        <p:nvSpPr>
          <p:cNvPr id="3" name="Slide Number Placeholder 2">
            <a:extLst>
              <a:ext uri="{FF2B5EF4-FFF2-40B4-BE49-F238E27FC236}">
                <a16:creationId xmlns:a16="http://schemas.microsoft.com/office/drawing/2014/main" id="{95997ABC-025F-B3A3-F911-7C788A708568}"/>
              </a:ext>
            </a:extLst>
          </p:cNvPr>
          <p:cNvSpPr>
            <a:spLocks noGrp="1"/>
          </p:cNvSpPr>
          <p:nvPr>
            <p:ph type="sldNum" sz="quarter" idx="11"/>
          </p:nvPr>
        </p:nvSpPr>
        <p:spPr/>
        <p:txBody>
          <a:bodyPr/>
          <a:lstStyle/>
          <a:p>
            <a:fld id="{ABB6D191-819E-455F-BC39-F2381519C0C1}" type="slidenum">
              <a:rPr lang="en-US" noProof="0" smtClean="0"/>
              <a:t>54</a:t>
            </a:fld>
            <a:endParaRPr lang="en-US" noProof="0"/>
          </a:p>
        </p:txBody>
      </p:sp>
      <p:cxnSp>
        <p:nvCxnSpPr>
          <p:cNvPr id="41" name="Straight Connector 40">
            <a:extLst>
              <a:ext uri="{FF2B5EF4-FFF2-40B4-BE49-F238E27FC236}">
                <a16:creationId xmlns:a16="http://schemas.microsoft.com/office/drawing/2014/main" id="{563AF572-2379-9105-08C1-00D6ACC140F0}"/>
              </a:ext>
            </a:extLst>
          </p:cNvPr>
          <p:cNvCxnSpPr>
            <a:cxnSpLocks/>
          </p:cNvCxnSpPr>
          <p:nvPr/>
        </p:nvCxnSpPr>
        <p:spPr>
          <a:xfrm>
            <a:off x="382384" y="1469874"/>
            <a:ext cx="1134104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0CCD507-83F0-1183-280C-6BEDAFA22D47}"/>
              </a:ext>
            </a:extLst>
          </p:cNvPr>
          <p:cNvSpPr txBox="1">
            <a:spLocks/>
          </p:cNvSpPr>
          <p:nvPr/>
        </p:nvSpPr>
        <p:spPr>
          <a:xfrm>
            <a:off x="382384" y="1037315"/>
            <a:ext cx="5581997" cy="353943"/>
          </a:xfrm>
          <a:prstGeom prst="rect">
            <a:avLst/>
          </a:prstGeom>
          <a:noFill/>
        </p:spPr>
        <p:txBody>
          <a:bodyPr wrap="square" lIns="0" tIns="0" rIns="0" bIns="0" rtlCol="0" anchor="t">
            <a:spAutoFit/>
          </a:bodyPr>
          <a:lstStyle/>
          <a:p>
            <a:r>
              <a:rPr lang="en-GB" sz="1200" b="1">
                <a:solidFill>
                  <a:schemeClr val="tx2"/>
                </a:solidFill>
                <a:latin typeface="Century Gothic"/>
              </a:rPr>
              <a:t>1.5</a:t>
            </a:r>
            <a:r>
              <a:rPr lang="en-GB" sz="1200" b="1" baseline="30000">
                <a:solidFill>
                  <a:schemeClr val="tx2"/>
                </a:solidFill>
                <a:latin typeface="Century Gothic"/>
              </a:rPr>
              <a:t>o</a:t>
            </a:r>
            <a:r>
              <a:rPr lang="en-GB" sz="1200" b="1">
                <a:solidFill>
                  <a:schemeClr val="tx2"/>
                </a:solidFill>
                <a:latin typeface="Century Gothic"/>
              </a:rPr>
              <a:t>C aligned pathways to net-zero in cement and concrete </a:t>
            </a:r>
          </a:p>
          <a:p>
            <a:r>
              <a:rPr lang="en-GB" sz="1100">
                <a:solidFill>
                  <a:srgbClr val="7F7F7F"/>
                </a:solidFill>
                <a:latin typeface="Century Gothic"/>
              </a:rPr>
              <a:t>GtCO</a:t>
            </a:r>
            <a:r>
              <a:rPr lang="en-GB" sz="1100" baseline="-25000">
                <a:solidFill>
                  <a:srgbClr val="7F7F7F"/>
                </a:solidFill>
                <a:latin typeface="Century Gothic"/>
              </a:rPr>
              <a:t>2</a:t>
            </a:r>
            <a:r>
              <a:rPr lang="en-GB" sz="1100">
                <a:solidFill>
                  <a:srgbClr val="7F7F7F"/>
                </a:solidFill>
                <a:latin typeface="Century Gothic"/>
              </a:rPr>
              <a:t> per year</a:t>
            </a:r>
          </a:p>
        </p:txBody>
      </p:sp>
      <p:sp>
        <p:nvSpPr>
          <p:cNvPr id="52" name="Footer Placeholder 3">
            <a:extLst>
              <a:ext uri="{FF2B5EF4-FFF2-40B4-BE49-F238E27FC236}">
                <a16:creationId xmlns:a16="http://schemas.microsoft.com/office/drawing/2014/main" id="{2E9FE487-C2CA-F02B-D53E-5391DDB5F657}"/>
              </a:ext>
            </a:extLst>
          </p:cNvPr>
          <p:cNvSpPr>
            <a:spLocks noGrp="1"/>
          </p:cNvSpPr>
          <p:nvPr>
            <p:ph type="ftr" sz="quarter" idx="12"/>
          </p:nvPr>
        </p:nvSpPr>
        <p:spPr>
          <a:xfrm>
            <a:off x="1446000" y="6391607"/>
            <a:ext cx="9675845" cy="259973"/>
          </a:xfrm>
        </p:spPr>
        <p:txBody>
          <a:bodyPr/>
          <a:lstStyle/>
          <a:p>
            <a:r>
              <a:rPr lang="en-GB"/>
              <a:t>Source: Mission Possible Partnership (2023), </a:t>
            </a:r>
            <a:r>
              <a:rPr lang="en-GB" i="1"/>
              <a:t>Making Net Zero Concrete and Cement Possible.</a:t>
            </a:r>
            <a:endParaRPr lang="en-US" i="1"/>
          </a:p>
        </p:txBody>
      </p:sp>
      <p:graphicFrame>
        <p:nvGraphicFramePr>
          <p:cNvPr id="7" name="Chart 6">
            <a:extLst>
              <a:ext uri="{FF2B5EF4-FFF2-40B4-BE49-F238E27FC236}">
                <a16:creationId xmlns:a16="http://schemas.microsoft.com/office/drawing/2014/main" id="{983A4C52-0185-3F12-5F2A-606001D28A2D}"/>
              </a:ext>
            </a:extLst>
          </p:cNvPr>
          <p:cNvGraphicFramePr/>
          <p:nvPr>
            <p:custDataLst>
              <p:tags r:id="rId2"/>
            </p:custDataLst>
            <p:extLst>
              <p:ext uri="{D42A27DB-BD31-4B8C-83A1-F6EECF244321}">
                <p14:modId xmlns:p14="http://schemas.microsoft.com/office/powerpoint/2010/main" val="2778369085"/>
              </p:ext>
            </p:extLst>
          </p:nvPr>
        </p:nvGraphicFramePr>
        <p:xfrm>
          <a:off x="763588" y="1673225"/>
          <a:ext cx="5283200" cy="4311650"/>
        </p:xfrm>
        <a:graphic>
          <a:graphicData uri="http://schemas.openxmlformats.org/drawingml/2006/chart">
            <c:chart xmlns:c="http://schemas.openxmlformats.org/drawingml/2006/chart" xmlns:r="http://schemas.openxmlformats.org/officeDocument/2006/relationships" r:id="rId44"/>
          </a:graphicData>
        </a:graphic>
      </p:graphicFrame>
      <p:cxnSp>
        <p:nvCxnSpPr>
          <p:cNvPr id="54" name="Straight Connector 53">
            <a:extLst>
              <a:ext uri="{FF2B5EF4-FFF2-40B4-BE49-F238E27FC236}">
                <a16:creationId xmlns:a16="http://schemas.microsoft.com/office/drawing/2014/main" id="{337C6BAD-D0DB-C275-A3B1-9074B6EA484C}"/>
              </a:ext>
            </a:extLst>
          </p:cNvPr>
          <p:cNvCxnSpPr/>
          <p:nvPr>
            <p:custDataLst>
              <p:tags r:id="rId3"/>
            </p:custDataLst>
          </p:nvPr>
        </p:nvCxnSpPr>
        <p:spPr bwMode="auto">
          <a:xfrm flipH="1">
            <a:off x="795338" y="5883275"/>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F9022688-7D51-8445-DF3B-0AEEC86AF6F1}"/>
              </a:ext>
            </a:extLst>
          </p:cNvPr>
          <p:cNvCxnSpPr/>
          <p:nvPr>
            <p:custDataLst>
              <p:tags r:id="rId4"/>
            </p:custDataLst>
          </p:nvPr>
        </p:nvCxnSpPr>
        <p:spPr bwMode="auto">
          <a:xfrm flipH="1">
            <a:off x="795338" y="5367338"/>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4E736710-86D3-11F8-AE66-CA8A0726477C}"/>
              </a:ext>
            </a:extLst>
          </p:cNvPr>
          <p:cNvCxnSpPr/>
          <p:nvPr>
            <p:custDataLst>
              <p:tags r:id="rId5"/>
            </p:custDataLst>
          </p:nvPr>
        </p:nvCxnSpPr>
        <p:spPr bwMode="auto">
          <a:xfrm flipH="1">
            <a:off x="795338" y="4851400"/>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357BC6A-8042-2007-106D-B67BB680E228}"/>
              </a:ext>
            </a:extLst>
          </p:cNvPr>
          <p:cNvCxnSpPr/>
          <p:nvPr>
            <p:custDataLst>
              <p:tags r:id="rId6"/>
            </p:custDataLst>
          </p:nvPr>
        </p:nvCxnSpPr>
        <p:spPr bwMode="auto">
          <a:xfrm flipH="1">
            <a:off x="795338" y="4335463"/>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1F40570-21E3-53B2-1878-3D17BE6814C1}"/>
              </a:ext>
            </a:extLst>
          </p:cNvPr>
          <p:cNvCxnSpPr/>
          <p:nvPr>
            <p:custDataLst>
              <p:tags r:id="rId7"/>
            </p:custDataLst>
          </p:nvPr>
        </p:nvCxnSpPr>
        <p:spPr bwMode="auto">
          <a:xfrm flipH="1">
            <a:off x="795338" y="3819525"/>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19C59159-6E55-95CB-AFC5-217DAF07C3C1}"/>
              </a:ext>
            </a:extLst>
          </p:cNvPr>
          <p:cNvCxnSpPr/>
          <p:nvPr>
            <p:custDataLst>
              <p:tags r:id="rId8"/>
            </p:custDataLst>
          </p:nvPr>
        </p:nvCxnSpPr>
        <p:spPr bwMode="auto">
          <a:xfrm flipH="1">
            <a:off x="795338" y="3303588"/>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E98A01F-597E-A5AB-CB94-DF919884641E}"/>
              </a:ext>
            </a:extLst>
          </p:cNvPr>
          <p:cNvCxnSpPr/>
          <p:nvPr>
            <p:custDataLst>
              <p:tags r:id="rId9"/>
            </p:custDataLst>
          </p:nvPr>
        </p:nvCxnSpPr>
        <p:spPr bwMode="auto">
          <a:xfrm flipH="1">
            <a:off x="795338" y="2787650"/>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A5AFB8B-4948-8E61-E72D-5DFFCCAD872B}"/>
              </a:ext>
            </a:extLst>
          </p:cNvPr>
          <p:cNvCxnSpPr/>
          <p:nvPr>
            <p:custDataLst>
              <p:tags r:id="rId10"/>
            </p:custDataLst>
          </p:nvPr>
        </p:nvCxnSpPr>
        <p:spPr bwMode="auto">
          <a:xfrm flipH="1">
            <a:off x="795338" y="2271713"/>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D6295949-0407-11B7-128F-3E950B4AA07D}"/>
              </a:ext>
            </a:extLst>
          </p:cNvPr>
          <p:cNvCxnSpPr/>
          <p:nvPr>
            <p:custDataLst>
              <p:tags r:id="rId11"/>
            </p:custDataLst>
          </p:nvPr>
        </p:nvCxnSpPr>
        <p:spPr bwMode="auto">
          <a:xfrm flipH="1">
            <a:off x="795338" y="1755775"/>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id="{8CF3D014-48C4-31EB-0B11-033C8A297697}"/>
              </a:ext>
            </a:extLst>
          </p:cNvPr>
          <p:cNvSpPr>
            <a:spLocks noGrp="1"/>
          </p:cNvSpPr>
          <p:nvPr>
            <p:custDataLst>
              <p:tags r:id="rId12"/>
            </p:custDataLst>
          </p:nvPr>
        </p:nvSpPr>
        <p:spPr bwMode="gray">
          <a:xfrm>
            <a:off x="482600" y="5805488"/>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r">
              <a:spcBef>
                <a:spcPct val="0"/>
              </a:spcBef>
              <a:spcAft>
                <a:spcPct val="0"/>
              </a:spcAft>
              <a:buNone/>
              <a:defRPr/>
            </a:pPr>
            <a:fld id="{04A35525-2924-4027-A1CF-B582E796444E}" type="datetime'''''0''''''''''''''''''''.''''''''''''''0'''''''''''">
              <a:rPr lang="en-GB" altLang="en-US" sz="1200" smtClean="0">
                <a:solidFill>
                  <a:srgbClr val="333333"/>
                </a:solidFill>
                <a:latin typeface="Century Gothic" panose="020B0502020202020204" pitchFamily="34" charset="0"/>
                <a:sym typeface="Century Gothic" panose="020B0502020202020204" pitchFamily="34" charset="0"/>
              </a:rPr>
              <a:pPr marL="0" lvl="0" indent="0" algn="r">
                <a:spcBef>
                  <a:spcPct val="0"/>
                </a:spcBef>
                <a:spcAft>
                  <a:spcPct val="0"/>
                </a:spcAft>
                <a:buNone/>
                <a:defRPr/>
              </a:pPr>
              <a:t>0.0</a:t>
            </a:fld>
            <a:endParaRPr kumimoji="0" lang="en-US" sz="1200" b="0" i="0" strike="noStrike" kern="1200" cap="none" spc="0" normalizeH="0" baseline="0" noProof="0">
              <a:ln>
                <a:noFill/>
              </a:ln>
              <a:solidFill>
                <a:srgbClr val="333333"/>
              </a:solidFill>
              <a:effectLst/>
              <a:uLnTx/>
              <a:uFillTx/>
              <a:latin typeface="Century Gothic" panose="020B0502020202020204" pitchFamily="34" charset="0"/>
              <a:sym typeface="Century Gothic" panose="020B0502020202020204" pitchFamily="34" charset="0"/>
            </a:endParaRPr>
          </a:p>
        </p:txBody>
      </p:sp>
      <p:sp>
        <p:nvSpPr>
          <p:cNvPr id="49"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482600" y="5289550"/>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9BBF569-5220-4F95-B277-1EF642C4AC74}" type="datetime'''0''''''''''''''''''.''''''''''''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0.5</a:t>
            </a:fld>
            <a:endParaRPr lang="en-GB" sz="1200" noProof="0">
              <a:solidFill>
                <a:srgbClr val="333333"/>
              </a:solidFill>
              <a:ea typeface="+mn-ea"/>
              <a:cs typeface="+mn-cs"/>
              <a:sym typeface="Century Gothic" panose="020B0502020202020204" pitchFamily="34" charset="0"/>
            </a:endParaRPr>
          </a:p>
        </p:txBody>
      </p:sp>
      <p:sp>
        <p:nvSpPr>
          <p:cNvPr id="65" name="Text Placeholder 2">
            <a:extLst>
              <a:ext uri="{FF2B5EF4-FFF2-40B4-BE49-F238E27FC236}">
                <a16:creationId xmlns:a16="http://schemas.microsoft.com/office/drawing/2014/main" id="{804D5BF5-4244-FD35-2BE1-4953550AB852}"/>
              </a:ext>
            </a:extLst>
          </p:cNvPr>
          <p:cNvSpPr>
            <a:spLocks noGrp="1"/>
          </p:cNvSpPr>
          <p:nvPr>
            <p:custDataLst>
              <p:tags r:id="rId14"/>
            </p:custDataLst>
          </p:nvPr>
        </p:nvSpPr>
        <p:spPr bwMode="gray">
          <a:xfrm>
            <a:off x="482600" y="4773613"/>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r">
              <a:spcBef>
                <a:spcPct val="0"/>
              </a:spcBef>
              <a:spcAft>
                <a:spcPct val="0"/>
              </a:spcAft>
              <a:buNone/>
              <a:defRPr/>
            </a:pPr>
            <a:fld id="{06C72208-CCBE-415C-A8E5-306D0AD881DF}" type="datetime'''1''''''''''''''''''''''.''''''''''''''''''''''''''0'''">
              <a:rPr lang="en-GB" altLang="en-US" sz="1200" smtClean="0">
                <a:solidFill>
                  <a:srgbClr val="333333"/>
                </a:solidFill>
                <a:latin typeface="Century Gothic" panose="020B0502020202020204" pitchFamily="34" charset="0"/>
                <a:sym typeface="Century Gothic" panose="020B0502020202020204" pitchFamily="34" charset="0"/>
              </a:rPr>
              <a:pPr marL="0" lvl="0" indent="0" algn="r">
                <a:spcBef>
                  <a:spcPct val="0"/>
                </a:spcBef>
                <a:spcAft>
                  <a:spcPct val="0"/>
                </a:spcAft>
                <a:buNone/>
                <a:defRPr/>
              </a:pPr>
              <a:t>1.0</a:t>
            </a:fld>
            <a:endParaRPr kumimoji="0" lang="en-US" sz="1200" b="0" i="0" strike="noStrike" kern="1200" cap="none" spc="0" normalizeH="0" baseline="0" noProof="0">
              <a:ln>
                <a:noFill/>
              </a:ln>
              <a:solidFill>
                <a:srgbClr val="333333"/>
              </a:solidFill>
              <a:effectLst/>
              <a:uLnTx/>
              <a:uFillTx/>
              <a:latin typeface="Century Gothic" panose="020B0502020202020204" pitchFamily="34" charset="0"/>
              <a:sym typeface="Century Gothic" panose="020B0502020202020204" pitchFamily="34" charset="0"/>
            </a:endParaRPr>
          </a:p>
        </p:txBody>
      </p:sp>
      <p:sp>
        <p:nvSpPr>
          <p:cNvPr id="50"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482600" y="4257675"/>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B217A86-5359-4122-809F-FA0958E2845A}" type="datetime'''''''''''''1''''.''''''''''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1.5</a:t>
            </a:fld>
            <a:endParaRPr lang="en-GB" sz="1200" noProof="0">
              <a:solidFill>
                <a:srgbClr val="333333"/>
              </a:solidFill>
              <a:ea typeface="+mn-ea"/>
              <a:cs typeface="+mn-cs"/>
              <a:sym typeface="Century Gothic" panose="020B0502020202020204" pitchFamily="34" charset="0"/>
            </a:endParaRPr>
          </a:p>
        </p:txBody>
      </p:sp>
      <p:sp>
        <p:nvSpPr>
          <p:cNvPr id="67" name="Text Placeholder 2">
            <a:extLst>
              <a:ext uri="{FF2B5EF4-FFF2-40B4-BE49-F238E27FC236}">
                <a16:creationId xmlns:a16="http://schemas.microsoft.com/office/drawing/2014/main" id="{3F1A3C48-22B3-13EE-2740-BE33AA896EBF}"/>
              </a:ext>
            </a:extLst>
          </p:cNvPr>
          <p:cNvSpPr>
            <a:spLocks noGrp="1"/>
          </p:cNvSpPr>
          <p:nvPr>
            <p:custDataLst>
              <p:tags r:id="rId16"/>
            </p:custDataLst>
          </p:nvPr>
        </p:nvSpPr>
        <p:spPr bwMode="gray">
          <a:xfrm>
            <a:off x="482600" y="3741738"/>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r">
              <a:spcBef>
                <a:spcPct val="0"/>
              </a:spcBef>
              <a:spcAft>
                <a:spcPct val="0"/>
              </a:spcAft>
              <a:buNone/>
              <a:defRPr/>
            </a:pPr>
            <a:fld id="{EAD7284F-48F3-4153-92A3-F6A27B962C46}" type="datetime'''''''''2.0'''''''''''''''''''''''''''''''">
              <a:rPr lang="en-GB" altLang="en-US" sz="1200" smtClean="0">
                <a:solidFill>
                  <a:srgbClr val="333333"/>
                </a:solidFill>
                <a:latin typeface="Century Gothic" panose="020B0502020202020204" pitchFamily="34" charset="0"/>
                <a:sym typeface="Century Gothic" panose="020B0502020202020204" pitchFamily="34" charset="0"/>
              </a:rPr>
              <a:pPr marL="0" lvl="0" indent="0" algn="r">
                <a:spcBef>
                  <a:spcPct val="0"/>
                </a:spcBef>
                <a:spcAft>
                  <a:spcPct val="0"/>
                </a:spcAft>
                <a:buNone/>
                <a:defRPr/>
              </a:pPr>
              <a:t>2.0</a:t>
            </a:fld>
            <a:endParaRPr kumimoji="0" lang="en-US" sz="1200" b="0" i="0" strike="noStrike" kern="1200" cap="none" spc="0" normalizeH="0" baseline="0" noProof="0">
              <a:ln>
                <a:noFill/>
              </a:ln>
              <a:solidFill>
                <a:srgbClr val="333333"/>
              </a:solidFill>
              <a:effectLst/>
              <a:uLnTx/>
              <a:uFillTx/>
              <a:latin typeface="Century Gothic" panose="020B0502020202020204" pitchFamily="34" charset="0"/>
              <a:sym typeface="Century Gothic" panose="020B0502020202020204" pitchFamily="34" charset="0"/>
            </a:endParaRPr>
          </a:p>
        </p:txBody>
      </p:sp>
      <p:sp>
        <p:nvSpPr>
          <p:cNvPr id="51"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gray">
          <a:xfrm>
            <a:off x="482600" y="3225800"/>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C7E94C2-5682-4091-8F35-9BB6B7FF7014}" type="datetime'2''''.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2.5</a:t>
            </a:fld>
            <a:endParaRPr lang="en-GB" sz="1200" noProof="0">
              <a:solidFill>
                <a:srgbClr val="333333"/>
              </a:solidFill>
              <a:ea typeface="+mn-ea"/>
              <a:cs typeface="+mn-cs"/>
              <a:sym typeface="Century Gothic" panose="020B0502020202020204" pitchFamily="34" charset="0"/>
            </a:endParaRPr>
          </a:p>
        </p:txBody>
      </p:sp>
      <p:sp>
        <p:nvSpPr>
          <p:cNvPr id="69" name="Text Placeholder 2">
            <a:extLst>
              <a:ext uri="{FF2B5EF4-FFF2-40B4-BE49-F238E27FC236}">
                <a16:creationId xmlns:a16="http://schemas.microsoft.com/office/drawing/2014/main" id="{935720A2-DBC9-BBDA-9568-CAA1A4BE2C86}"/>
              </a:ext>
            </a:extLst>
          </p:cNvPr>
          <p:cNvSpPr>
            <a:spLocks noGrp="1"/>
          </p:cNvSpPr>
          <p:nvPr>
            <p:custDataLst>
              <p:tags r:id="rId18"/>
            </p:custDataLst>
          </p:nvPr>
        </p:nvSpPr>
        <p:spPr bwMode="gray">
          <a:xfrm>
            <a:off x="482600" y="2709863"/>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r">
              <a:spcBef>
                <a:spcPct val="0"/>
              </a:spcBef>
              <a:spcAft>
                <a:spcPct val="0"/>
              </a:spcAft>
              <a:buNone/>
              <a:defRPr/>
            </a:pPr>
            <a:fld id="{70286CD5-B64F-4FA2-A1C3-806B876BC624}" type="datetime'3''''''''''''.''0'''''''''''''''''''''''''''''">
              <a:rPr lang="en-GB" altLang="en-US" sz="1200" smtClean="0">
                <a:solidFill>
                  <a:srgbClr val="333333"/>
                </a:solidFill>
                <a:latin typeface="Century Gothic" panose="020B0502020202020204" pitchFamily="34" charset="0"/>
                <a:sym typeface="Century Gothic" panose="020B0502020202020204" pitchFamily="34" charset="0"/>
              </a:rPr>
              <a:pPr marL="0" lvl="0" indent="0" algn="r">
                <a:spcBef>
                  <a:spcPct val="0"/>
                </a:spcBef>
                <a:spcAft>
                  <a:spcPct val="0"/>
                </a:spcAft>
                <a:buNone/>
                <a:defRPr/>
              </a:pPr>
              <a:t>3.0</a:t>
            </a:fld>
            <a:endParaRPr kumimoji="0" lang="en-US" sz="1200" b="0" i="0" strike="noStrike" kern="1200" cap="none" spc="0" normalizeH="0" baseline="0" noProof="0">
              <a:ln>
                <a:noFill/>
              </a:ln>
              <a:solidFill>
                <a:srgbClr val="333333"/>
              </a:solidFill>
              <a:effectLst/>
              <a:uLnTx/>
              <a:uFillTx/>
              <a:latin typeface="Century Gothic" panose="020B0502020202020204" pitchFamily="34" charset="0"/>
              <a:sym typeface="Century Gothic" panose="020B0502020202020204" pitchFamily="34" charset="0"/>
            </a:endParaRPr>
          </a:p>
        </p:txBody>
      </p:sp>
      <p:sp>
        <p:nvSpPr>
          <p:cNvPr id="53"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gray">
          <a:xfrm>
            <a:off x="482600" y="2193925"/>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11FB18F-04FD-4900-BD6F-6625DA618763}" type="datetime'''''''''''3''''''''.''''''''5'''''''''''''''''''''''''''''''''">
              <a:rPr lang="en-GB" altLang="en-US" sz="1200" smtClean="0">
                <a:solidFill>
                  <a:srgbClr val="333333"/>
                </a:solidFill>
                <a:effectLst/>
                <a:ea typeface="+mn-ea"/>
                <a:cs typeface="+mn-cs"/>
                <a:sym typeface="Century Gothic" panose="020B0502020202020204" pitchFamily="34" charset="0"/>
              </a:rPr>
              <a:pPr marL="0" lvl="0" indent="0" algn="r">
                <a:spcBef>
                  <a:spcPct val="0"/>
                </a:spcBef>
                <a:spcAft>
                  <a:spcPct val="0"/>
                </a:spcAft>
                <a:buNone/>
              </a:pPr>
              <a:t>3.5</a:t>
            </a:fld>
            <a:endParaRPr lang="en-GB" sz="1200" noProof="0">
              <a:solidFill>
                <a:srgbClr val="333333"/>
              </a:solidFill>
              <a:ea typeface="+mn-ea"/>
              <a:cs typeface="+mn-cs"/>
              <a:sym typeface="Century Gothic" panose="020B0502020202020204" pitchFamily="34" charset="0"/>
            </a:endParaRPr>
          </a:p>
        </p:txBody>
      </p:sp>
      <p:sp>
        <p:nvSpPr>
          <p:cNvPr id="71" name="Text Placeholder 2">
            <a:extLst>
              <a:ext uri="{FF2B5EF4-FFF2-40B4-BE49-F238E27FC236}">
                <a16:creationId xmlns:a16="http://schemas.microsoft.com/office/drawing/2014/main" id="{19EC2781-E216-592B-D8F2-3DAD5A178806}"/>
              </a:ext>
            </a:extLst>
          </p:cNvPr>
          <p:cNvSpPr>
            <a:spLocks noGrp="1"/>
          </p:cNvSpPr>
          <p:nvPr>
            <p:custDataLst>
              <p:tags r:id="rId20"/>
            </p:custDataLst>
          </p:nvPr>
        </p:nvSpPr>
        <p:spPr bwMode="gray">
          <a:xfrm>
            <a:off x="482600" y="1677988"/>
            <a:ext cx="211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r">
              <a:spcBef>
                <a:spcPct val="0"/>
              </a:spcBef>
              <a:spcAft>
                <a:spcPct val="0"/>
              </a:spcAft>
              <a:buNone/>
              <a:defRPr/>
            </a:pPr>
            <a:fld id="{88DD3E15-5D98-4E2C-8177-70E95FD422E5}" type="datetime'''''''''''''''''''4''''''''''''''''''''.''''''''''''0'''''''''">
              <a:rPr lang="en-GB" altLang="en-US" sz="1200" smtClean="0">
                <a:solidFill>
                  <a:srgbClr val="333333"/>
                </a:solidFill>
                <a:latin typeface="Century Gothic" panose="020B0502020202020204" pitchFamily="34" charset="0"/>
                <a:sym typeface="Century Gothic" panose="020B0502020202020204" pitchFamily="34" charset="0"/>
              </a:rPr>
              <a:pPr marL="0" lvl="0" indent="0" algn="r">
                <a:spcBef>
                  <a:spcPct val="0"/>
                </a:spcBef>
                <a:spcAft>
                  <a:spcPct val="0"/>
                </a:spcAft>
                <a:buNone/>
                <a:defRPr/>
              </a:pPr>
              <a:t>4.0</a:t>
            </a:fld>
            <a:endParaRPr kumimoji="0" lang="en-US" sz="1200" b="0" i="0" strike="noStrike" kern="1200" cap="none" spc="0" normalizeH="0" baseline="0" noProof="0">
              <a:ln>
                <a:noFill/>
              </a:ln>
              <a:solidFill>
                <a:srgbClr val="333333"/>
              </a:solidFill>
              <a:effectLst/>
              <a:uLnTx/>
              <a:uFillTx/>
              <a:latin typeface="Century Gothic" panose="020B0502020202020204" pitchFamily="34" charset="0"/>
              <a:sym typeface="Century Gothic" panose="020B0502020202020204" pitchFamily="34" charset="0"/>
            </a:endParaRPr>
          </a:p>
        </p:txBody>
      </p:sp>
      <p:sp>
        <p:nvSpPr>
          <p:cNvPr id="72" name="Text Placeholder 2">
            <a:extLst>
              <a:ext uri="{FF2B5EF4-FFF2-40B4-BE49-F238E27FC236}">
                <a16:creationId xmlns:a16="http://schemas.microsoft.com/office/drawing/2014/main" id="{A93F3D0B-FC01-8BCD-C2D4-B0313A4BC183}"/>
              </a:ext>
            </a:extLst>
          </p:cNvPr>
          <p:cNvSpPr>
            <a:spLocks noGrp="1"/>
          </p:cNvSpPr>
          <p:nvPr>
            <p:custDataLst>
              <p:tags r:id="rId21"/>
            </p:custDataLst>
          </p:nvPr>
        </p:nvSpPr>
        <p:spPr bwMode="auto">
          <a:xfrm>
            <a:off x="671513"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B5B20352-993B-4B39-94EC-C9F1066777D1}" type="datetime'''''''''''''20''''2''''''''''''''''''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2020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73" name="Text Placeholder 2">
            <a:extLst>
              <a:ext uri="{FF2B5EF4-FFF2-40B4-BE49-F238E27FC236}">
                <a16:creationId xmlns:a16="http://schemas.microsoft.com/office/drawing/2014/main" id="{6356F508-0158-6336-2EFE-9DC03D811799}"/>
              </a:ext>
            </a:extLst>
          </p:cNvPr>
          <p:cNvSpPr>
            <a:spLocks noGrp="1"/>
          </p:cNvSpPr>
          <p:nvPr>
            <p:custDataLst>
              <p:tags r:id="rId22"/>
            </p:custDataLst>
          </p:nvPr>
        </p:nvSpPr>
        <p:spPr bwMode="auto">
          <a:xfrm>
            <a:off x="2378075"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0AE9563D-E036-4DD4-A0AF-99B0CCD43CBC}" type="datetime'''''''''''''''''''2''''''''''''''''''''''''''''''''''03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2030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74" name="Text Placeholder 2">
            <a:extLst>
              <a:ext uri="{FF2B5EF4-FFF2-40B4-BE49-F238E27FC236}">
                <a16:creationId xmlns:a16="http://schemas.microsoft.com/office/drawing/2014/main" id="{424CCFCC-47A7-EEFD-18B5-DCE15FA47B16}"/>
              </a:ext>
            </a:extLst>
          </p:cNvPr>
          <p:cNvSpPr>
            <a:spLocks noGrp="1"/>
          </p:cNvSpPr>
          <p:nvPr>
            <p:custDataLst>
              <p:tags r:id="rId23"/>
            </p:custDataLst>
          </p:nvPr>
        </p:nvSpPr>
        <p:spPr bwMode="auto">
          <a:xfrm>
            <a:off x="4083050"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7373453B-4462-4F8F-8F91-146192F342E6}" type="datetime'''''''''''''''''''''''''2''''''''0''''''''''''4''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2040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75" name="Text Placeholder 2">
            <a:extLst>
              <a:ext uri="{FF2B5EF4-FFF2-40B4-BE49-F238E27FC236}">
                <a16:creationId xmlns:a16="http://schemas.microsoft.com/office/drawing/2014/main" id="{DB4DFB66-C380-B36D-0416-6F7D28ABBD7D}"/>
              </a:ext>
            </a:extLst>
          </p:cNvPr>
          <p:cNvSpPr>
            <a:spLocks noGrp="1"/>
          </p:cNvSpPr>
          <p:nvPr>
            <p:custDataLst>
              <p:tags r:id="rId24"/>
            </p:custDataLst>
          </p:nvPr>
        </p:nvSpPr>
        <p:spPr bwMode="auto">
          <a:xfrm>
            <a:off x="5789613" y="5953125"/>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595" indent="-228595" algn="l" defTabSz="914373" rtl="0" eaLnBrk="1" latinLnBrk="0" hangingPunct="1">
              <a:lnSpc>
                <a:spcPct val="90000"/>
              </a:lnSpc>
              <a:spcBef>
                <a:spcPts val="1001"/>
              </a:spcBef>
              <a:buFont typeface="Arial" panose="020B0604020202020204" pitchFamily="34" charset="0"/>
              <a:buChar char="•"/>
              <a:defRPr sz="1801" kern="1200">
                <a:solidFill>
                  <a:schemeClr val="tx1"/>
                </a:solidFill>
                <a:latin typeface="+mj-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1401" kern="1200">
                <a:solidFill>
                  <a:schemeClr val="tx1"/>
                </a:solidFill>
                <a:latin typeface="+mj-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lvl="0" indent="0" algn="ctr">
              <a:spcBef>
                <a:spcPct val="0"/>
              </a:spcBef>
              <a:spcAft>
                <a:spcPct val="0"/>
              </a:spcAft>
              <a:buNone/>
              <a:defRPr/>
            </a:pPr>
            <a:fld id="{2C1D2752-7102-44D9-9B97-376377F7E959}" type="datetime'2''''''''''''0''''''''''''''''''''''5''''''''''''0'''''''">
              <a:rPr lang="en-GB" altLang="en-US" sz="1200" smtClean="0">
                <a:latin typeface="Century Gothic" panose="020B0502020202020204" pitchFamily="34" charset="0"/>
                <a:sym typeface="Century Gothic" panose="020B0502020202020204" pitchFamily="34" charset="0"/>
              </a:rPr>
              <a:pPr marL="0" lvl="0" indent="0" algn="ctr">
                <a:spcBef>
                  <a:spcPct val="0"/>
                </a:spcBef>
                <a:spcAft>
                  <a:spcPct val="0"/>
                </a:spcAft>
                <a:buNone/>
                <a:defRPr/>
              </a:pPr>
              <a:t>2050</a:t>
            </a:fld>
            <a:endParaRPr kumimoji="0" lang="en-US" sz="1200" b="0" i="0" strike="noStrike" kern="1200" cap="none" spc="0" normalizeH="0" baseline="0" noProof="0">
              <a:ln>
                <a:noFill/>
              </a:ln>
              <a:effectLst/>
              <a:uLnTx/>
              <a:uFillTx/>
              <a:latin typeface="Century Gothic" panose="020B0502020202020204" pitchFamily="34" charset="0"/>
              <a:sym typeface="Century Gothic" panose="020B0502020202020204" pitchFamily="34" charset="0"/>
            </a:endParaRPr>
          </a:p>
        </p:txBody>
      </p:sp>
      <p:sp>
        <p:nvSpPr>
          <p:cNvPr id="99" name="Rectangle 98">
            <a:extLst>
              <a:ext uri="{FF2B5EF4-FFF2-40B4-BE49-F238E27FC236}">
                <a16:creationId xmlns:a16="http://schemas.microsoft.com/office/drawing/2014/main" id="{7496094E-64C3-287F-9B1E-2AA5576B451F}"/>
              </a:ext>
            </a:extLst>
          </p:cNvPr>
          <p:cNvSpPr/>
          <p:nvPr>
            <p:custDataLst>
              <p:tags r:id="rId25"/>
            </p:custDataLst>
          </p:nvPr>
        </p:nvSpPr>
        <p:spPr bwMode="auto">
          <a:xfrm>
            <a:off x="6310313" y="2003425"/>
            <a:ext cx="214313" cy="160338"/>
          </a:xfrm>
          <a:prstGeom prst="rect">
            <a:avLst/>
          </a:prstGeom>
          <a:solidFill>
            <a:srgbClr val="364D6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0" name="Rectangle 99">
            <a:extLst>
              <a:ext uri="{FF2B5EF4-FFF2-40B4-BE49-F238E27FC236}">
                <a16:creationId xmlns:a16="http://schemas.microsoft.com/office/drawing/2014/main" id="{744ABE99-2435-D2EB-39DB-0B7F2AA161D3}"/>
              </a:ext>
            </a:extLst>
          </p:cNvPr>
          <p:cNvSpPr/>
          <p:nvPr>
            <p:custDataLst>
              <p:tags r:id="rId26"/>
            </p:custDataLst>
          </p:nvPr>
        </p:nvSpPr>
        <p:spPr bwMode="auto">
          <a:xfrm>
            <a:off x="6310313" y="2557463"/>
            <a:ext cx="214313" cy="160338"/>
          </a:xfrm>
          <a:prstGeom prst="rect">
            <a:avLst/>
          </a:prstGeom>
          <a:solidFill>
            <a:srgbClr val="6F8DB9"/>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84F0DD55-3717-271C-E6CB-DB852F197DA5}"/>
              </a:ext>
            </a:extLst>
          </p:cNvPr>
          <p:cNvSpPr/>
          <p:nvPr>
            <p:custDataLst>
              <p:tags r:id="rId27"/>
            </p:custDataLst>
          </p:nvPr>
        </p:nvSpPr>
        <p:spPr bwMode="auto">
          <a:xfrm>
            <a:off x="6310313" y="3606800"/>
            <a:ext cx="214313" cy="160338"/>
          </a:xfrm>
          <a:prstGeom prst="rect">
            <a:avLst/>
          </a:prstGeom>
          <a:solidFill>
            <a:srgbClr val="DD632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2" name="Rectangle 101">
            <a:extLst>
              <a:ext uri="{FF2B5EF4-FFF2-40B4-BE49-F238E27FC236}">
                <a16:creationId xmlns:a16="http://schemas.microsoft.com/office/drawing/2014/main" id="{20410AD9-3538-B6D4-1673-1847E5C6EF8F}"/>
              </a:ext>
            </a:extLst>
          </p:cNvPr>
          <p:cNvSpPr/>
          <p:nvPr>
            <p:custDataLst>
              <p:tags r:id="rId28"/>
            </p:custDataLst>
          </p:nvPr>
        </p:nvSpPr>
        <p:spPr bwMode="auto">
          <a:xfrm>
            <a:off x="6310313" y="4160838"/>
            <a:ext cx="214313" cy="160338"/>
          </a:xfrm>
          <a:prstGeom prst="rect">
            <a:avLst/>
          </a:prstGeom>
          <a:solidFill>
            <a:srgbClr val="EA941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52498BA2-6DAB-0A61-EF8E-25F74EEB637C}"/>
              </a:ext>
            </a:extLst>
          </p:cNvPr>
          <p:cNvSpPr/>
          <p:nvPr>
            <p:custDataLst>
              <p:tags r:id="rId29"/>
            </p:custDataLst>
          </p:nvPr>
        </p:nvSpPr>
        <p:spPr bwMode="auto">
          <a:xfrm>
            <a:off x="6310313" y="4384675"/>
            <a:ext cx="214313" cy="160338"/>
          </a:xfrm>
          <a:prstGeom prst="rect">
            <a:avLst/>
          </a:prstGeom>
          <a:solidFill>
            <a:srgbClr val="EDBB00"/>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4" name="Rectangle 103">
            <a:extLst>
              <a:ext uri="{FF2B5EF4-FFF2-40B4-BE49-F238E27FC236}">
                <a16:creationId xmlns:a16="http://schemas.microsoft.com/office/drawing/2014/main" id="{35E09682-A2C7-EEF7-C8CA-402139D1520A}"/>
              </a:ext>
            </a:extLst>
          </p:cNvPr>
          <p:cNvSpPr/>
          <p:nvPr>
            <p:custDataLst>
              <p:tags r:id="rId30"/>
            </p:custDataLst>
          </p:nvPr>
        </p:nvSpPr>
        <p:spPr bwMode="auto">
          <a:xfrm>
            <a:off x="6310313" y="5103813"/>
            <a:ext cx="214313" cy="160338"/>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3D794AAE-14D8-F88F-32E9-1F1222A4D255}"/>
              </a:ext>
            </a:extLst>
          </p:cNvPr>
          <p:cNvSpPr/>
          <p:nvPr>
            <p:custDataLst>
              <p:tags r:id="rId31"/>
            </p:custDataLst>
          </p:nvPr>
        </p:nvSpPr>
        <p:spPr bwMode="auto">
          <a:xfrm>
            <a:off x="6310313" y="5988050"/>
            <a:ext cx="214313" cy="160338"/>
          </a:xfrm>
          <a:prstGeom prst="rect">
            <a:avLst/>
          </a:prstGeom>
          <a:solidFill>
            <a:srgbClr val="C0C0C0"/>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05" name="Rectangle 104">
            <a:extLst>
              <a:ext uri="{FF2B5EF4-FFF2-40B4-BE49-F238E27FC236}">
                <a16:creationId xmlns:a16="http://schemas.microsoft.com/office/drawing/2014/main" id="{9FB2953E-29D2-E651-7B8D-E800EDD2184A}"/>
              </a:ext>
            </a:extLst>
          </p:cNvPr>
          <p:cNvSpPr/>
          <p:nvPr>
            <p:custDataLst>
              <p:tags r:id="rId32"/>
            </p:custDataLst>
          </p:nvPr>
        </p:nvSpPr>
        <p:spPr bwMode="auto">
          <a:xfrm>
            <a:off x="6310313" y="6211888"/>
            <a:ext cx="214313" cy="160338"/>
          </a:xfrm>
          <a:prstGeom prst="rect">
            <a:avLst/>
          </a:prstGeom>
          <a:pattFill prst="ltDnDiag">
            <a:fgClr>
              <a:schemeClr val="tx1"/>
            </a:fgClr>
            <a:bgClr>
              <a:schemeClr val="bg1"/>
            </a:bgClr>
          </a:patt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1" name="Text Placeholder 2">
            <a:extLst>
              <a:ext uri="{FF2B5EF4-FFF2-40B4-BE49-F238E27FC236}">
                <a16:creationId xmlns:a16="http://schemas.microsoft.com/office/drawing/2014/main" id="{B926D567-524F-4499-A030-E098F89DCD34}"/>
              </a:ext>
            </a:extLst>
          </p:cNvPr>
          <p:cNvSpPr>
            <a:spLocks noGrp="1"/>
          </p:cNvSpPr>
          <p:nvPr>
            <p:custDataLst>
              <p:tags r:id="rId33"/>
            </p:custDataLst>
          </p:nvPr>
        </p:nvSpPr>
        <p:spPr bwMode="auto">
          <a:xfrm>
            <a:off x="6575425" y="2011363"/>
            <a:ext cx="5175250"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b="1"/>
              <a:t>Efficiency in concrete production:</a:t>
            </a:r>
            <a:r>
              <a:rPr lang="en-US" altLang="en-US" sz="1200"/>
              <a:t> u</a:t>
            </a:r>
            <a:r>
              <a:rPr lang="en-US" sz="1200">
                <a:solidFill>
                  <a:schemeClr val="tx1"/>
                </a:solidFill>
                <a:latin typeface="Century Gothic" panose="020B0502020202020204" pitchFamily="34" charset="0"/>
              </a:rPr>
              <a:t>sing less clinker per unit of cement </a:t>
            </a:r>
          </a:p>
          <a:p>
            <a:pPr marL="0" indent="0">
              <a:spcBef>
                <a:spcPct val="0"/>
              </a:spcBef>
              <a:spcAft>
                <a:spcPct val="0"/>
              </a:spcAft>
              <a:buNone/>
            </a:pPr>
            <a:r>
              <a:rPr lang="en-US" sz="1200">
                <a:solidFill>
                  <a:schemeClr val="tx1"/>
                </a:solidFill>
                <a:latin typeface="Century Gothic" panose="020B0502020202020204" pitchFamily="34" charset="0"/>
              </a:rPr>
              <a:t>by using less emissions-intensive supplementary cementitious </a:t>
            </a:r>
          </a:p>
          <a:p>
            <a:pPr marL="0" indent="0">
              <a:spcBef>
                <a:spcPct val="0"/>
              </a:spcBef>
              <a:spcAft>
                <a:spcPct val="0"/>
              </a:spcAft>
              <a:buNone/>
            </a:pPr>
            <a:r>
              <a:rPr lang="en-US" sz="1200">
                <a:solidFill>
                  <a:schemeClr val="tx1"/>
                </a:solidFill>
                <a:latin typeface="Century Gothic" panose="020B0502020202020204" pitchFamily="34" charset="0"/>
              </a:rPr>
              <a:t>materials (SCMs)</a:t>
            </a:r>
          </a:p>
        </p:txBody>
      </p:sp>
      <p:sp>
        <p:nvSpPr>
          <p:cNvPr id="92" name="Text Placeholder 2">
            <a:extLst>
              <a:ext uri="{FF2B5EF4-FFF2-40B4-BE49-F238E27FC236}">
                <a16:creationId xmlns:a16="http://schemas.microsoft.com/office/drawing/2014/main" id="{B926D567-524F-4499-A030-E098F89DCD34}"/>
              </a:ext>
            </a:extLst>
          </p:cNvPr>
          <p:cNvSpPr>
            <a:spLocks noGrp="1"/>
          </p:cNvSpPr>
          <p:nvPr>
            <p:custDataLst>
              <p:tags r:id="rId34"/>
            </p:custDataLst>
          </p:nvPr>
        </p:nvSpPr>
        <p:spPr bwMode="auto">
          <a:xfrm>
            <a:off x="6575425" y="2565400"/>
            <a:ext cx="5208588" cy="990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GB" sz="1200" b="1">
                <a:sym typeface="Century Gothic" panose="020B0502020202020204" pitchFamily="34" charset="0"/>
              </a:rPr>
              <a:t>Savings in cement and binders: </a:t>
            </a:r>
            <a:r>
              <a:rPr lang="en-US" sz="1200">
                <a:sym typeface="Century Gothic" panose="020B0502020202020204" pitchFamily="34" charset="0"/>
              </a:rPr>
              <a:t>u</a:t>
            </a:r>
            <a:r>
              <a:rPr lang="en-US" sz="1200">
                <a:solidFill>
                  <a:schemeClr val="tx1"/>
                </a:solidFill>
                <a:latin typeface="Century Gothic" panose="020B0502020202020204" pitchFamily="34" charset="0"/>
              </a:rPr>
              <a:t>sing less cement per unit of concrete </a:t>
            </a:r>
          </a:p>
          <a:p>
            <a:pPr marL="0" indent="0">
              <a:spcBef>
                <a:spcPct val="0"/>
              </a:spcBef>
              <a:spcAft>
                <a:spcPct val="0"/>
              </a:spcAft>
              <a:buNone/>
            </a:pPr>
            <a:r>
              <a:rPr lang="en-US" sz="1200">
                <a:solidFill>
                  <a:schemeClr val="tx1"/>
                </a:solidFill>
                <a:latin typeface="Century Gothic" panose="020B0502020202020204" pitchFamily="34" charset="0"/>
              </a:rPr>
              <a:t>by increasing strength of cement and using low-carbon chemistries </a:t>
            </a:r>
          </a:p>
          <a:p>
            <a:pPr marL="0" indent="0">
              <a:spcBef>
                <a:spcPct val="0"/>
              </a:spcBef>
              <a:spcAft>
                <a:spcPct val="0"/>
              </a:spcAft>
              <a:buNone/>
            </a:pPr>
            <a:r>
              <a:rPr lang="en-US" sz="1200">
                <a:solidFill>
                  <a:schemeClr val="tx1"/>
                </a:solidFill>
                <a:latin typeface="Century Gothic" panose="020B0502020202020204" pitchFamily="34" charset="0"/>
              </a:rPr>
              <a:t>(e.g., alternative binders) </a:t>
            </a:r>
          </a:p>
          <a:p>
            <a:pPr marL="0" indent="0">
              <a:spcBef>
                <a:spcPct val="0"/>
              </a:spcBef>
              <a:spcAft>
                <a:spcPct val="0"/>
              </a:spcAft>
              <a:buNone/>
            </a:pPr>
            <a:endParaRPr lang="en-US" sz="1200">
              <a:solidFill>
                <a:schemeClr val="tx1"/>
              </a:solidFill>
              <a:latin typeface="Century Gothic" panose="020B0502020202020204" pitchFamily="34" charset="0"/>
            </a:endParaRPr>
          </a:p>
          <a:p>
            <a:pPr marL="0" indent="0">
              <a:spcBef>
                <a:spcPct val="0"/>
              </a:spcBef>
              <a:spcAft>
                <a:spcPct val="0"/>
              </a:spcAft>
              <a:buNone/>
            </a:pPr>
            <a:endParaRPr lang="en-US" sz="1200"/>
          </a:p>
          <a:p>
            <a:pPr marL="0" indent="0">
              <a:spcBef>
                <a:spcPct val="0"/>
              </a:spcBef>
              <a:spcAft>
                <a:spcPct val="0"/>
              </a:spcAft>
              <a:buNone/>
            </a:pPr>
            <a:endParaRPr lang="en-US" sz="1200">
              <a:solidFill>
                <a:schemeClr val="tx1"/>
              </a:solidFill>
              <a:latin typeface="Century Gothic" panose="020B0502020202020204" pitchFamily="34" charset="0"/>
            </a:endParaRPr>
          </a:p>
        </p:txBody>
      </p:sp>
      <p:sp>
        <p:nvSpPr>
          <p:cNvPr id="94" name="Text Placeholder 2">
            <a:extLst>
              <a:ext uri="{FF2B5EF4-FFF2-40B4-BE49-F238E27FC236}">
                <a16:creationId xmlns:a16="http://schemas.microsoft.com/office/drawing/2014/main" id="{B926D567-524F-4499-A030-E098F89DCD34}"/>
              </a:ext>
            </a:extLst>
          </p:cNvPr>
          <p:cNvSpPr>
            <a:spLocks noGrp="1"/>
          </p:cNvSpPr>
          <p:nvPr>
            <p:custDataLst>
              <p:tags r:id="rId35"/>
            </p:custDataLst>
          </p:nvPr>
        </p:nvSpPr>
        <p:spPr bwMode="auto">
          <a:xfrm>
            <a:off x="6575426" y="3614738"/>
            <a:ext cx="5013325"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GB" altLang="en-US" sz="1200" b="1">
                <a:latin typeface="Century Gothic"/>
                <a:ea typeface="Verdana"/>
                <a:cs typeface="Inter"/>
              </a:rPr>
              <a:t>Fuel switching and energy efficiency: </a:t>
            </a:r>
            <a:r>
              <a:rPr lang="en-US" altLang="en-US" sz="1200">
                <a:latin typeface="Century Gothic"/>
                <a:ea typeface="Verdana"/>
                <a:cs typeface="Inter"/>
              </a:rPr>
              <a:t>a</a:t>
            </a:r>
            <a:r>
              <a:rPr lang="en-US" sz="1200">
                <a:latin typeface="Century Gothic"/>
                <a:ea typeface="Verdana"/>
                <a:cs typeface="Inter"/>
              </a:rPr>
              <a:t>ddressing heat emissions</a:t>
            </a:r>
          </a:p>
          <a:p>
            <a:pPr marL="0" indent="0">
              <a:spcBef>
                <a:spcPct val="0"/>
              </a:spcBef>
              <a:spcAft>
                <a:spcPct val="0"/>
              </a:spcAft>
              <a:buNone/>
            </a:pPr>
            <a:r>
              <a:rPr lang="en-US" sz="1200">
                <a:latin typeface="Century Gothic"/>
                <a:ea typeface="Verdana"/>
                <a:cs typeface="Inter"/>
              </a:rPr>
              <a:t>through thermal efficiency and replacing fossil fuels with waste and </a:t>
            </a:r>
          </a:p>
          <a:p>
            <a:pPr marL="0" indent="0">
              <a:spcBef>
                <a:spcPct val="0"/>
              </a:spcBef>
              <a:spcAft>
                <a:spcPct val="0"/>
              </a:spcAft>
              <a:buNone/>
            </a:pPr>
            <a:r>
              <a:rPr lang="en-US" sz="1200">
                <a:latin typeface="Century Gothic"/>
                <a:ea typeface="Verdana"/>
                <a:cs typeface="Inter"/>
              </a:rPr>
              <a:t>biofuels, hydrogen, or electrification </a:t>
            </a:r>
          </a:p>
        </p:txBody>
      </p:sp>
      <p:sp>
        <p:nvSpPr>
          <p:cNvPr id="90" name="Text Placeholder 2">
            <a:extLst>
              <a:ext uri="{FF2B5EF4-FFF2-40B4-BE49-F238E27FC236}">
                <a16:creationId xmlns:a16="http://schemas.microsoft.com/office/drawing/2014/main" id="{B926D567-524F-4499-A030-E098F89DCD34}"/>
              </a:ext>
            </a:extLst>
          </p:cNvPr>
          <p:cNvSpPr>
            <a:spLocks noGrp="1"/>
          </p:cNvSpPr>
          <p:nvPr>
            <p:custDataLst>
              <p:tags r:id="rId36"/>
            </p:custDataLst>
          </p:nvPr>
        </p:nvSpPr>
        <p:spPr bwMode="auto">
          <a:xfrm>
            <a:off x="6575424" y="4168775"/>
            <a:ext cx="34734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sz="1200" b="1" noProof="0">
                <a:sym typeface="Century Gothic" panose="020B0502020202020204" pitchFamily="34" charset="0"/>
              </a:rPr>
              <a:t>CCUS – </a:t>
            </a:r>
            <a:r>
              <a:rPr lang="en-GB" sz="1200" noProof="0">
                <a:sym typeface="Century Gothic" panose="020B0502020202020204" pitchFamily="34" charset="0"/>
              </a:rPr>
              <a:t>carbon capture, utilisation and storage</a:t>
            </a:r>
            <a:endParaRPr lang="en-GB" sz="1200" b="1" noProof="0">
              <a:sym typeface="Century Gothic" panose="020B0502020202020204" pitchFamily="34" charset="0"/>
            </a:endParaRPr>
          </a:p>
        </p:txBody>
      </p:sp>
      <p:sp>
        <p:nvSpPr>
          <p:cNvPr id="95" name="Text Placeholder 2">
            <a:extLst>
              <a:ext uri="{FF2B5EF4-FFF2-40B4-BE49-F238E27FC236}">
                <a16:creationId xmlns:a16="http://schemas.microsoft.com/office/drawing/2014/main" id="{B926D567-524F-4499-A030-E098F89DCD34}"/>
              </a:ext>
            </a:extLst>
          </p:cNvPr>
          <p:cNvSpPr>
            <a:spLocks noGrp="1"/>
          </p:cNvSpPr>
          <p:nvPr>
            <p:custDataLst>
              <p:tags r:id="rId37"/>
            </p:custDataLst>
          </p:nvPr>
        </p:nvSpPr>
        <p:spPr bwMode="auto">
          <a:xfrm>
            <a:off x="6575425" y="4392613"/>
            <a:ext cx="2165350"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BBA6B45-54A3-478C-97EF-79222DDBDE64}" type="datetime'Decar''''''bonisa''t''i''on of'' ''e''''''lect''rici''''''ty'">
              <a:rPr lang="en-GB" altLang="en-US" sz="1200" b="1" smtClean="0">
                <a:effectLst/>
                <a:sym typeface="Century Gothic" panose="020B0502020202020204" pitchFamily="34" charset="0"/>
              </a:rPr>
              <a:pPr marL="0" lvl="0" indent="0">
                <a:spcBef>
                  <a:spcPct val="0"/>
                </a:spcBef>
                <a:spcAft>
                  <a:spcPct val="0"/>
                </a:spcAft>
                <a:buNone/>
              </a:pPr>
              <a:t>Decarbonisation of electricity</a:t>
            </a:fld>
            <a:endParaRPr lang="en-GB" altLang="en-US" sz="1200" b="1">
              <a:effectLst/>
              <a:sym typeface="Century Gothic" panose="020B0502020202020204" pitchFamily="34" charset="0"/>
            </a:endParaRPr>
          </a:p>
          <a:p>
            <a:pPr marL="0" lvl="0" indent="0">
              <a:spcBef>
                <a:spcPct val="0"/>
              </a:spcBef>
              <a:spcAft>
                <a:spcPct val="0"/>
              </a:spcAft>
              <a:buNone/>
            </a:pPr>
            <a:endParaRPr lang="en-GB" sz="1200" b="1" noProof="0">
              <a:sym typeface="Century Gothic" panose="020B0502020202020204" pitchFamily="34" charset="0"/>
            </a:endParaRPr>
          </a:p>
          <a:p>
            <a:pPr marL="0" lvl="0" indent="0">
              <a:spcBef>
                <a:spcPct val="0"/>
              </a:spcBef>
              <a:spcAft>
                <a:spcPct val="0"/>
              </a:spcAft>
              <a:buNone/>
            </a:pPr>
            <a:endParaRPr lang="en-GB" sz="1200" b="1" noProof="0">
              <a:sym typeface="Century Gothic" panose="020B0502020202020204" pitchFamily="34" charset="0"/>
            </a:endParaRPr>
          </a:p>
          <a:p>
            <a:pPr marL="0" lvl="0" indent="0">
              <a:spcBef>
                <a:spcPct val="0"/>
              </a:spcBef>
              <a:spcAft>
                <a:spcPct val="0"/>
              </a:spcAft>
              <a:buNone/>
            </a:pPr>
            <a:endParaRPr lang="en-GB" sz="1200" b="1" noProof="0">
              <a:sym typeface="Century Gothic" panose="020B0502020202020204" pitchFamily="34" charset="0"/>
            </a:endParaRPr>
          </a:p>
        </p:txBody>
      </p:sp>
      <p:sp>
        <p:nvSpPr>
          <p:cNvPr id="96" name="Text Placeholder 2">
            <a:extLst>
              <a:ext uri="{FF2B5EF4-FFF2-40B4-BE49-F238E27FC236}">
                <a16:creationId xmlns:a16="http://schemas.microsoft.com/office/drawing/2014/main" id="{B926D567-524F-4499-A030-E098F89DCD34}"/>
              </a:ext>
            </a:extLst>
          </p:cNvPr>
          <p:cNvSpPr>
            <a:spLocks noGrp="1"/>
          </p:cNvSpPr>
          <p:nvPr>
            <p:custDataLst>
              <p:tags r:id="rId38"/>
            </p:custDataLst>
          </p:nvPr>
        </p:nvSpPr>
        <p:spPr bwMode="auto">
          <a:xfrm>
            <a:off x="6575426" y="5111750"/>
            <a:ext cx="5294313" cy="825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b="1"/>
              <a:t>Demand efficiency: </a:t>
            </a:r>
            <a:r>
              <a:rPr lang="en-US" sz="1200">
                <a:solidFill>
                  <a:schemeClr val="tx1"/>
                </a:solidFill>
              </a:rPr>
              <a:t>improving building design, </a:t>
            </a:r>
          </a:p>
          <a:p>
            <a:pPr marL="0" lvl="0" indent="0">
              <a:spcBef>
                <a:spcPct val="0"/>
              </a:spcBef>
              <a:spcAft>
                <a:spcPct val="0"/>
              </a:spcAft>
              <a:buNone/>
            </a:pPr>
            <a:r>
              <a:rPr lang="en-US" sz="1200">
                <a:solidFill>
                  <a:schemeClr val="tx1"/>
                </a:solidFill>
              </a:rPr>
              <a:t>extending building lifespans, increasing the use of alternative materials, </a:t>
            </a:r>
          </a:p>
          <a:p>
            <a:pPr marL="0" lvl="0" indent="0">
              <a:spcBef>
                <a:spcPct val="0"/>
              </a:spcBef>
              <a:spcAft>
                <a:spcPct val="0"/>
              </a:spcAft>
              <a:buNone/>
            </a:pPr>
            <a:r>
              <a:rPr lang="en-US" sz="1200">
                <a:solidFill>
                  <a:schemeClr val="tx1"/>
                </a:solidFill>
              </a:rPr>
              <a:t>and reusing certain elements of concrete</a:t>
            </a:r>
          </a:p>
          <a:p>
            <a:pPr marL="0" lvl="0" indent="0">
              <a:spcBef>
                <a:spcPct val="0"/>
              </a:spcBef>
              <a:spcAft>
                <a:spcPct val="0"/>
              </a:spcAft>
              <a:buNone/>
            </a:pPr>
            <a:endParaRPr lang="en-US" sz="1200" b="1" noProof="0">
              <a:sym typeface="Century Gothic" panose="020B0502020202020204" pitchFamily="34" charset="0"/>
            </a:endParaRPr>
          </a:p>
          <a:p>
            <a:pPr marL="0" lvl="0" indent="0">
              <a:spcBef>
                <a:spcPct val="0"/>
              </a:spcBef>
              <a:spcAft>
                <a:spcPct val="0"/>
              </a:spcAft>
              <a:buNone/>
            </a:pPr>
            <a:endParaRPr lang="en-GB" sz="1200" b="1" noProof="0">
              <a:sym typeface="Century Gothic" panose="020B0502020202020204" pitchFamily="34" charset="0"/>
            </a:endParaRPr>
          </a:p>
        </p:txBody>
      </p:sp>
      <p:sp>
        <p:nvSpPr>
          <p:cNvPr id="10" name="Text Placeholder 2">
            <a:extLst>
              <a:ext uri="{FF2B5EF4-FFF2-40B4-BE49-F238E27FC236}">
                <a16:creationId xmlns:a16="http://schemas.microsoft.com/office/drawing/2014/main" id="{52A9F12F-DBEE-1829-5A74-30ECC15354E2}"/>
              </a:ext>
            </a:extLst>
          </p:cNvPr>
          <p:cNvSpPr>
            <a:spLocks noGrp="1"/>
          </p:cNvSpPr>
          <p:nvPr>
            <p:custDataLst>
              <p:tags r:id="rId39"/>
            </p:custDataLst>
          </p:nvPr>
        </p:nvSpPr>
        <p:spPr bwMode="auto">
          <a:xfrm>
            <a:off x="6575425" y="5995988"/>
            <a:ext cx="40941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b="1" err="1">
                <a:latin typeface="Century Gothic"/>
                <a:ea typeface="Verdana"/>
                <a:cs typeface="Inter"/>
              </a:rPr>
              <a:t>Recarbonation</a:t>
            </a:r>
            <a:r>
              <a:rPr lang="en-US" altLang="en-US" sz="1200" b="1">
                <a:latin typeface="Century Gothic"/>
                <a:ea typeface="Verdana"/>
                <a:cs typeface="Inter"/>
              </a:rPr>
              <a:t>: </a:t>
            </a:r>
            <a:r>
              <a:rPr lang="en-US" altLang="en-US" sz="1200">
                <a:latin typeface="Century Gothic"/>
                <a:ea typeface="Verdana"/>
                <a:cs typeface="Inter"/>
              </a:rPr>
              <a:t>concrete reabsorbs CO</a:t>
            </a:r>
            <a:r>
              <a:rPr lang="en-US" altLang="en-US" sz="1200" baseline="-25000">
                <a:latin typeface="Century Gothic"/>
                <a:ea typeface="Verdana"/>
                <a:cs typeface="Inter"/>
              </a:rPr>
              <a:t>2 </a:t>
            </a:r>
            <a:r>
              <a:rPr lang="en-US" altLang="en-US" sz="1200">
                <a:latin typeface="Century Gothic"/>
                <a:ea typeface="Verdana"/>
                <a:cs typeface="Inter"/>
              </a:rPr>
              <a:t>over its lifetime</a:t>
            </a:r>
            <a:endParaRPr lang="en-GB" sz="1200" b="1" noProof="0">
              <a:latin typeface="Century Gothic"/>
              <a:ea typeface="Verdana"/>
              <a:cs typeface="Inter"/>
              <a:sym typeface="Century Gothic" panose="020B0502020202020204" pitchFamily="34" charset="0"/>
            </a:endParaRPr>
          </a:p>
        </p:txBody>
      </p:sp>
      <p:sp>
        <p:nvSpPr>
          <p:cNvPr id="93" name="Text Placeholder 2">
            <a:extLst>
              <a:ext uri="{FF2B5EF4-FFF2-40B4-BE49-F238E27FC236}">
                <a16:creationId xmlns:a16="http://schemas.microsoft.com/office/drawing/2014/main" id="{B926D567-524F-4499-A030-E098F89DCD34}"/>
              </a:ext>
            </a:extLst>
          </p:cNvPr>
          <p:cNvSpPr>
            <a:spLocks noGrp="1"/>
          </p:cNvSpPr>
          <p:nvPr>
            <p:custDataLst>
              <p:tags r:id="rId40"/>
            </p:custDataLst>
          </p:nvPr>
        </p:nvSpPr>
        <p:spPr bwMode="auto">
          <a:xfrm>
            <a:off x="6575425" y="6219825"/>
            <a:ext cx="762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effectLst/>
                <a:sym typeface="Century Gothic" panose="020B0502020202020204" pitchFamily="34" charset="0"/>
              </a:rPr>
              <a:t>Unabated</a:t>
            </a:r>
            <a:endParaRPr lang="en-GB" sz="1200" noProof="0">
              <a:sym typeface="Century Gothic" panose="020B0502020202020204" pitchFamily="34" charset="0"/>
            </a:endParaRPr>
          </a:p>
        </p:txBody>
      </p:sp>
      <p:sp>
        <p:nvSpPr>
          <p:cNvPr id="47" name="TextBox 46">
            <a:extLst>
              <a:ext uri="{FF2B5EF4-FFF2-40B4-BE49-F238E27FC236}">
                <a16:creationId xmlns:a16="http://schemas.microsoft.com/office/drawing/2014/main" id="{421F61A1-4CF8-47FB-0E58-1B6500314539}"/>
              </a:ext>
            </a:extLst>
          </p:cNvPr>
          <p:cNvSpPr txBox="1"/>
          <p:nvPr/>
        </p:nvSpPr>
        <p:spPr>
          <a:xfrm>
            <a:off x="6310313" y="1605749"/>
            <a:ext cx="4075633" cy="215444"/>
          </a:xfrm>
          <a:prstGeom prst="rect">
            <a:avLst/>
          </a:prstGeom>
          <a:noFill/>
        </p:spPr>
        <p:txBody>
          <a:bodyPr wrap="square" lIns="0" tIns="0" rIns="0" bIns="0" rtlCol="0">
            <a:spAutoFit/>
          </a:bodyPr>
          <a:lstStyle/>
          <a:p>
            <a:pPr algn="l"/>
            <a:r>
              <a:rPr lang="en-GB" sz="1400" b="1">
                <a:latin typeface="Century Gothic" panose="020B0502020202020204" pitchFamily="34" charset="0"/>
              </a:rPr>
              <a:t>Reducing process emissions </a:t>
            </a:r>
          </a:p>
        </p:txBody>
      </p:sp>
      <p:sp>
        <p:nvSpPr>
          <p:cNvPr id="48" name="TextBox 47">
            <a:extLst>
              <a:ext uri="{FF2B5EF4-FFF2-40B4-BE49-F238E27FC236}">
                <a16:creationId xmlns:a16="http://schemas.microsoft.com/office/drawing/2014/main" id="{724DDFD9-A59D-5BB4-D910-0D68C6E44D4C}"/>
              </a:ext>
            </a:extLst>
          </p:cNvPr>
          <p:cNvSpPr txBox="1"/>
          <p:nvPr/>
        </p:nvSpPr>
        <p:spPr>
          <a:xfrm>
            <a:off x="6310312" y="3287465"/>
            <a:ext cx="4075633" cy="215444"/>
          </a:xfrm>
          <a:prstGeom prst="rect">
            <a:avLst/>
          </a:prstGeom>
          <a:noFill/>
        </p:spPr>
        <p:txBody>
          <a:bodyPr wrap="square" lIns="0" tIns="0" rIns="0" bIns="0" rtlCol="0">
            <a:spAutoFit/>
          </a:bodyPr>
          <a:lstStyle/>
          <a:p>
            <a:pPr algn="l"/>
            <a:r>
              <a:rPr lang="en-GB" sz="1400" b="1">
                <a:latin typeface="Century Gothic" panose="020B0502020202020204" pitchFamily="34" charset="0"/>
              </a:rPr>
              <a:t>Bringing production emissions close to zero </a:t>
            </a:r>
          </a:p>
        </p:txBody>
      </p:sp>
      <p:sp>
        <p:nvSpPr>
          <p:cNvPr id="55" name="TextBox 54">
            <a:extLst>
              <a:ext uri="{FF2B5EF4-FFF2-40B4-BE49-F238E27FC236}">
                <a16:creationId xmlns:a16="http://schemas.microsoft.com/office/drawing/2014/main" id="{3A411E66-B397-4F2F-3B07-AE19150C9CAC}"/>
              </a:ext>
            </a:extLst>
          </p:cNvPr>
          <p:cNvSpPr txBox="1"/>
          <p:nvPr/>
        </p:nvSpPr>
        <p:spPr>
          <a:xfrm>
            <a:off x="6310312" y="4792003"/>
            <a:ext cx="4075633" cy="215444"/>
          </a:xfrm>
          <a:prstGeom prst="rect">
            <a:avLst/>
          </a:prstGeom>
          <a:noFill/>
        </p:spPr>
        <p:txBody>
          <a:bodyPr wrap="square" lIns="0" tIns="0" rIns="0" bIns="0" rtlCol="0">
            <a:spAutoFit/>
          </a:bodyPr>
          <a:lstStyle/>
          <a:p>
            <a:pPr algn="l"/>
            <a:r>
              <a:rPr lang="en-GB" sz="1400" b="1">
                <a:latin typeface="Century Gothic" panose="020B0502020202020204" pitchFamily="34" charset="0"/>
              </a:rPr>
              <a:t>Reducing demand for concrete/cement</a:t>
            </a:r>
          </a:p>
        </p:txBody>
      </p:sp>
    </p:spTree>
    <p:extLst>
      <p:ext uri="{BB962C8B-B14F-4D97-AF65-F5344CB8AC3E}">
        <p14:creationId xmlns:p14="http://schemas.microsoft.com/office/powerpoint/2010/main" val="4220489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3FA0FF4D-8EB3-CB61-EEC4-1E939738E262}"/>
              </a:ext>
            </a:extLst>
          </p:cNvPr>
          <p:cNvGraphicFramePr>
            <a:graphicFrameLocks noChangeAspect="1"/>
          </p:cNvGraphicFramePr>
          <p:nvPr>
            <p:custDataLst>
              <p:tags r:id="rId1"/>
            </p:custDataLst>
            <p:extLst>
              <p:ext uri="{D42A27DB-BD31-4B8C-83A1-F6EECF244321}">
                <p14:modId xmlns:p14="http://schemas.microsoft.com/office/powerpoint/2010/main" val="3538821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1" name="think-cell data - do not delete" hidden="1">
                        <a:extLst>
                          <a:ext uri="{FF2B5EF4-FFF2-40B4-BE49-F238E27FC236}">
                            <a16:creationId xmlns:a16="http://schemas.microsoft.com/office/drawing/2014/main" id="{3FA0FF4D-8EB3-CB61-EEC4-1E939738E2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DF2C52-7A8F-AB21-3C6D-089F2504F74D}"/>
              </a:ext>
            </a:extLst>
          </p:cNvPr>
          <p:cNvSpPr>
            <a:spLocks noGrp="1"/>
          </p:cNvSpPr>
          <p:nvPr>
            <p:ph type="title"/>
          </p:nvPr>
        </p:nvSpPr>
        <p:spPr>
          <a:xfrm>
            <a:off x="382384" y="339162"/>
            <a:ext cx="11536347" cy="708715"/>
          </a:xfrm>
        </p:spPr>
        <p:txBody>
          <a:bodyPr vert="horz"/>
          <a:lstStyle/>
          <a:p>
            <a:r>
              <a:rPr lang="en-GB" sz="2000"/>
              <a:t>The biggest opportunity to reduce embodied carbon is to build less in the first place; but there are many ways to “build clever” and “build efficient” without restricting urbanisation </a:t>
            </a:r>
          </a:p>
        </p:txBody>
      </p:sp>
      <p:sp>
        <p:nvSpPr>
          <p:cNvPr id="3" name="Slide Number Placeholder 2">
            <a:extLst>
              <a:ext uri="{FF2B5EF4-FFF2-40B4-BE49-F238E27FC236}">
                <a16:creationId xmlns:a16="http://schemas.microsoft.com/office/drawing/2014/main" id="{2B2CF44E-DF03-C24D-5EDF-FC7C0E950553}"/>
              </a:ext>
            </a:extLst>
          </p:cNvPr>
          <p:cNvSpPr>
            <a:spLocks noGrp="1"/>
          </p:cNvSpPr>
          <p:nvPr>
            <p:ph type="sldNum" sz="quarter" idx="11"/>
          </p:nvPr>
        </p:nvSpPr>
        <p:spPr/>
        <p:txBody>
          <a:bodyPr/>
          <a:lstStyle/>
          <a:p>
            <a:fld id="{ABB6D191-819E-455F-BC39-F2381519C0C1}" type="slidenum">
              <a:rPr lang="en-US" noProof="0" smtClean="0"/>
              <a:t>55</a:t>
            </a:fld>
            <a:endParaRPr lang="en-US" noProof="0"/>
          </a:p>
        </p:txBody>
      </p:sp>
      <p:cxnSp>
        <p:nvCxnSpPr>
          <p:cNvPr id="6" name="Straight Connector 5">
            <a:extLst>
              <a:ext uri="{FF2B5EF4-FFF2-40B4-BE49-F238E27FC236}">
                <a16:creationId xmlns:a16="http://schemas.microsoft.com/office/drawing/2014/main" id="{9B920159-AB0C-9FFB-7825-2E937A041AB0}"/>
              </a:ext>
            </a:extLst>
          </p:cNvPr>
          <p:cNvCxnSpPr>
            <a:cxnSpLocks/>
          </p:cNvCxnSpPr>
          <p:nvPr/>
        </p:nvCxnSpPr>
        <p:spPr>
          <a:xfrm>
            <a:off x="382384" y="1627597"/>
            <a:ext cx="60984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8BB884E-A20D-1CAF-BD77-33B90C41E467}"/>
              </a:ext>
            </a:extLst>
          </p:cNvPr>
          <p:cNvGrpSpPr/>
          <p:nvPr/>
        </p:nvGrpSpPr>
        <p:grpSpPr>
          <a:xfrm>
            <a:off x="382384" y="1803664"/>
            <a:ext cx="6098419" cy="4392986"/>
            <a:chOff x="382384" y="1783786"/>
            <a:chExt cx="7510490" cy="4392986"/>
          </a:xfrm>
        </p:grpSpPr>
        <p:pic>
          <p:nvPicPr>
            <p:cNvPr id="7" name="Picture 6">
              <a:extLst>
                <a:ext uri="{FF2B5EF4-FFF2-40B4-BE49-F238E27FC236}">
                  <a16:creationId xmlns:a16="http://schemas.microsoft.com/office/drawing/2014/main" id="{DCD40753-9572-D39E-D073-08DF3364AE36}"/>
                </a:ext>
              </a:extLst>
            </p:cNvPr>
            <p:cNvPicPr>
              <a:picLocks noChangeAspect="1"/>
            </p:cNvPicPr>
            <p:nvPr/>
          </p:nvPicPr>
          <p:blipFill rotWithShape="1">
            <a:blip r:embed="rId5"/>
            <a:srcRect l="5239" t="12104" r="5316" b="5635"/>
            <a:stretch/>
          </p:blipFill>
          <p:spPr>
            <a:xfrm>
              <a:off x="382384" y="1804560"/>
              <a:ext cx="7156552" cy="4372212"/>
            </a:xfrm>
            <a:prstGeom prst="rect">
              <a:avLst/>
            </a:prstGeom>
          </p:spPr>
        </p:pic>
        <p:sp>
          <p:nvSpPr>
            <p:cNvPr id="8" name="TextBox 7">
              <a:extLst>
                <a:ext uri="{FF2B5EF4-FFF2-40B4-BE49-F238E27FC236}">
                  <a16:creationId xmlns:a16="http://schemas.microsoft.com/office/drawing/2014/main" id="{FAEEB976-32A9-2A30-BE6D-C85F2DCE1E1F}"/>
                </a:ext>
              </a:extLst>
            </p:cNvPr>
            <p:cNvSpPr txBox="1">
              <a:spLocks/>
            </p:cNvSpPr>
            <p:nvPr/>
          </p:nvSpPr>
          <p:spPr>
            <a:xfrm>
              <a:off x="5641368" y="1783786"/>
              <a:ext cx="2251506" cy="215444"/>
            </a:xfrm>
            <a:prstGeom prst="rect">
              <a:avLst/>
            </a:prstGeom>
            <a:solidFill>
              <a:schemeClr val="bg1"/>
            </a:solid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5"/>
                  </a:solidFill>
                  <a:effectLst/>
                  <a:uLnTx/>
                  <a:uFillTx/>
                  <a:latin typeface="Century Gothic" panose="020B0502020202020204" pitchFamily="34" charset="0"/>
                </a:rPr>
                <a:t>Build nothing</a:t>
              </a:r>
            </a:p>
          </p:txBody>
        </p:sp>
        <p:sp>
          <p:nvSpPr>
            <p:cNvPr id="9" name="TextBox 8">
              <a:extLst>
                <a:ext uri="{FF2B5EF4-FFF2-40B4-BE49-F238E27FC236}">
                  <a16:creationId xmlns:a16="http://schemas.microsoft.com/office/drawing/2014/main" id="{F07E7169-27E0-0D9A-7F2C-23E68EC4B38F}"/>
                </a:ext>
              </a:extLst>
            </p:cNvPr>
            <p:cNvSpPr txBox="1">
              <a:spLocks/>
            </p:cNvSpPr>
            <p:nvPr/>
          </p:nvSpPr>
          <p:spPr>
            <a:xfrm>
              <a:off x="5779953" y="2373805"/>
              <a:ext cx="2112921" cy="215444"/>
            </a:xfrm>
            <a:prstGeom prst="rect">
              <a:avLst/>
            </a:prstGeom>
            <a:solidFill>
              <a:schemeClr val="bg1"/>
            </a:solid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5"/>
                  </a:solidFill>
                  <a:effectLst/>
                  <a:uLnTx/>
                  <a:uFillTx/>
                  <a:latin typeface="Century Gothic" panose="020B0502020202020204" pitchFamily="34" charset="0"/>
                </a:rPr>
                <a:t>Build less</a:t>
              </a:r>
            </a:p>
          </p:txBody>
        </p:sp>
        <p:sp>
          <p:nvSpPr>
            <p:cNvPr id="10" name="TextBox 9">
              <a:extLst>
                <a:ext uri="{FF2B5EF4-FFF2-40B4-BE49-F238E27FC236}">
                  <a16:creationId xmlns:a16="http://schemas.microsoft.com/office/drawing/2014/main" id="{15EEDAF5-48DE-50A3-CFE6-C46523D25941}"/>
                </a:ext>
              </a:extLst>
            </p:cNvPr>
            <p:cNvSpPr txBox="1">
              <a:spLocks/>
            </p:cNvSpPr>
            <p:nvPr/>
          </p:nvSpPr>
          <p:spPr>
            <a:xfrm>
              <a:off x="1517072" y="2963826"/>
              <a:ext cx="5985164" cy="369332"/>
            </a:xfrm>
            <a:prstGeom prst="rect">
              <a:avLst/>
            </a:prstGeom>
            <a:solidFill>
              <a:schemeClr val="bg1"/>
            </a:solid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73057"/>
                </a:solidFill>
                <a:effectLst/>
                <a:uLnTx/>
                <a:uFillTx/>
                <a:latin typeface="Century Gothic" panose="020B0502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73057"/>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2CA0EDEB-1130-EBFD-416C-FCEAF9377F04}"/>
                </a:ext>
              </a:extLst>
            </p:cNvPr>
            <p:cNvSpPr txBox="1">
              <a:spLocks/>
            </p:cNvSpPr>
            <p:nvPr/>
          </p:nvSpPr>
          <p:spPr>
            <a:xfrm>
              <a:off x="5779953" y="3849082"/>
              <a:ext cx="2112921" cy="215444"/>
            </a:xfrm>
            <a:prstGeom prst="rect">
              <a:avLst/>
            </a:prstGeom>
            <a:solidFill>
              <a:schemeClr val="bg1"/>
            </a:solid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5"/>
                  </a:solidFill>
                  <a:effectLst/>
                  <a:uLnTx/>
                  <a:uFillTx/>
                  <a:latin typeface="Century Gothic" panose="020B0502020202020204" pitchFamily="34" charset="0"/>
                </a:rPr>
                <a:t>Build smarter</a:t>
              </a:r>
            </a:p>
          </p:txBody>
        </p:sp>
        <p:sp>
          <p:nvSpPr>
            <p:cNvPr id="12" name="TextBox 11">
              <a:extLst>
                <a:ext uri="{FF2B5EF4-FFF2-40B4-BE49-F238E27FC236}">
                  <a16:creationId xmlns:a16="http://schemas.microsoft.com/office/drawing/2014/main" id="{7A5B2603-CB7A-6154-971C-54D4300B837B}"/>
                </a:ext>
              </a:extLst>
            </p:cNvPr>
            <p:cNvSpPr txBox="1">
              <a:spLocks/>
            </p:cNvSpPr>
            <p:nvPr/>
          </p:nvSpPr>
          <p:spPr>
            <a:xfrm>
              <a:off x="3422406" y="4252828"/>
              <a:ext cx="4470468" cy="215444"/>
            </a:xfrm>
            <a:prstGeom prst="rect">
              <a:avLst/>
            </a:prstGeom>
            <a:solidFill>
              <a:schemeClr val="bg1"/>
            </a:solid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entury Gothic" panose="020B0502020202020204" pitchFamily="34" charset="0"/>
                </a:rPr>
                <a:t>Decarbonise material production </a:t>
              </a:r>
            </a:p>
          </p:txBody>
        </p:sp>
        <p:sp>
          <p:nvSpPr>
            <p:cNvPr id="13" name="TextBox 12">
              <a:extLst>
                <a:ext uri="{FF2B5EF4-FFF2-40B4-BE49-F238E27FC236}">
                  <a16:creationId xmlns:a16="http://schemas.microsoft.com/office/drawing/2014/main" id="{5597EBC5-658A-B12F-2233-6D0A7724775E}"/>
                </a:ext>
              </a:extLst>
            </p:cNvPr>
            <p:cNvSpPr txBox="1">
              <a:spLocks/>
            </p:cNvSpPr>
            <p:nvPr/>
          </p:nvSpPr>
          <p:spPr>
            <a:xfrm>
              <a:off x="5779953" y="4660371"/>
              <a:ext cx="2112921" cy="215444"/>
            </a:xfrm>
            <a:prstGeom prst="rect">
              <a:avLst/>
            </a:prstGeom>
            <a:solidFill>
              <a:schemeClr val="bg1"/>
            </a:solid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5"/>
                  </a:solidFill>
                  <a:effectLst/>
                  <a:uLnTx/>
                  <a:uFillTx/>
                  <a:latin typeface="Century Gothic" panose="020B0502020202020204" pitchFamily="34" charset="0"/>
                </a:rPr>
                <a:t>Build </a:t>
              </a:r>
              <a:r>
                <a:rPr lang="en-US" sz="1400" b="1">
                  <a:solidFill>
                    <a:schemeClr val="accent5"/>
                  </a:solidFill>
                  <a:latin typeface="Century Gothic" panose="020B0502020202020204" pitchFamily="34" charset="0"/>
                </a:rPr>
                <a:t>efficient</a:t>
              </a:r>
              <a:endParaRPr kumimoji="0" lang="en-US" sz="1400" b="1" i="0" u="none" strike="noStrike" kern="1200" cap="none" spc="0" normalizeH="0" baseline="0" noProof="0">
                <a:ln>
                  <a:noFill/>
                </a:ln>
                <a:solidFill>
                  <a:schemeClr val="accent5"/>
                </a:solidFill>
                <a:effectLst/>
                <a:uLnTx/>
                <a:uFillTx/>
                <a:latin typeface="Century Gothic" panose="020B0502020202020204" pitchFamily="34" charset="0"/>
              </a:endParaRPr>
            </a:p>
          </p:txBody>
        </p:sp>
        <p:sp>
          <p:nvSpPr>
            <p:cNvPr id="14" name="TextBox 13">
              <a:extLst>
                <a:ext uri="{FF2B5EF4-FFF2-40B4-BE49-F238E27FC236}">
                  <a16:creationId xmlns:a16="http://schemas.microsoft.com/office/drawing/2014/main" id="{9AA3A66C-1FE0-F92E-1E29-3D5C72E90BD2}"/>
                </a:ext>
              </a:extLst>
            </p:cNvPr>
            <p:cNvSpPr txBox="1">
              <a:spLocks/>
            </p:cNvSpPr>
            <p:nvPr/>
          </p:nvSpPr>
          <p:spPr>
            <a:xfrm>
              <a:off x="863282" y="5123476"/>
              <a:ext cx="415029" cy="161583"/>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73057"/>
                  </a:solidFill>
                  <a:effectLst/>
                  <a:uLnTx/>
                  <a:uFillTx/>
                  <a:latin typeface="Century Gothic" panose="020B0502020202020204" pitchFamily="34" charset="0"/>
                </a:rPr>
                <a:t>Brief</a:t>
              </a:r>
            </a:p>
          </p:txBody>
        </p:sp>
        <p:sp>
          <p:nvSpPr>
            <p:cNvPr id="15" name="TextBox 14">
              <a:extLst>
                <a:ext uri="{FF2B5EF4-FFF2-40B4-BE49-F238E27FC236}">
                  <a16:creationId xmlns:a16="http://schemas.microsoft.com/office/drawing/2014/main" id="{C839D12B-4F3D-ECCE-25A2-1E3DB5CA7537}"/>
                </a:ext>
              </a:extLst>
            </p:cNvPr>
            <p:cNvSpPr txBox="1">
              <a:spLocks/>
            </p:cNvSpPr>
            <p:nvPr/>
          </p:nvSpPr>
          <p:spPr>
            <a:xfrm>
              <a:off x="2002161" y="5379082"/>
              <a:ext cx="652657" cy="161583"/>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73057"/>
                  </a:solidFill>
                  <a:effectLst/>
                  <a:uLnTx/>
                  <a:uFillTx/>
                  <a:latin typeface="Century Gothic" panose="020B0502020202020204" pitchFamily="34" charset="0"/>
                </a:rPr>
                <a:t>Design</a:t>
              </a:r>
            </a:p>
          </p:txBody>
        </p:sp>
        <p:sp>
          <p:nvSpPr>
            <p:cNvPr id="16" name="TextBox 15">
              <a:extLst>
                <a:ext uri="{FF2B5EF4-FFF2-40B4-BE49-F238E27FC236}">
                  <a16:creationId xmlns:a16="http://schemas.microsoft.com/office/drawing/2014/main" id="{EEE2F8BE-CE44-0CC3-9FBA-4814921EAA65}"/>
                </a:ext>
              </a:extLst>
            </p:cNvPr>
            <p:cNvSpPr txBox="1">
              <a:spLocks/>
            </p:cNvSpPr>
            <p:nvPr/>
          </p:nvSpPr>
          <p:spPr>
            <a:xfrm>
              <a:off x="3164822" y="5636398"/>
              <a:ext cx="2591927" cy="161583"/>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73057"/>
                  </a:solidFill>
                  <a:effectLst/>
                  <a:uLnTx/>
                  <a:uFillTx/>
                  <a:latin typeface="Century Gothic" panose="020B0502020202020204" pitchFamily="34" charset="0"/>
                </a:rPr>
                <a:t>Material production</a:t>
              </a:r>
            </a:p>
          </p:txBody>
        </p:sp>
        <p:sp>
          <p:nvSpPr>
            <p:cNvPr id="17" name="TextBox 16">
              <a:extLst>
                <a:ext uri="{FF2B5EF4-FFF2-40B4-BE49-F238E27FC236}">
                  <a16:creationId xmlns:a16="http://schemas.microsoft.com/office/drawing/2014/main" id="{AEAA9B1F-BAFC-509B-F64A-A629080C1B8C}"/>
                </a:ext>
              </a:extLst>
            </p:cNvPr>
            <p:cNvSpPr txBox="1">
              <a:spLocks/>
            </p:cNvSpPr>
            <p:nvPr/>
          </p:nvSpPr>
          <p:spPr>
            <a:xfrm>
              <a:off x="4759861" y="5931177"/>
              <a:ext cx="1158249" cy="161583"/>
            </a:xfrm>
            <a:prstGeom prst="rect">
              <a:avLst/>
            </a:prstGeom>
            <a:solidFill>
              <a:schemeClr val="bg1"/>
            </a:solid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73057"/>
                  </a:solidFill>
                  <a:effectLst/>
                  <a:uLnTx/>
                  <a:uFillTx/>
                  <a:latin typeface="Century Gothic" panose="020B0502020202020204" pitchFamily="34" charset="0"/>
                </a:rPr>
                <a:t>Construction</a:t>
              </a:r>
            </a:p>
          </p:txBody>
        </p:sp>
      </p:grpSp>
      <p:sp>
        <p:nvSpPr>
          <p:cNvPr id="18" name="TextBox 17">
            <a:extLst>
              <a:ext uri="{FF2B5EF4-FFF2-40B4-BE49-F238E27FC236}">
                <a16:creationId xmlns:a16="http://schemas.microsoft.com/office/drawing/2014/main" id="{57668585-2798-6F05-4E44-FE8853573BBE}"/>
              </a:ext>
            </a:extLst>
          </p:cNvPr>
          <p:cNvSpPr txBox="1">
            <a:spLocks/>
          </p:cNvSpPr>
          <p:nvPr/>
        </p:nvSpPr>
        <p:spPr>
          <a:xfrm>
            <a:off x="382383" y="1141339"/>
            <a:ext cx="6098419" cy="384721"/>
          </a:xfrm>
          <a:prstGeom prst="rect">
            <a:avLst/>
          </a:prstGeom>
          <a:noFill/>
        </p:spPr>
        <p:txBody>
          <a:bodyPr wrap="square" lIns="0" tIns="0" rIns="0" bIns="0" rtlCol="0">
            <a:spAutoFit/>
          </a:bodyPr>
          <a:lstStyle/>
          <a:p>
            <a:r>
              <a:rPr lang="en-GB" sz="1400" b="1">
                <a:solidFill>
                  <a:schemeClr val="tx2"/>
                </a:solidFill>
                <a:latin typeface="Century Gothic" panose="020B0502020202020204" pitchFamily="34" charset="0"/>
              </a:rPr>
              <a:t>Impact of embodied carbon reduction strategies </a:t>
            </a:r>
          </a:p>
          <a:p>
            <a:r>
              <a:rPr lang="en-GB" sz="1100">
                <a:solidFill>
                  <a:srgbClr val="7F7F7F"/>
                </a:solidFill>
                <a:latin typeface="Century Gothic" panose="020B0502020202020204" pitchFamily="34" charset="0"/>
              </a:rPr>
              <a:t>Reduction potential, %</a:t>
            </a:r>
          </a:p>
        </p:txBody>
      </p:sp>
      <p:sp>
        <p:nvSpPr>
          <p:cNvPr id="21" name="Rectangle 20">
            <a:extLst>
              <a:ext uri="{FF2B5EF4-FFF2-40B4-BE49-F238E27FC236}">
                <a16:creationId xmlns:a16="http://schemas.microsoft.com/office/drawing/2014/main" id="{80FD1F6F-7D02-157F-154D-7D856825E30E}"/>
              </a:ext>
            </a:extLst>
          </p:cNvPr>
          <p:cNvSpPr/>
          <p:nvPr/>
        </p:nvSpPr>
        <p:spPr>
          <a:xfrm>
            <a:off x="6937793" y="1581530"/>
            <a:ext cx="2290713" cy="1257736"/>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600"/>
              </a:spcAft>
            </a:pPr>
            <a:r>
              <a:rPr lang="en-GB" sz="1400" b="1">
                <a:ln>
                  <a:noFill/>
                </a:ln>
                <a:solidFill>
                  <a:schemeClr val="tx1">
                    <a:lumMod val="85000"/>
                    <a:lumOff val="15000"/>
                  </a:schemeClr>
                </a:solidFill>
                <a:latin typeface="Century Gothic" panose="020B0502020202020204" pitchFamily="34" charset="0"/>
              </a:rPr>
              <a:t>Build nothing </a:t>
            </a:r>
          </a:p>
          <a:p>
            <a:pPr marL="179388" indent="-179388" algn="l">
              <a:spcAft>
                <a:spcPts val="600"/>
              </a:spcAft>
              <a:buFont typeface="Arial" panose="020B0604020202020204" pitchFamily="34" charset="0"/>
              <a:buChar char="•"/>
            </a:pPr>
            <a:r>
              <a:rPr lang="en-GB" sz="1400">
                <a:ln>
                  <a:noFill/>
                </a:ln>
                <a:solidFill>
                  <a:schemeClr val="tx1">
                    <a:lumMod val="85000"/>
                    <a:lumOff val="15000"/>
                  </a:schemeClr>
                </a:solidFill>
                <a:latin typeface="Century Gothic" panose="020B0502020202020204" pitchFamily="34" charset="0"/>
              </a:rPr>
              <a:t>Re-use or extend use of existing buildings </a:t>
            </a:r>
          </a:p>
        </p:txBody>
      </p:sp>
      <p:sp>
        <p:nvSpPr>
          <p:cNvPr id="28" name="Rectangle 27">
            <a:extLst>
              <a:ext uri="{FF2B5EF4-FFF2-40B4-BE49-F238E27FC236}">
                <a16:creationId xmlns:a16="http://schemas.microsoft.com/office/drawing/2014/main" id="{7218C2DC-D580-DACC-3BD0-4C033442DE56}"/>
              </a:ext>
            </a:extLst>
          </p:cNvPr>
          <p:cNvSpPr>
            <a:spLocks/>
          </p:cNvSpPr>
          <p:nvPr/>
        </p:nvSpPr>
        <p:spPr>
          <a:xfrm>
            <a:off x="9379245" y="1572227"/>
            <a:ext cx="2290713" cy="1257736"/>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600"/>
              </a:spcAft>
            </a:pPr>
            <a:r>
              <a:rPr lang="en-GB" sz="1400" b="1">
                <a:ln>
                  <a:noFill/>
                </a:ln>
                <a:solidFill>
                  <a:schemeClr val="tx1">
                    <a:lumMod val="85000"/>
                    <a:lumOff val="15000"/>
                  </a:schemeClr>
                </a:solidFill>
                <a:latin typeface="Century Gothic" panose="020B0502020202020204" pitchFamily="34" charset="0"/>
              </a:rPr>
              <a:t>Build less </a:t>
            </a:r>
          </a:p>
          <a:p>
            <a:pPr marL="179388" indent="-179388" algn="l">
              <a:spcAft>
                <a:spcPts val="600"/>
              </a:spcAft>
              <a:buFont typeface="Arial" panose="020B0604020202020204" pitchFamily="34" charset="0"/>
              <a:buChar char="•"/>
            </a:pPr>
            <a:r>
              <a:rPr lang="en-GB" sz="1400">
                <a:ln>
                  <a:noFill/>
                </a:ln>
                <a:solidFill>
                  <a:schemeClr val="tx1">
                    <a:lumMod val="85000"/>
                    <a:lumOff val="15000"/>
                  </a:schemeClr>
                </a:solidFill>
                <a:latin typeface="Century Gothic" panose="020B0502020202020204" pitchFamily="34" charset="0"/>
              </a:rPr>
              <a:t>Optimise building use and service efficiency </a:t>
            </a:r>
          </a:p>
          <a:p>
            <a:pPr marL="179388" indent="-179388" algn="l">
              <a:spcAft>
                <a:spcPts val="600"/>
              </a:spcAft>
              <a:buFont typeface="Arial" panose="020B0604020202020204" pitchFamily="34" charset="0"/>
              <a:buChar char="•"/>
            </a:pPr>
            <a:r>
              <a:rPr lang="en-GB" sz="1400">
                <a:solidFill>
                  <a:schemeClr val="tx1">
                    <a:lumMod val="85000"/>
                    <a:lumOff val="15000"/>
                  </a:schemeClr>
                </a:solidFill>
                <a:latin typeface="Century Gothic" panose="020B0502020202020204" pitchFamily="34" charset="0"/>
              </a:rPr>
              <a:t>Better urban planning </a:t>
            </a:r>
            <a:endParaRPr lang="en-GB" sz="1400">
              <a:ln>
                <a:noFill/>
              </a:ln>
              <a:solidFill>
                <a:schemeClr val="tx1">
                  <a:lumMod val="85000"/>
                  <a:lumOff val="1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5A394E52-0151-AF65-255C-F1C22B8E92DF}"/>
              </a:ext>
            </a:extLst>
          </p:cNvPr>
          <p:cNvSpPr/>
          <p:nvPr/>
        </p:nvSpPr>
        <p:spPr>
          <a:xfrm>
            <a:off x="6937793" y="3683068"/>
            <a:ext cx="2290713" cy="1593231"/>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600"/>
              </a:spcAft>
            </a:pPr>
            <a:r>
              <a:rPr lang="en-GB" sz="1400" b="1">
                <a:ln>
                  <a:noFill/>
                </a:ln>
                <a:solidFill>
                  <a:schemeClr val="tx1">
                    <a:lumMod val="85000"/>
                    <a:lumOff val="15000"/>
                  </a:schemeClr>
                </a:solidFill>
                <a:latin typeface="Century Gothic" panose="020B0502020202020204" pitchFamily="34" charset="0"/>
              </a:rPr>
              <a:t>Build smarter </a:t>
            </a:r>
          </a:p>
          <a:p>
            <a:pPr marL="179388" indent="-179388">
              <a:spcAft>
                <a:spcPts val="600"/>
              </a:spcAft>
              <a:buFont typeface="Arial" panose="020B0604020202020204" pitchFamily="34" charset="0"/>
              <a:buChar char="•"/>
            </a:pPr>
            <a:r>
              <a:rPr lang="en-GB" sz="1400">
                <a:solidFill>
                  <a:schemeClr val="tx1">
                    <a:lumMod val="85000"/>
                    <a:lumOff val="15000"/>
                  </a:schemeClr>
                </a:solidFill>
                <a:latin typeface="Century Gothic" panose="020B0502020202020204" pitchFamily="34" charset="0"/>
              </a:rPr>
              <a:t>Material intensity </a:t>
            </a:r>
          </a:p>
          <a:p>
            <a:pPr marL="179388" indent="-179388">
              <a:spcAft>
                <a:spcPts val="600"/>
              </a:spcAft>
              <a:buFont typeface="Arial" panose="020B0604020202020204" pitchFamily="34" charset="0"/>
              <a:buChar char="•"/>
            </a:pPr>
            <a:r>
              <a:rPr lang="en-GB" sz="1400">
                <a:solidFill>
                  <a:schemeClr val="tx1">
                    <a:lumMod val="85000"/>
                    <a:lumOff val="15000"/>
                  </a:schemeClr>
                </a:solidFill>
                <a:latin typeface="Century Gothic" panose="020B0502020202020204" pitchFamily="34" charset="0"/>
              </a:rPr>
              <a:t>Innovative construction solutions </a:t>
            </a:r>
          </a:p>
          <a:p>
            <a:pPr marL="179388" indent="-179388" algn="l">
              <a:spcAft>
                <a:spcPts val="600"/>
              </a:spcAft>
              <a:buFont typeface="Arial" panose="020B0604020202020204" pitchFamily="34" charset="0"/>
              <a:buChar char="•"/>
            </a:pPr>
            <a:r>
              <a:rPr lang="en-GB" sz="1400">
                <a:ln>
                  <a:noFill/>
                </a:ln>
                <a:solidFill>
                  <a:schemeClr val="tx1">
                    <a:lumMod val="85000"/>
                    <a:lumOff val="15000"/>
                  </a:schemeClr>
                </a:solidFill>
                <a:latin typeface="Century Gothic" panose="020B0502020202020204" pitchFamily="34" charset="0"/>
              </a:rPr>
              <a:t>Material substitution </a:t>
            </a:r>
          </a:p>
        </p:txBody>
      </p:sp>
      <p:sp>
        <p:nvSpPr>
          <p:cNvPr id="30" name="Rectangle 29">
            <a:extLst>
              <a:ext uri="{FF2B5EF4-FFF2-40B4-BE49-F238E27FC236}">
                <a16:creationId xmlns:a16="http://schemas.microsoft.com/office/drawing/2014/main" id="{A9FA31BB-7864-C999-99ED-1D2BD7F17B72}"/>
              </a:ext>
            </a:extLst>
          </p:cNvPr>
          <p:cNvSpPr/>
          <p:nvPr/>
        </p:nvSpPr>
        <p:spPr>
          <a:xfrm>
            <a:off x="9379245" y="3683068"/>
            <a:ext cx="2290713" cy="1593231"/>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600"/>
              </a:spcAft>
            </a:pPr>
            <a:r>
              <a:rPr lang="en-GB" sz="1400" b="1">
                <a:ln>
                  <a:noFill/>
                </a:ln>
                <a:solidFill>
                  <a:schemeClr val="tx1">
                    <a:lumMod val="85000"/>
                    <a:lumOff val="15000"/>
                  </a:schemeClr>
                </a:solidFill>
                <a:latin typeface="Century Gothic" panose="020B0502020202020204" pitchFamily="34" charset="0"/>
              </a:rPr>
              <a:t>Build efficient  </a:t>
            </a:r>
          </a:p>
          <a:p>
            <a:pPr marL="179388" indent="-179388" algn="l">
              <a:spcAft>
                <a:spcPts val="600"/>
              </a:spcAft>
              <a:buFont typeface="Arial" panose="020B0604020202020204" pitchFamily="34" charset="0"/>
              <a:buChar char="•"/>
            </a:pPr>
            <a:r>
              <a:rPr lang="en-GB" sz="1400">
                <a:ln>
                  <a:noFill/>
                </a:ln>
                <a:solidFill>
                  <a:schemeClr val="tx1">
                    <a:lumMod val="85000"/>
                    <a:lumOff val="15000"/>
                  </a:schemeClr>
                </a:solidFill>
                <a:latin typeface="Century Gothic" panose="020B0502020202020204" pitchFamily="34" charset="0"/>
              </a:rPr>
              <a:t>Efficient construction methods</a:t>
            </a:r>
          </a:p>
          <a:p>
            <a:pPr marL="179388" indent="-179388" algn="l">
              <a:spcAft>
                <a:spcPts val="600"/>
              </a:spcAft>
              <a:buFont typeface="Arial" panose="020B0604020202020204" pitchFamily="34" charset="0"/>
              <a:buChar char="•"/>
            </a:pPr>
            <a:r>
              <a:rPr lang="en-GB" sz="1400">
                <a:solidFill>
                  <a:schemeClr val="tx1">
                    <a:lumMod val="85000"/>
                    <a:lumOff val="15000"/>
                  </a:schemeClr>
                </a:solidFill>
                <a:latin typeface="Century Gothic" panose="020B0502020202020204" pitchFamily="34" charset="0"/>
              </a:rPr>
              <a:t>Circularity approach</a:t>
            </a:r>
            <a:endParaRPr lang="en-GB" sz="1400">
              <a:ln>
                <a:noFill/>
              </a:ln>
              <a:solidFill>
                <a:schemeClr val="tx1">
                  <a:lumMod val="85000"/>
                  <a:lumOff val="15000"/>
                </a:schemeClr>
              </a:solidFill>
              <a:latin typeface="Century Gothic" panose="020B0502020202020204" pitchFamily="34" charset="0"/>
            </a:endParaRPr>
          </a:p>
        </p:txBody>
      </p:sp>
      <p:sp>
        <p:nvSpPr>
          <p:cNvPr id="33" name="Rectangle 32">
            <a:extLst>
              <a:ext uri="{FF2B5EF4-FFF2-40B4-BE49-F238E27FC236}">
                <a16:creationId xmlns:a16="http://schemas.microsoft.com/office/drawing/2014/main" id="{1606B30B-0957-26DA-8B9F-6A1F32613636}"/>
              </a:ext>
            </a:extLst>
          </p:cNvPr>
          <p:cNvSpPr/>
          <p:nvPr/>
        </p:nvSpPr>
        <p:spPr>
          <a:xfrm>
            <a:off x="6937793" y="2828115"/>
            <a:ext cx="4732165" cy="394442"/>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High impact – but much harder to implement </a:t>
            </a:r>
          </a:p>
        </p:txBody>
      </p:sp>
      <p:sp>
        <p:nvSpPr>
          <p:cNvPr id="4" name="Rectangle 3">
            <a:extLst>
              <a:ext uri="{FF2B5EF4-FFF2-40B4-BE49-F238E27FC236}">
                <a16:creationId xmlns:a16="http://schemas.microsoft.com/office/drawing/2014/main" id="{16B4402A-1896-B57E-F20F-0031C5B678C9}"/>
              </a:ext>
            </a:extLst>
          </p:cNvPr>
          <p:cNvSpPr/>
          <p:nvPr/>
        </p:nvSpPr>
        <p:spPr>
          <a:xfrm>
            <a:off x="6937793" y="5189986"/>
            <a:ext cx="4732165" cy="39444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Relatively lower impact – but easier to implement </a:t>
            </a:r>
          </a:p>
        </p:txBody>
      </p:sp>
      <p:sp>
        <p:nvSpPr>
          <p:cNvPr id="20" name="Footer Placeholder 3">
            <a:extLst>
              <a:ext uri="{FF2B5EF4-FFF2-40B4-BE49-F238E27FC236}">
                <a16:creationId xmlns:a16="http://schemas.microsoft.com/office/drawing/2014/main" id="{A2F21CDD-05B6-DE36-91C4-E2D2D253E979}"/>
              </a:ext>
            </a:extLst>
          </p:cNvPr>
          <p:cNvSpPr>
            <a:spLocks noGrp="1"/>
          </p:cNvSpPr>
          <p:nvPr>
            <p:ph type="ftr" sz="quarter" idx="12"/>
          </p:nvPr>
        </p:nvSpPr>
        <p:spPr>
          <a:xfrm>
            <a:off x="1446000" y="6339057"/>
            <a:ext cx="9675845" cy="374690"/>
          </a:xfrm>
        </p:spPr>
        <p:txBody>
          <a:bodyPr lIns="91440" tIns="45720" rIns="91440" bIns="45720" anchor="t"/>
          <a:lstStyle/>
          <a:p>
            <a:r>
              <a:rPr lang="en-US" dirty="0">
                <a:latin typeface="Century Gothic"/>
              </a:rPr>
              <a:t>Source: Systemiq analysis for the ETC; Adapted from WBCSD &amp; Arup (2023), </a:t>
            </a:r>
            <a:r>
              <a:rPr lang="en-GB" i="1" dirty="0">
                <a:latin typeface="Century Gothic"/>
              </a:rPr>
              <a:t>Net-zero buildings Halving construction emissions today.</a:t>
            </a:r>
            <a:endParaRPr lang="en-US" dirty="0">
              <a:latin typeface="Century Gothic"/>
            </a:endParaRPr>
          </a:p>
        </p:txBody>
      </p:sp>
    </p:spTree>
    <p:extLst>
      <p:ext uri="{BB962C8B-B14F-4D97-AF65-F5344CB8AC3E}">
        <p14:creationId xmlns:p14="http://schemas.microsoft.com/office/powerpoint/2010/main" val="2829487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7BBAA217-38BA-066D-A818-F44A599D3FB0}"/>
              </a:ext>
            </a:extLst>
          </p:cNvPr>
          <p:cNvGraphicFramePr>
            <a:graphicFrameLocks noChangeAspect="1"/>
          </p:cNvGraphicFramePr>
          <p:nvPr>
            <p:custDataLst>
              <p:tags r:id="rId1"/>
            </p:custDataLst>
            <p:extLst>
              <p:ext uri="{D42A27DB-BD31-4B8C-83A1-F6EECF244321}">
                <p14:modId xmlns:p14="http://schemas.microsoft.com/office/powerpoint/2010/main" val="3233395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4" progId="TCLayout.ActiveDocument.1">
                  <p:embed/>
                </p:oleObj>
              </mc:Choice>
              <mc:Fallback>
                <p:oleObj name="think-cell Slide" r:id="rId18" imgW="395" imgH="394" progId="TCLayout.ActiveDocument.1">
                  <p:embed/>
                  <p:pic>
                    <p:nvPicPr>
                      <p:cNvPr id="13" name="think-cell data - do not delete" hidden="1">
                        <a:extLst>
                          <a:ext uri="{FF2B5EF4-FFF2-40B4-BE49-F238E27FC236}">
                            <a16:creationId xmlns:a16="http://schemas.microsoft.com/office/drawing/2014/main" id="{7BBAA217-38BA-066D-A818-F44A599D3FB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C2CC4E-3BED-38C4-12B9-DD82E91CF6C5}"/>
              </a:ext>
            </a:extLst>
          </p:cNvPr>
          <p:cNvSpPr>
            <a:spLocks noGrp="1"/>
          </p:cNvSpPr>
          <p:nvPr>
            <p:ph type="title"/>
          </p:nvPr>
        </p:nvSpPr>
        <p:spPr>
          <a:xfrm>
            <a:off x="379069" y="314581"/>
            <a:ext cx="11446626" cy="708715"/>
          </a:xfrm>
        </p:spPr>
        <p:txBody>
          <a:bodyPr vert="horz"/>
          <a:lstStyle/>
          <a:p>
            <a:r>
              <a:rPr lang="en-GB" sz="2000">
                <a:latin typeface="Century Gothic"/>
                <a:ea typeface="Verdana"/>
                <a:cs typeface="Inter"/>
              </a:rPr>
              <a:t>Strategies to reduce material demand, minimise waste and extend building lifetimes could cut demand for cement and steel by 30–35% to 2050</a:t>
            </a:r>
          </a:p>
        </p:txBody>
      </p:sp>
      <p:sp>
        <p:nvSpPr>
          <p:cNvPr id="4" name="Slide Number Placeholder 3">
            <a:extLst>
              <a:ext uri="{FF2B5EF4-FFF2-40B4-BE49-F238E27FC236}">
                <a16:creationId xmlns:a16="http://schemas.microsoft.com/office/drawing/2014/main" id="{B3BF4504-5ECF-1940-DFA4-122D27DA1A23}"/>
              </a:ext>
            </a:extLst>
          </p:cNvPr>
          <p:cNvSpPr>
            <a:spLocks noGrp="1"/>
          </p:cNvSpPr>
          <p:nvPr>
            <p:ph type="sldNum" sz="quarter" idx="12"/>
          </p:nvPr>
        </p:nvSpPr>
        <p:spPr/>
        <p:txBody>
          <a:bodyPr/>
          <a:lstStyle/>
          <a:p>
            <a:fld id="{ABB6D191-819E-455F-BC39-F2381519C0C1}" type="slidenum">
              <a:rPr lang="en-US" noProof="0" smtClean="0"/>
              <a:t>56</a:t>
            </a:fld>
            <a:endParaRPr lang="en-US" noProof="0"/>
          </a:p>
        </p:txBody>
      </p:sp>
      <p:cxnSp>
        <p:nvCxnSpPr>
          <p:cNvPr id="39" name="Straight Connector 38">
            <a:extLst>
              <a:ext uri="{FF2B5EF4-FFF2-40B4-BE49-F238E27FC236}">
                <a16:creationId xmlns:a16="http://schemas.microsoft.com/office/drawing/2014/main" id="{75763C18-3283-D049-15E3-712923A336F8}"/>
              </a:ext>
            </a:extLst>
          </p:cNvPr>
          <p:cNvCxnSpPr/>
          <p:nvPr>
            <p:custDataLst>
              <p:tags r:id="rId2"/>
            </p:custDataLst>
          </p:nvPr>
        </p:nvCxnSpPr>
        <p:spPr bwMode="auto">
          <a:xfrm>
            <a:off x="3778249" y="2281008"/>
            <a:ext cx="488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B7C70EE-CC28-A23C-DE2B-B2FAD0F463E1}"/>
              </a:ext>
            </a:extLst>
          </p:cNvPr>
          <p:cNvCxnSpPr/>
          <p:nvPr>
            <p:custDataLst>
              <p:tags r:id="rId3"/>
            </p:custDataLst>
          </p:nvPr>
        </p:nvCxnSpPr>
        <p:spPr bwMode="auto">
          <a:xfrm>
            <a:off x="4881562" y="3060471"/>
            <a:ext cx="488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2D42DB2-C078-ACEA-DC3C-4626C1CA552F}"/>
              </a:ext>
            </a:extLst>
          </p:cNvPr>
          <p:cNvCxnSpPr/>
          <p:nvPr>
            <p:custDataLst>
              <p:tags r:id="rId4"/>
            </p:custDataLst>
          </p:nvPr>
        </p:nvCxnSpPr>
        <p:spPr bwMode="auto">
          <a:xfrm>
            <a:off x="5984874" y="3085871"/>
            <a:ext cx="488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A4159B6-E908-3773-244B-D2747365DC01}"/>
              </a:ext>
            </a:extLst>
          </p:cNvPr>
          <p:cNvCxnSpPr/>
          <p:nvPr>
            <p:custDataLst>
              <p:tags r:id="rId5"/>
            </p:custDataLst>
          </p:nvPr>
        </p:nvCxnSpPr>
        <p:spPr bwMode="auto">
          <a:xfrm>
            <a:off x="7088187" y="3216046"/>
            <a:ext cx="488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 name="Chart 4">
            <a:extLst>
              <a:ext uri="{FF2B5EF4-FFF2-40B4-BE49-F238E27FC236}">
                <a16:creationId xmlns:a16="http://schemas.microsoft.com/office/drawing/2014/main" id="{591BC5CD-EFE6-F0FC-4952-6EC67469A67E}"/>
              </a:ext>
            </a:extLst>
          </p:cNvPr>
          <p:cNvGraphicFramePr/>
          <p:nvPr>
            <p:custDataLst>
              <p:tags r:id="rId6"/>
            </p:custDataLst>
            <p:extLst>
              <p:ext uri="{D42A27DB-BD31-4B8C-83A1-F6EECF244321}">
                <p14:modId xmlns:p14="http://schemas.microsoft.com/office/powerpoint/2010/main" val="363625114"/>
              </p:ext>
            </p:extLst>
          </p:nvPr>
        </p:nvGraphicFramePr>
        <p:xfrm>
          <a:off x="2836863" y="1903183"/>
          <a:ext cx="5681662" cy="3240088"/>
        </p:xfrm>
        <a:graphic>
          <a:graphicData uri="http://schemas.openxmlformats.org/drawingml/2006/chart">
            <c:chart xmlns:c="http://schemas.openxmlformats.org/drawingml/2006/chart" xmlns:r="http://schemas.openxmlformats.org/officeDocument/2006/relationships" r:id="rId20"/>
          </a:graphicData>
        </a:graphic>
      </p:graphicFrame>
      <p:cxnSp>
        <p:nvCxnSpPr>
          <p:cNvPr id="127" name="Straight Connector 126">
            <a:extLst>
              <a:ext uri="{FF2B5EF4-FFF2-40B4-BE49-F238E27FC236}">
                <a16:creationId xmlns:a16="http://schemas.microsoft.com/office/drawing/2014/main" id="{468B7562-54E3-0FA2-FA43-93E4D05B7DE3}"/>
              </a:ext>
            </a:extLst>
          </p:cNvPr>
          <p:cNvCxnSpPr/>
          <p:nvPr>
            <p:custDataLst>
              <p:tags r:id="rId7"/>
            </p:custDataLst>
          </p:nvPr>
        </p:nvCxnSpPr>
        <p:spPr bwMode="auto">
          <a:xfrm>
            <a:off x="4881563" y="2281008"/>
            <a:ext cx="304482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A03CA62E-092D-9892-D7ED-45FF09F08B9B}"/>
              </a:ext>
            </a:extLst>
          </p:cNvPr>
          <p:cNvCxnSpPr/>
          <p:nvPr>
            <p:custDataLst>
              <p:tags r:id="rId8"/>
            </p:custDataLst>
          </p:nvPr>
        </p:nvCxnSpPr>
        <p:spPr bwMode="auto">
          <a:xfrm>
            <a:off x="7883525" y="2277833"/>
            <a:ext cx="0" cy="7477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5" name="Text Placeholder 2">
            <a:extLst>
              <a:ext uri="{FF2B5EF4-FFF2-40B4-BE49-F238E27FC236}">
                <a16:creationId xmlns:a16="http://schemas.microsoft.com/office/drawing/2014/main" id="{57BA7C56-2123-D4BD-0F6C-198DDDCCF107}"/>
              </a:ext>
            </a:extLst>
          </p:cNvPr>
          <p:cNvSpPr>
            <a:spLocks noGrp="1"/>
          </p:cNvSpPr>
          <p:nvPr>
            <p:custDataLst>
              <p:tags r:id="rId9"/>
            </p:custDataLst>
          </p:nvPr>
        </p:nvSpPr>
        <p:spPr bwMode="auto">
          <a:xfrm>
            <a:off x="3314700" y="4927371"/>
            <a:ext cx="3127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5D6BD8A-DD3A-47B7-8638-A21F64C4A050}" type="datetime'''''''''B''''''''A''''''''''''''''''''''U'''''">
              <a:rPr lang="en-GB" altLang="en-US" sz="1200" smtClean="0"/>
              <a:pPr marL="0" lvl="0" indent="0" algn="ctr">
                <a:spcBef>
                  <a:spcPct val="0"/>
                </a:spcBef>
                <a:spcAft>
                  <a:spcPct val="0"/>
                </a:spcAft>
                <a:buNone/>
              </a:pPr>
              <a:t>BAU</a:t>
            </a:fld>
            <a:endParaRPr lang="en-GB" sz="1200" noProof="0"/>
          </a:p>
        </p:txBody>
      </p:sp>
      <p:sp>
        <p:nvSpPr>
          <p:cNvPr id="6"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4098925" y="4927371"/>
            <a:ext cx="9493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Build smarter</a:t>
            </a:r>
            <a:endParaRPr lang="en-GB" sz="1200" noProof="0"/>
          </a:p>
        </p:txBody>
      </p:sp>
      <p:sp>
        <p:nvSpPr>
          <p:cNvPr id="59"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gray">
          <a:xfrm>
            <a:off x="5613400" y="2990621"/>
            <a:ext cx="128588" cy="165100"/>
          </a:xfrm>
          <a:prstGeom prst="rect">
            <a:avLst/>
          </a:prstGeom>
          <a:solidFill>
            <a:schemeClr val="accent2"/>
          </a:solidFill>
          <a:ln>
            <a:noFill/>
          </a:ln>
          <a:effectLst/>
        </p:spPr>
        <p:txBody>
          <a:bodyPr vert="horz" wrap="none" lIns="22225" tIns="0" rIns="22225"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7F0E281-FA8F-4607-BEE0-9A7370577DBA}" type="datetime'''''''1'''''''''''''''''''''''''''''''''">
              <a:rPr lang="en-GB" altLang="en-US" sz="1200" smtClean="0">
                <a:effectLst/>
              </a:rPr>
              <a:pPr marL="0" lvl="0" indent="0" algn="ctr">
                <a:spcBef>
                  <a:spcPct val="0"/>
                </a:spcBef>
                <a:spcAft>
                  <a:spcPct val="0"/>
                </a:spcAft>
                <a:buNone/>
              </a:pPr>
              <a:t>1</a:t>
            </a:fld>
            <a:endParaRPr lang="en-GB" sz="1200" noProof="0"/>
          </a:p>
        </p:txBody>
      </p:sp>
      <p:sp>
        <p:nvSpPr>
          <p:cNvPr id="8"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auto">
          <a:xfrm>
            <a:off x="5178424" y="4927371"/>
            <a:ext cx="9969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4EBDEEE-C305-4C8D-9A11-9CFE64E09B01}" type="datetime'''B''''u''''''''i''''''''''''''ld e''f''fi''cie''''''n''''t'''">
              <a:rPr lang="en-GB" altLang="en-US" sz="1200" smtClean="0"/>
              <a:pPr marL="0" lvl="0" indent="0" algn="ctr">
                <a:spcBef>
                  <a:spcPct val="0"/>
                </a:spcBef>
                <a:spcAft>
                  <a:spcPct val="0"/>
                </a:spcAft>
                <a:buNone/>
              </a:pPr>
              <a:t>Build efficient</a:t>
            </a:fld>
            <a:endParaRPr lang="en-GB" sz="1200" noProof="0"/>
          </a:p>
        </p:txBody>
      </p:sp>
      <p:sp>
        <p:nvSpPr>
          <p:cNvPr id="9"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auto">
          <a:xfrm>
            <a:off x="6457951" y="4927371"/>
            <a:ext cx="6461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E6A8149-7B25-48D4-94D6-926538D0BDA9}" type="datetime'''''''''B''''uil''''d'''''''''''''''' l''es''''''''s'''''">
              <a:rPr lang="en-GB" altLang="en-US" sz="1200" smtClean="0"/>
              <a:pPr marL="0" lvl="0" indent="0" algn="ctr">
                <a:spcBef>
                  <a:spcPct val="0"/>
                </a:spcBef>
                <a:spcAft>
                  <a:spcPct val="0"/>
                </a:spcAft>
                <a:buNone/>
              </a:pPr>
              <a:t>Build less</a:t>
            </a:fld>
            <a:endParaRPr lang="en-GB" sz="1200" noProof="0"/>
          </a:p>
        </p:txBody>
      </p:sp>
      <p:sp>
        <p:nvSpPr>
          <p:cNvPr id="28" name="Text Placeholder 2">
            <a:extLst>
              <a:ext uri="{FF2B5EF4-FFF2-40B4-BE49-F238E27FC236}">
                <a16:creationId xmlns:a16="http://schemas.microsoft.com/office/drawing/2014/main" id="{E6FB851C-937B-3935-29AD-4C73359BF217}"/>
              </a:ext>
            </a:extLst>
          </p:cNvPr>
          <p:cNvSpPr>
            <a:spLocks noGrp="1"/>
          </p:cNvSpPr>
          <p:nvPr>
            <p:custDataLst>
              <p:tags r:id="rId14"/>
            </p:custDataLst>
          </p:nvPr>
        </p:nvSpPr>
        <p:spPr bwMode="auto">
          <a:xfrm>
            <a:off x="7515225" y="4927371"/>
            <a:ext cx="7366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D34C8C9-C5A8-4B0F-B26E-7B5A8302120C}" type="datetime'Hig''h'''''''''''''' ef''''f''''i''''ci''''''e''nc''''y'">
              <a:rPr lang="en-GB" altLang="en-US" sz="1200" smtClean="0"/>
              <a:pPr marL="0" lvl="0" indent="0" algn="ctr">
                <a:spcBef>
                  <a:spcPct val="0"/>
                </a:spcBef>
                <a:spcAft>
                  <a:spcPct val="0"/>
                </a:spcAft>
                <a:buNone/>
              </a:pPr>
              <a:t>High efficiency</a:t>
            </a:fld>
            <a:endParaRPr lang="en-GB" sz="1200" noProof="0"/>
          </a:p>
        </p:txBody>
      </p:sp>
      <p:sp>
        <p:nvSpPr>
          <p:cNvPr id="7"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7777163" y="3025546"/>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65</a:t>
            </a:r>
            <a:endParaRPr lang="en-GB" sz="1200" noProof="0"/>
          </a:p>
        </p:txBody>
      </p:sp>
      <p:sp>
        <p:nvSpPr>
          <p:cNvPr id="125"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auto">
          <a:xfrm>
            <a:off x="7624764" y="2492146"/>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b="1">
                <a:effectLst/>
              </a:rPr>
              <a:t>-35%</a:t>
            </a:r>
            <a:endParaRPr lang="en-GB" sz="1200" b="1" noProof="0"/>
          </a:p>
        </p:txBody>
      </p:sp>
      <p:sp>
        <p:nvSpPr>
          <p:cNvPr id="113" name="Footer Placeholder 3">
            <a:extLst>
              <a:ext uri="{FF2B5EF4-FFF2-40B4-BE49-F238E27FC236}">
                <a16:creationId xmlns:a16="http://schemas.microsoft.com/office/drawing/2014/main" id="{BFBC0986-DB83-AB58-9171-532053FE6982}"/>
              </a:ext>
            </a:extLst>
          </p:cNvPr>
          <p:cNvSpPr txBox="1">
            <a:spLocks/>
          </p:cNvSpPr>
          <p:nvPr/>
        </p:nvSpPr>
        <p:spPr>
          <a:xfrm>
            <a:off x="1446000" y="6391608"/>
            <a:ext cx="9675845" cy="304215"/>
          </a:xfrm>
          <a:prstGeom prst="rect">
            <a:avLst/>
          </a:prstGeom>
        </p:spPr>
        <p:txBody>
          <a:bodyPr vert="horz" lIns="0" tIns="0" rIns="0" bIns="0" rtlCol="0" anchor="b"/>
          <a:lstStyle>
            <a:defPPr>
              <a:defRPr lang="de-DE"/>
            </a:defPPr>
            <a:lvl1pPr marL="0" algn="r" defTabSz="914400" rtl="0" eaLnBrk="1" latinLnBrk="0" hangingPunct="1">
              <a:defRPr sz="1200" kern="1200">
                <a:solidFill>
                  <a:schemeClr val="tx1">
                    <a:tint val="75000"/>
                  </a:schemeClr>
                </a:solidFill>
                <a:latin typeface="Century Gothic" panose="020B0502020202020204" pitchFamily="34" charset="0"/>
                <a:ea typeface="Inter" panose="020B0502030000000004" pitchFamily="34" charset="0"/>
                <a:cs typeface="Inter" panose="020B05020300000000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latin typeface="Century Gothic"/>
                <a:ea typeface="Inter"/>
                <a:cs typeface="Inter"/>
              </a:rPr>
              <a:t>Note: The impact of the levers in steel reflect the impact on total global steel demand, including construction, transport and machinery. </a:t>
            </a:r>
            <a:endParaRPr lang="en-US" sz="800" dirty="0">
              <a:solidFill>
                <a:schemeClr val="tx1"/>
              </a:solidFill>
              <a:latin typeface="Century Gothic"/>
              <a:ea typeface="Inter"/>
              <a:cs typeface="Inter"/>
            </a:endParaRPr>
          </a:p>
          <a:p>
            <a:pPr algn="l"/>
            <a:r>
              <a:rPr lang="en-GB" sz="800" dirty="0">
                <a:solidFill>
                  <a:schemeClr val="tx1"/>
                </a:solidFill>
                <a:latin typeface="Century Gothic"/>
                <a:ea typeface="Inter"/>
                <a:cs typeface="Inter"/>
              </a:rPr>
              <a:t>Source: Systemiq analysis for ETC; Mission Possible Partnership (2023), </a:t>
            </a:r>
            <a:r>
              <a:rPr lang="en-GB" sz="800" i="1" dirty="0">
                <a:solidFill>
                  <a:schemeClr val="tx1"/>
                </a:solidFill>
                <a:latin typeface="Century Gothic"/>
                <a:ea typeface="Inter"/>
                <a:cs typeface="Inter"/>
              </a:rPr>
              <a:t>Making Net Zero Concrete and Cement Possible.</a:t>
            </a:r>
          </a:p>
        </p:txBody>
      </p:sp>
      <p:cxnSp>
        <p:nvCxnSpPr>
          <p:cNvPr id="114" name="Straight Connector 113">
            <a:extLst>
              <a:ext uri="{FF2B5EF4-FFF2-40B4-BE49-F238E27FC236}">
                <a16:creationId xmlns:a16="http://schemas.microsoft.com/office/drawing/2014/main" id="{54EC8225-2827-0E5C-D659-28A3EEFA4C16}"/>
              </a:ext>
            </a:extLst>
          </p:cNvPr>
          <p:cNvCxnSpPr>
            <a:cxnSpLocks/>
          </p:cNvCxnSpPr>
          <p:nvPr/>
        </p:nvCxnSpPr>
        <p:spPr>
          <a:xfrm>
            <a:off x="391194" y="1479550"/>
            <a:ext cx="11437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AEE5FE41-2ECA-17E8-7992-7C603A379213}"/>
              </a:ext>
            </a:extLst>
          </p:cNvPr>
          <p:cNvSpPr txBox="1">
            <a:spLocks/>
          </p:cNvSpPr>
          <p:nvPr/>
        </p:nvSpPr>
        <p:spPr>
          <a:xfrm>
            <a:off x="391194" y="1014413"/>
            <a:ext cx="10570494" cy="400050"/>
          </a:xfrm>
          <a:prstGeom prst="rect">
            <a:avLst/>
          </a:prstGeom>
          <a:noFill/>
        </p:spPr>
        <p:txBody>
          <a:bodyPr wrap="square" lIns="0" tIns="0" rIns="0" bIns="0" rtlCol="0">
            <a:spAutoFit/>
          </a:bodyPr>
          <a:lstStyle/>
          <a:p>
            <a:r>
              <a:rPr lang="en-GB" sz="1400" b="1">
                <a:solidFill>
                  <a:schemeClr val="tx2"/>
                </a:solidFill>
                <a:latin typeface="Century Gothic" panose="020B0502020202020204" pitchFamily="34" charset="0"/>
              </a:rPr>
              <a:t>Potential reduction in cumulative demand for cement, concrete and steel to 2050 </a:t>
            </a:r>
          </a:p>
          <a:p>
            <a:r>
              <a:rPr lang="en-GB" sz="1200">
                <a:solidFill>
                  <a:srgbClr val="7F7F7F"/>
                </a:solidFill>
                <a:latin typeface="Century Gothic" panose="020B0502020202020204" pitchFamily="34" charset="0"/>
              </a:rPr>
              <a:t>% </a:t>
            </a:r>
          </a:p>
        </p:txBody>
      </p:sp>
      <p:sp>
        <p:nvSpPr>
          <p:cNvPr id="117" name="Rectangle 116">
            <a:extLst>
              <a:ext uri="{FF2B5EF4-FFF2-40B4-BE49-F238E27FC236}">
                <a16:creationId xmlns:a16="http://schemas.microsoft.com/office/drawing/2014/main" id="{F5FCF55B-A970-6898-FEB8-3EE566DE5980}"/>
              </a:ext>
            </a:extLst>
          </p:cNvPr>
          <p:cNvSpPr/>
          <p:nvPr/>
        </p:nvSpPr>
        <p:spPr>
          <a:xfrm>
            <a:off x="2943894" y="1652359"/>
            <a:ext cx="5368256" cy="30797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tx1">
                    <a:lumMod val="85000"/>
                    <a:lumOff val="15000"/>
                  </a:schemeClr>
                </a:solidFill>
                <a:latin typeface="Century Gothic" panose="020B0502020202020204" pitchFamily="34" charset="0"/>
              </a:rPr>
              <a:t>Cement and concrete</a:t>
            </a:r>
          </a:p>
        </p:txBody>
      </p:sp>
      <p:sp>
        <p:nvSpPr>
          <p:cNvPr id="24" name="Rectangle 23">
            <a:extLst>
              <a:ext uri="{FF2B5EF4-FFF2-40B4-BE49-F238E27FC236}">
                <a16:creationId xmlns:a16="http://schemas.microsoft.com/office/drawing/2014/main" id="{60FDCA39-08B8-6834-179A-3F258C5C586F}"/>
              </a:ext>
            </a:extLst>
          </p:cNvPr>
          <p:cNvSpPr>
            <a:spLocks/>
          </p:cNvSpPr>
          <p:nvPr/>
        </p:nvSpPr>
        <p:spPr>
          <a:xfrm>
            <a:off x="335766" y="5408614"/>
            <a:ext cx="11437200" cy="741363"/>
          </a:xfrm>
          <a:prstGeom prst="rect">
            <a:avLst/>
          </a:prstGeom>
          <a:solidFill>
            <a:schemeClr val="accent4">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3" spcCol="0" rtlCol="0" fromWordArt="0" anchor="ctr" anchorCtr="0" forceAA="0" compatLnSpc="1">
            <a:prstTxWarp prst="textNoShape">
              <a:avLst/>
            </a:prstTxWarp>
            <a:noAutofit/>
          </a:bodyPr>
          <a:lstStyle/>
          <a:p>
            <a:pPr algn="ctr"/>
            <a:r>
              <a:rPr lang="en-GB" sz="1400" b="1">
                <a:ln>
                  <a:noFill/>
                </a:ln>
                <a:solidFill>
                  <a:schemeClr val="tx2"/>
                </a:solidFill>
                <a:latin typeface="Century Gothic"/>
              </a:rPr>
              <a:t>Build smarter: </a:t>
            </a:r>
            <a:r>
              <a:rPr lang="en-GB" sz="1400">
                <a:ln>
                  <a:noFill/>
                </a:ln>
                <a:solidFill>
                  <a:schemeClr val="tx2"/>
                </a:solidFill>
                <a:latin typeface="Century Gothic"/>
              </a:rPr>
              <a:t>Building design choices;</a:t>
            </a:r>
          </a:p>
          <a:p>
            <a:pPr algn="ctr"/>
            <a:r>
              <a:rPr lang="en-GB" sz="1400">
                <a:solidFill>
                  <a:schemeClr val="tx2"/>
                </a:solidFill>
                <a:latin typeface="Century Gothic"/>
              </a:rPr>
              <a:t>innovative</a:t>
            </a:r>
            <a:r>
              <a:rPr lang="en-GB" sz="1400">
                <a:ln>
                  <a:noFill/>
                </a:ln>
                <a:solidFill>
                  <a:schemeClr val="tx2"/>
                </a:solidFill>
                <a:latin typeface="Century Gothic"/>
              </a:rPr>
              <a:t> construction solutions;  </a:t>
            </a:r>
          </a:p>
          <a:p>
            <a:pPr algn="ctr"/>
            <a:r>
              <a:rPr lang="en-GB" sz="1400">
                <a:ln>
                  <a:noFill/>
                </a:ln>
                <a:solidFill>
                  <a:schemeClr val="tx2"/>
                </a:solidFill>
                <a:latin typeface="Century Gothic"/>
              </a:rPr>
              <a:t>material substitution</a:t>
            </a:r>
          </a:p>
          <a:p>
            <a:pPr algn="ctr"/>
            <a:r>
              <a:rPr lang="en-GB" sz="1400" b="1">
                <a:ln>
                  <a:noFill/>
                </a:ln>
                <a:solidFill>
                  <a:schemeClr val="tx2"/>
                </a:solidFill>
                <a:latin typeface="Century Gothic"/>
              </a:rPr>
              <a:t>Build efficient</a:t>
            </a:r>
            <a:r>
              <a:rPr lang="en-GB" sz="1400">
                <a:ln>
                  <a:noFill/>
                </a:ln>
                <a:solidFill>
                  <a:schemeClr val="tx2"/>
                </a:solidFill>
                <a:latin typeface="Century Gothic"/>
              </a:rPr>
              <a:t>: Efficient construction methods; circularity approach</a:t>
            </a:r>
          </a:p>
          <a:p>
            <a:pPr algn="ctr"/>
            <a:endParaRPr lang="en-GB" sz="1400">
              <a:solidFill>
                <a:schemeClr val="tx2"/>
              </a:solidFill>
              <a:latin typeface="Century Gothic" panose="020B0502020202020204" pitchFamily="34" charset="0"/>
            </a:endParaRPr>
          </a:p>
          <a:p>
            <a:pPr algn="ctr"/>
            <a:r>
              <a:rPr lang="en-GB" sz="1400" b="1">
                <a:ln>
                  <a:noFill/>
                </a:ln>
                <a:solidFill>
                  <a:schemeClr val="tx2"/>
                </a:solidFill>
                <a:latin typeface="Century Gothic"/>
              </a:rPr>
              <a:t>Build less</a:t>
            </a:r>
            <a:r>
              <a:rPr lang="en-GB" sz="1400">
                <a:ln>
                  <a:noFill/>
                </a:ln>
                <a:solidFill>
                  <a:schemeClr val="tx2"/>
                </a:solidFill>
                <a:latin typeface="Century Gothic"/>
              </a:rPr>
              <a:t>: </a:t>
            </a:r>
            <a:r>
              <a:rPr lang="en-GB" sz="1400">
                <a:solidFill>
                  <a:schemeClr val="tx2"/>
                </a:solidFill>
                <a:latin typeface="Century Gothic"/>
              </a:rPr>
              <a:t>Extend</a:t>
            </a:r>
            <a:r>
              <a:rPr lang="en-GB" sz="1400">
                <a:ln>
                  <a:noFill/>
                </a:ln>
                <a:solidFill>
                  <a:schemeClr val="tx2"/>
                </a:solidFill>
                <a:latin typeface="Century Gothic"/>
              </a:rPr>
              <a:t> building lifetimes</a:t>
            </a:r>
          </a:p>
        </p:txBody>
      </p:sp>
    </p:spTree>
    <p:extLst>
      <p:ext uri="{BB962C8B-B14F-4D97-AF65-F5344CB8AC3E}">
        <p14:creationId xmlns:p14="http://schemas.microsoft.com/office/powerpoint/2010/main" val="3047741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051406CB-AD81-884B-8E43-9B2DAE28E234}"/>
              </a:ext>
            </a:extLst>
          </p:cNvPr>
          <p:cNvGraphicFramePr>
            <a:graphicFrameLocks noChangeAspect="1"/>
          </p:cNvGraphicFramePr>
          <p:nvPr>
            <p:custDataLst>
              <p:tags r:id="rId1"/>
            </p:custDataLst>
            <p:extLst>
              <p:ext uri="{D42A27DB-BD31-4B8C-83A1-F6EECF244321}">
                <p14:modId xmlns:p14="http://schemas.microsoft.com/office/powerpoint/2010/main" val="241977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11" name="think-cell data - do not delete" hidden="1">
                        <a:extLst>
                          <a:ext uri="{FF2B5EF4-FFF2-40B4-BE49-F238E27FC236}">
                            <a16:creationId xmlns:a16="http://schemas.microsoft.com/office/drawing/2014/main" id="{051406CB-AD81-884B-8E43-9B2DAE28E23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C1F4A7FD-019B-4380-D4B9-4E2FC8ECDDEA}"/>
              </a:ext>
            </a:extLst>
          </p:cNvPr>
          <p:cNvSpPr/>
          <p:nvPr/>
        </p:nvSpPr>
        <p:spPr>
          <a:xfrm>
            <a:off x="4788415" y="971549"/>
            <a:ext cx="6979161" cy="5262561"/>
          </a:xfrm>
          <a:prstGeom prst="rect">
            <a:avLst/>
          </a:prstGeom>
          <a:solidFill>
            <a:schemeClr val="bg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600"/>
              </a:spcAft>
            </a:pPr>
            <a:endParaRPr lang="en-GB" sz="1400">
              <a:ln>
                <a:noFill/>
              </a:ln>
              <a:solidFill>
                <a:schemeClr val="tx1">
                  <a:lumMod val="85000"/>
                  <a:lumOff val="15000"/>
                </a:schemeClr>
              </a:solidFill>
              <a:latin typeface="Century Gothic" panose="020B0502020202020204" pitchFamily="34" charset="0"/>
            </a:endParaRPr>
          </a:p>
        </p:txBody>
      </p:sp>
      <p:sp>
        <p:nvSpPr>
          <p:cNvPr id="2" name="Title 1">
            <a:extLst>
              <a:ext uri="{FF2B5EF4-FFF2-40B4-BE49-F238E27FC236}">
                <a16:creationId xmlns:a16="http://schemas.microsoft.com/office/drawing/2014/main" id="{DECF2A21-E926-2F0E-B2A0-79CF63508C42}"/>
              </a:ext>
            </a:extLst>
          </p:cNvPr>
          <p:cNvSpPr>
            <a:spLocks noGrp="1"/>
          </p:cNvSpPr>
          <p:nvPr>
            <p:ph type="title"/>
          </p:nvPr>
        </p:nvSpPr>
        <p:spPr>
          <a:xfrm>
            <a:off x="382384" y="237137"/>
            <a:ext cx="11438313" cy="650966"/>
          </a:xfrm>
        </p:spPr>
        <p:txBody>
          <a:bodyPr vert="horz"/>
          <a:lstStyle/>
          <a:p>
            <a:r>
              <a:rPr lang="en-GB" sz="2000">
                <a:latin typeface="Century Gothic"/>
                <a:ea typeface="Verdana"/>
                <a:cs typeface="Inter"/>
              </a:rPr>
              <a:t>Taller buildings and those with a high wall-to-floor ratio are more embodied carbon intensive</a:t>
            </a:r>
          </a:p>
        </p:txBody>
      </p:sp>
      <p:sp>
        <p:nvSpPr>
          <p:cNvPr id="3" name="Slide Number Placeholder 2">
            <a:extLst>
              <a:ext uri="{FF2B5EF4-FFF2-40B4-BE49-F238E27FC236}">
                <a16:creationId xmlns:a16="http://schemas.microsoft.com/office/drawing/2014/main" id="{9C2640CC-549A-1204-3586-6E6CC3A44C9B}"/>
              </a:ext>
            </a:extLst>
          </p:cNvPr>
          <p:cNvSpPr>
            <a:spLocks noGrp="1"/>
          </p:cNvSpPr>
          <p:nvPr>
            <p:ph type="sldNum" sz="quarter" idx="11"/>
          </p:nvPr>
        </p:nvSpPr>
        <p:spPr/>
        <p:txBody>
          <a:bodyPr/>
          <a:lstStyle/>
          <a:p>
            <a:fld id="{ABB6D191-819E-455F-BC39-F2381519C0C1}" type="slidenum">
              <a:rPr lang="en-US" noProof="0" smtClean="0"/>
              <a:t>57</a:t>
            </a:fld>
            <a:endParaRPr lang="en-US" noProof="0"/>
          </a:p>
        </p:txBody>
      </p:sp>
      <p:sp>
        <p:nvSpPr>
          <p:cNvPr id="4" name="Footer Placeholder 3">
            <a:extLst>
              <a:ext uri="{FF2B5EF4-FFF2-40B4-BE49-F238E27FC236}">
                <a16:creationId xmlns:a16="http://schemas.microsoft.com/office/drawing/2014/main" id="{C970FEAC-412E-3BFB-0128-32DEBB74751B}"/>
              </a:ext>
            </a:extLst>
          </p:cNvPr>
          <p:cNvSpPr>
            <a:spLocks noGrp="1"/>
          </p:cNvSpPr>
          <p:nvPr>
            <p:ph type="ftr" sz="quarter" idx="12"/>
          </p:nvPr>
        </p:nvSpPr>
        <p:spPr>
          <a:xfrm>
            <a:off x="1446000" y="6444987"/>
            <a:ext cx="9675845" cy="268759"/>
          </a:xfrm>
        </p:spPr>
        <p:txBody>
          <a:bodyPr/>
          <a:lstStyle/>
          <a:p>
            <a:r>
              <a:rPr lang="en-US" sz="800" dirty="0"/>
              <a:t>Source: Adapted </a:t>
            </a:r>
            <a:r>
              <a:rPr lang="en-US" sz="800" dirty="0" err="1"/>
              <a:t>fom</a:t>
            </a:r>
            <a:r>
              <a:rPr lang="en-US" sz="800" dirty="0"/>
              <a:t> WBCSD &amp; Arup (2023), </a:t>
            </a:r>
            <a:r>
              <a:rPr lang="en-GB" sz="800" i="1" dirty="0"/>
              <a:t>Net-zero buildings Halving construction emissions today.</a:t>
            </a:r>
            <a:endParaRPr lang="en-US" sz="800" dirty="0"/>
          </a:p>
        </p:txBody>
      </p:sp>
      <p:cxnSp>
        <p:nvCxnSpPr>
          <p:cNvPr id="16" name="Straight Connector 15">
            <a:extLst>
              <a:ext uri="{FF2B5EF4-FFF2-40B4-BE49-F238E27FC236}">
                <a16:creationId xmlns:a16="http://schemas.microsoft.com/office/drawing/2014/main" id="{B0A81B9F-1D67-5BB5-F66D-82958FCF9860}"/>
              </a:ext>
            </a:extLst>
          </p:cNvPr>
          <p:cNvCxnSpPr>
            <a:cxnSpLocks/>
          </p:cNvCxnSpPr>
          <p:nvPr/>
        </p:nvCxnSpPr>
        <p:spPr>
          <a:xfrm flipV="1">
            <a:off x="4997672" y="1882960"/>
            <a:ext cx="660717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961A42-EC9F-99A7-270C-2269812434F7}"/>
              </a:ext>
            </a:extLst>
          </p:cNvPr>
          <p:cNvSpPr txBox="1">
            <a:spLocks/>
          </p:cNvSpPr>
          <p:nvPr/>
        </p:nvSpPr>
        <p:spPr>
          <a:xfrm>
            <a:off x="4996085" y="1032475"/>
            <a:ext cx="5400675" cy="246063"/>
          </a:xfrm>
          <a:prstGeom prst="rect">
            <a:avLst/>
          </a:prstGeom>
          <a:noFill/>
        </p:spPr>
        <p:txBody>
          <a:bodyPr wrap="square" lIns="0" tIns="0" rIns="0" bIns="0" rtlCol="0">
            <a:spAutoFit/>
          </a:bodyPr>
          <a:lstStyle/>
          <a:p>
            <a:r>
              <a:rPr lang="en-GB" sz="1600" b="1">
                <a:solidFill>
                  <a:schemeClr val="accent5"/>
                </a:solidFill>
                <a:latin typeface="Century Gothic" panose="020B0502020202020204" pitchFamily="34" charset="0"/>
              </a:rPr>
              <a:t>Building height</a:t>
            </a:r>
            <a:endParaRPr lang="en-GB" sz="1200">
              <a:solidFill>
                <a:schemeClr val="accent5"/>
              </a:solidFill>
              <a:latin typeface="Century Gothic" panose="020B0502020202020204" pitchFamily="34" charset="0"/>
            </a:endParaRPr>
          </a:p>
        </p:txBody>
      </p:sp>
      <p:sp>
        <p:nvSpPr>
          <p:cNvPr id="20" name="TextBox 19">
            <a:extLst>
              <a:ext uri="{FF2B5EF4-FFF2-40B4-BE49-F238E27FC236}">
                <a16:creationId xmlns:a16="http://schemas.microsoft.com/office/drawing/2014/main" id="{A20DA6AC-A5BC-962C-53AF-0C6E5B15368E}"/>
              </a:ext>
            </a:extLst>
          </p:cNvPr>
          <p:cNvSpPr txBox="1">
            <a:spLocks/>
          </p:cNvSpPr>
          <p:nvPr/>
        </p:nvSpPr>
        <p:spPr>
          <a:xfrm>
            <a:off x="4997670" y="1408713"/>
            <a:ext cx="6607175" cy="384721"/>
          </a:xfrm>
          <a:prstGeom prst="rect">
            <a:avLst/>
          </a:prstGeom>
          <a:noFill/>
        </p:spPr>
        <p:txBody>
          <a:bodyPr wrap="square" lIns="0" tIns="0" rIns="0" bIns="0" rtlCol="0" anchor="t">
            <a:spAutoFit/>
          </a:bodyPr>
          <a:lstStyle/>
          <a:p>
            <a:r>
              <a:rPr lang="en-GB" sz="1400" b="1">
                <a:solidFill>
                  <a:schemeClr val="tx2"/>
                </a:solidFill>
                <a:latin typeface="Century Gothic"/>
              </a:rPr>
              <a:t>Upfront embodied carbon of high-rise buildings in London </a:t>
            </a:r>
          </a:p>
          <a:p>
            <a:r>
              <a:rPr lang="en-GB" sz="1100">
                <a:solidFill>
                  <a:srgbClr val="7F7F7F"/>
                </a:solidFill>
                <a:latin typeface="Century Gothic"/>
              </a:rPr>
              <a:t>kgCO</a:t>
            </a:r>
            <a:r>
              <a:rPr lang="en-GB" sz="1100" baseline="-25000">
                <a:solidFill>
                  <a:srgbClr val="7F7F7F"/>
                </a:solidFill>
                <a:latin typeface="Century Gothic"/>
              </a:rPr>
              <a:t>2</a:t>
            </a:r>
            <a:r>
              <a:rPr lang="en-GB" sz="1100">
                <a:solidFill>
                  <a:srgbClr val="7F7F7F"/>
                </a:solidFill>
                <a:latin typeface="Century Gothic"/>
              </a:rPr>
              <a:t>e per m</a:t>
            </a:r>
            <a:r>
              <a:rPr lang="en-GB" sz="1100" baseline="30000">
                <a:solidFill>
                  <a:srgbClr val="7F7F7F"/>
                </a:solidFill>
                <a:latin typeface="Century Gothic"/>
              </a:rPr>
              <a:t>2</a:t>
            </a:r>
            <a:r>
              <a:rPr lang="en-GB" sz="1100">
                <a:solidFill>
                  <a:srgbClr val="7F7F7F"/>
                </a:solidFill>
                <a:latin typeface="Century Gothic"/>
              </a:rPr>
              <a:t> (gross internal area)</a:t>
            </a:r>
          </a:p>
        </p:txBody>
      </p:sp>
      <p:graphicFrame>
        <p:nvGraphicFramePr>
          <p:cNvPr id="13" name="Chart 12">
            <a:extLst>
              <a:ext uri="{FF2B5EF4-FFF2-40B4-BE49-F238E27FC236}">
                <a16:creationId xmlns:a16="http://schemas.microsoft.com/office/drawing/2014/main" id="{31D5C11E-F620-F8C5-4591-BC24D7E170AD}"/>
              </a:ext>
            </a:extLst>
          </p:cNvPr>
          <p:cNvGraphicFramePr/>
          <p:nvPr>
            <p:custDataLst>
              <p:tags r:id="rId2"/>
            </p:custDataLst>
            <p:extLst>
              <p:ext uri="{D42A27DB-BD31-4B8C-83A1-F6EECF244321}">
                <p14:modId xmlns:p14="http://schemas.microsoft.com/office/powerpoint/2010/main" val="3427260373"/>
              </p:ext>
            </p:extLst>
          </p:nvPr>
        </p:nvGraphicFramePr>
        <p:xfrm>
          <a:off x="5305425" y="2174875"/>
          <a:ext cx="6607175" cy="2262188"/>
        </p:xfrm>
        <a:graphic>
          <a:graphicData uri="http://schemas.openxmlformats.org/drawingml/2006/chart">
            <c:chart xmlns:c="http://schemas.openxmlformats.org/drawingml/2006/chart" xmlns:r="http://schemas.openxmlformats.org/officeDocument/2006/relationships" r:id="rId22"/>
          </a:graphicData>
        </a:graphic>
      </p:graphicFrame>
      <p:sp>
        <p:nvSpPr>
          <p:cNvPr id="27" name="Text Placeholder 2">
            <a:extLst>
              <a:ext uri="{FF2B5EF4-FFF2-40B4-BE49-F238E27FC236}">
                <a16:creationId xmlns:a16="http://schemas.microsoft.com/office/drawing/2014/main" id="{1BC54EC5-E9BE-4AAB-9A8D-70CF100541CE}"/>
              </a:ext>
            </a:extLst>
          </p:cNvPr>
          <p:cNvSpPr>
            <a:spLocks noGrp="1"/>
          </p:cNvSpPr>
          <p:nvPr>
            <p:custDataLst>
              <p:tags r:id="rId3"/>
            </p:custDataLst>
          </p:nvPr>
        </p:nvSpPr>
        <p:spPr bwMode="gray">
          <a:xfrm>
            <a:off x="5124450" y="3916363"/>
            <a:ext cx="252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34D64B2-F0CC-46B0-87C4-7F6CB472F0F3}" type="datetime'''''4''''''''''''''''''''''''''00'">
              <a:rPr lang="en-GB" altLang="en-US" sz="1200" smtClean="0">
                <a:cs typeface="Inter" panose="020B0604020202020204" charset="0"/>
              </a:rPr>
              <a:pPr marL="0" lvl="0" indent="0" algn="r">
                <a:spcBef>
                  <a:spcPct val="0"/>
                </a:spcBef>
                <a:spcAft>
                  <a:spcPct val="0"/>
                </a:spcAft>
                <a:buNone/>
              </a:pPr>
              <a:t>400</a:t>
            </a:fld>
            <a:endParaRPr lang="en-GB" sz="1200" noProof="0">
              <a:cs typeface="Inter" panose="020B0604020202020204" charset="0"/>
            </a:endParaRPr>
          </a:p>
        </p:txBody>
      </p:sp>
      <p:sp>
        <p:nvSpPr>
          <p:cNvPr id="29" name="Text Placeholder 2">
            <a:extLst>
              <a:ext uri="{FF2B5EF4-FFF2-40B4-BE49-F238E27FC236}">
                <a16:creationId xmlns:a16="http://schemas.microsoft.com/office/drawing/2014/main" id="{F7E49686-985A-39F7-752B-E067F06B2A19}"/>
              </a:ext>
            </a:extLst>
          </p:cNvPr>
          <p:cNvSpPr>
            <a:spLocks noGrp="1"/>
          </p:cNvSpPr>
          <p:nvPr>
            <p:custDataLst>
              <p:tags r:id="rId4"/>
            </p:custDataLst>
          </p:nvPr>
        </p:nvSpPr>
        <p:spPr bwMode="gray">
          <a:xfrm>
            <a:off x="5124450" y="3482975"/>
            <a:ext cx="252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5F22239-0DEF-4EAD-903B-A408C90F1816}" type="datetime'''''''''''''''6''''''''''''''''''''''0''''''0'''''''''''''''''">
              <a:rPr lang="en-GB" altLang="en-US" sz="1200" smtClean="0">
                <a:cs typeface="Inter" panose="020B0604020202020204" charset="0"/>
              </a:rPr>
              <a:pPr marL="0" lvl="0" indent="0" algn="r">
                <a:spcBef>
                  <a:spcPct val="0"/>
                </a:spcBef>
                <a:spcAft>
                  <a:spcPct val="0"/>
                </a:spcAft>
                <a:buNone/>
              </a:pPr>
              <a:t>600</a:t>
            </a:fld>
            <a:endParaRPr lang="en-GB" sz="1200" noProof="0">
              <a:cs typeface="Inter" panose="020B0604020202020204" charset="0"/>
            </a:endParaRPr>
          </a:p>
        </p:txBody>
      </p:sp>
      <p:sp>
        <p:nvSpPr>
          <p:cNvPr id="36" name="Text Placeholder 2">
            <a:extLst>
              <a:ext uri="{FF2B5EF4-FFF2-40B4-BE49-F238E27FC236}">
                <a16:creationId xmlns:a16="http://schemas.microsoft.com/office/drawing/2014/main" id="{EAC6C80C-A6B4-57E9-44D0-380D95E4960A}"/>
              </a:ext>
            </a:extLst>
          </p:cNvPr>
          <p:cNvSpPr>
            <a:spLocks noGrp="1"/>
          </p:cNvSpPr>
          <p:nvPr>
            <p:custDataLst>
              <p:tags r:id="rId5"/>
            </p:custDataLst>
          </p:nvPr>
        </p:nvSpPr>
        <p:spPr bwMode="gray">
          <a:xfrm>
            <a:off x="5124450" y="3048000"/>
            <a:ext cx="252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E06D988-63EF-4AF6-8A02-FCA098A9C21D}" type="datetime'''8''''''''''''''''''''''''''''''''''''''''''''''0''''0'''''''">
              <a:rPr lang="en-GB" altLang="en-US" sz="1200" smtClean="0">
                <a:cs typeface="Inter" panose="020B0604020202020204" charset="0"/>
              </a:rPr>
              <a:pPr marL="0" lvl="0" indent="0" algn="r">
                <a:spcBef>
                  <a:spcPct val="0"/>
                </a:spcBef>
                <a:spcAft>
                  <a:spcPct val="0"/>
                </a:spcAft>
                <a:buNone/>
              </a:pPr>
              <a:t>800</a:t>
            </a:fld>
            <a:endParaRPr lang="en-GB" sz="1200" noProof="0">
              <a:cs typeface="Inter" panose="020B0604020202020204" charset="0"/>
            </a:endParaRPr>
          </a:p>
        </p:txBody>
      </p:sp>
      <p:sp>
        <p:nvSpPr>
          <p:cNvPr id="38" name="Text Placeholder 2">
            <a:extLst>
              <a:ext uri="{FF2B5EF4-FFF2-40B4-BE49-F238E27FC236}">
                <a16:creationId xmlns:a16="http://schemas.microsoft.com/office/drawing/2014/main" id="{9E690933-65EB-25A6-ACB1-ADEB1CE25D66}"/>
              </a:ext>
            </a:extLst>
          </p:cNvPr>
          <p:cNvSpPr>
            <a:spLocks noGrp="1"/>
          </p:cNvSpPr>
          <p:nvPr>
            <p:custDataLst>
              <p:tags r:id="rId6"/>
            </p:custDataLst>
          </p:nvPr>
        </p:nvSpPr>
        <p:spPr bwMode="gray">
          <a:xfrm>
            <a:off x="4997450" y="2614613"/>
            <a:ext cx="379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243A569-C71A-4851-BE1C-C8EC83D7885B}" type="datetime'''''''''''''''''1,''''''''''0''''''''''0''0'''''''''''''">
              <a:rPr lang="en-GB" altLang="en-US" sz="1200" smtClean="0">
                <a:cs typeface="Inter" panose="020B0604020202020204" charset="0"/>
              </a:rPr>
              <a:pPr marL="0" lvl="0" indent="0" algn="r">
                <a:spcBef>
                  <a:spcPct val="0"/>
                </a:spcBef>
                <a:spcAft>
                  <a:spcPct val="0"/>
                </a:spcAft>
                <a:buNone/>
              </a:pPr>
              <a:t>1,000</a:t>
            </a:fld>
            <a:endParaRPr lang="en-GB" sz="1200" noProof="0">
              <a:cs typeface="Inter" panose="020B0604020202020204" charset="0"/>
            </a:endParaRPr>
          </a:p>
        </p:txBody>
      </p:sp>
      <p:sp>
        <p:nvSpPr>
          <p:cNvPr id="46" name="Text Placeholder 2">
            <a:extLst>
              <a:ext uri="{FF2B5EF4-FFF2-40B4-BE49-F238E27FC236}">
                <a16:creationId xmlns:a16="http://schemas.microsoft.com/office/drawing/2014/main" id="{2DCC1B0F-626E-7720-93D6-4104902A533F}"/>
              </a:ext>
            </a:extLst>
          </p:cNvPr>
          <p:cNvSpPr>
            <a:spLocks noGrp="1"/>
          </p:cNvSpPr>
          <p:nvPr>
            <p:custDataLst>
              <p:tags r:id="rId7"/>
            </p:custDataLst>
          </p:nvPr>
        </p:nvSpPr>
        <p:spPr bwMode="gray">
          <a:xfrm>
            <a:off x="4997450" y="2179638"/>
            <a:ext cx="3794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7C49957-B334-4E63-8B9A-E701CA852F67}" type="datetime'''1'''''''',''''''''2''''''''''''0''''0'''''''">
              <a:rPr lang="en-GB" altLang="en-US" sz="1200" smtClean="0">
                <a:cs typeface="Inter" panose="020B0604020202020204" charset="0"/>
              </a:rPr>
              <a:pPr marL="0" lvl="0" indent="0" algn="r">
                <a:spcBef>
                  <a:spcPct val="0"/>
                </a:spcBef>
                <a:spcAft>
                  <a:spcPct val="0"/>
                </a:spcAft>
                <a:buNone/>
              </a:pPr>
              <a:t>1,200</a:t>
            </a:fld>
            <a:endParaRPr lang="en-GB" sz="1200" noProof="0">
              <a:cs typeface="Inter" panose="020B0604020202020204" charset="0"/>
            </a:endParaRPr>
          </a:p>
        </p:txBody>
      </p:sp>
      <p:cxnSp>
        <p:nvCxnSpPr>
          <p:cNvPr id="48" name="Straight Connector 47">
            <a:extLst>
              <a:ext uri="{FF2B5EF4-FFF2-40B4-BE49-F238E27FC236}">
                <a16:creationId xmlns:a16="http://schemas.microsoft.com/office/drawing/2014/main" id="{E09AAD6C-A7B4-A5E9-3873-8EE87B0042E4}"/>
              </a:ext>
            </a:extLst>
          </p:cNvPr>
          <p:cNvCxnSpPr>
            <a:cxnSpLocks/>
          </p:cNvCxnSpPr>
          <p:nvPr>
            <p:custDataLst>
              <p:tags r:id="rId8"/>
            </p:custDataLst>
          </p:nvPr>
        </p:nvCxnSpPr>
        <p:spPr bwMode="auto">
          <a:xfrm flipV="1">
            <a:off x="6281739" y="2365375"/>
            <a:ext cx="5129213" cy="1411288"/>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 name="Text Placeholder 2">
            <a:extLst>
              <a:ext uri="{FF2B5EF4-FFF2-40B4-BE49-F238E27FC236}">
                <a16:creationId xmlns:a16="http://schemas.microsoft.com/office/drawing/2014/main" id="{E69739C3-0095-07C7-14F5-D6C9D2BC87B5}"/>
              </a:ext>
            </a:extLst>
          </p:cNvPr>
          <p:cNvSpPr>
            <a:spLocks noGrp="1"/>
          </p:cNvSpPr>
          <p:nvPr>
            <p:custDataLst>
              <p:tags r:id="rId9"/>
            </p:custDataLst>
          </p:nvPr>
        </p:nvSpPr>
        <p:spPr bwMode="auto">
          <a:xfrm>
            <a:off x="7981950" y="4375150"/>
            <a:ext cx="12112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Number of floors</a:t>
            </a:r>
            <a:endParaRPr lang="en-GB" sz="1200" noProof="0"/>
          </a:p>
        </p:txBody>
      </p:sp>
      <p:sp useBgFill="1">
        <p:nvSpPr>
          <p:cNvPr id="60" name="Text Placeholder 2">
            <a:extLst>
              <a:ext uri="{FF2B5EF4-FFF2-40B4-BE49-F238E27FC236}">
                <a16:creationId xmlns:a16="http://schemas.microsoft.com/office/drawing/2014/main" id="{A60D4953-7023-27BB-D57B-F3C6189E071A}"/>
              </a:ext>
            </a:extLst>
          </p:cNvPr>
          <p:cNvSpPr>
            <a:spLocks noGrp="1"/>
          </p:cNvSpPr>
          <p:nvPr>
            <p:custDataLst>
              <p:tags r:id="rId10"/>
            </p:custDataLst>
          </p:nvPr>
        </p:nvSpPr>
        <p:spPr bwMode="gray">
          <a:xfrm>
            <a:off x="6188075" y="3656013"/>
            <a:ext cx="565150" cy="136525"/>
          </a:xfrm>
          <a:prstGeom prst="rect">
            <a:avLst/>
          </a:prstGeom>
          <a:ln>
            <a:noFill/>
          </a:ln>
          <a:effec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7A30D8F-2497-490F-8171-3584095C7CA2}" type="datetime'M''idr''''i''s''''''e'''''''''''''''''' ''''1'''''''''''''">
              <a:rPr lang="en-GB" altLang="en-US" sz="1000" smtClean="0">
                <a:effectLst/>
              </a:rPr>
              <a:pPr marL="0" lvl="0" indent="0">
                <a:spcBef>
                  <a:spcPct val="0"/>
                </a:spcBef>
                <a:spcAft>
                  <a:spcPct val="0"/>
                </a:spcAft>
                <a:buNone/>
              </a:pPr>
              <a:t>Midrise 1</a:t>
            </a:fld>
            <a:endParaRPr lang="en-GB" sz="1000" noProof="0"/>
          </a:p>
        </p:txBody>
      </p:sp>
      <p:sp useBgFill="1">
        <p:nvSpPr>
          <p:cNvPr id="62" name="Text Placeholder 2">
            <a:extLst>
              <a:ext uri="{FF2B5EF4-FFF2-40B4-BE49-F238E27FC236}">
                <a16:creationId xmlns:a16="http://schemas.microsoft.com/office/drawing/2014/main" id="{E0ABF32D-DCA1-3DBD-843E-4833B23B6DD2}"/>
              </a:ext>
            </a:extLst>
          </p:cNvPr>
          <p:cNvSpPr>
            <a:spLocks noGrp="1"/>
          </p:cNvSpPr>
          <p:nvPr>
            <p:custDataLst>
              <p:tags r:id="rId11"/>
            </p:custDataLst>
          </p:nvPr>
        </p:nvSpPr>
        <p:spPr bwMode="gray">
          <a:xfrm>
            <a:off x="6751638" y="3436938"/>
            <a:ext cx="565150" cy="136525"/>
          </a:xfrm>
          <a:prstGeom prst="rect">
            <a:avLst/>
          </a:prstGeom>
          <a:ln>
            <a:noFill/>
          </a:ln>
          <a:effec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244EF36-0142-4F10-A1B8-A312DB696609}" type="datetime'M''i''''''''''''''d''''''''''''r''''''i''''se'' ''''''2'">
              <a:rPr lang="en-GB" altLang="en-US" sz="1000" smtClean="0">
                <a:effectLst/>
              </a:rPr>
              <a:pPr marL="0" lvl="0" indent="0">
                <a:spcBef>
                  <a:spcPct val="0"/>
                </a:spcBef>
                <a:spcAft>
                  <a:spcPct val="0"/>
                </a:spcAft>
                <a:buNone/>
              </a:pPr>
              <a:t>Midrise 2</a:t>
            </a:fld>
            <a:endParaRPr lang="en-GB" sz="1000" noProof="0">
              <a:cs typeface="Inter" panose="020B0604020202020204" charset="0"/>
            </a:endParaRPr>
          </a:p>
        </p:txBody>
      </p:sp>
      <p:sp>
        <p:nvSpPr>
          <p:cNvPr id="63" name="Text Placeholder 2">
            <a:extLst>
              <a:ext uri="{FF2B5EF4-FFF2-40B4-BE49-F238E27FC236}">
                <a16:creationId xmlns:a16="http://schemas.microsoft.com/office/drawing/2014/main" id="{389F16E6-2DF0-221A-690C-42E35A928C1A}"/>
              </a:ext>
            </a:extLst>
          </p:cNvPr>
          <p:cNvSpPr>
            <a:spLocks noGrp="1"/>
          </p:cNvSpPr>
          <p:nvPr>
            <p:custDataLst>
              <p:tags r:id="rId12"/>
            </p:custDataLst>
          </p:nvPr>
        </p:nvSpPr>
        <p:spPr bwMode="gray">
          <a:xfrm>
            <a:off x="7181850" y="3665538"/>
            <a:ext cx="56515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1728B86-52A1-4A39-8A15-DA97873F8E21}" type="datetime'''''''''Mi''''''''''dr''''i''s''''''''e'''''''''' 3'''">
              <a:rPr lang="en-GB" altLang="en-US" sz="1000" smtClean="0"/>
              <a:pPr marL="0" lvl="0" indent="0">
                <a:spcBef>
                  <a:spcPct val="0"/>
                </a:spcBef>
                <a:spcAft>
                  <a:spcPct val="0"/>
                </a:spcAft>
                <a:buNone/>
              </a:pPr>
              <a:t>Midrise 3</a:t>
            </a:fld>
            <a:endParaRPr lang="en-GB" sz="1000" noProof="0">
              <a:cs typeface="Inter" panose="020B0604020202020204" charset="0"/>
            </a:endParaRPr>
          </a:p>
        </p:txBody>
      </p:sp>
      <p:sp>
        <p:nvSpPr>
          <p:cNvPr id="1024" name="Text Placeholder 2">
            <a:extLst>
              <a:ext uri="{FF2B5EF4-FFF2-40B4-BE49-F238E27FC236}">
                <a16:creationId xmlns:a16="http://schemas.microsoft.com/office/drawing/2014/main" id="{EA9E0781-A287-E93A-B9BF-34050A549595}"/>
              </a:ext>
            </a:extLst>
          </p:cNvPr>
          <p:cNvSpPr>
            <a:spLocks noGrp="1"/>
          </p:cNvSpPr>
          <p:nvPr>
            <p:custDataLst>
              <p:tags r:id="rId13"/>
            </p:custDataLst>
          </p:nvPr>
        </p:nvSpPr>
        <p:spPr bwMode="gray">
          <a:xfrm>
            <a:off x="7934325" y="3014663"/>
            <a:ext cx="56515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C7B7263-FD5F-490E-9844-6C66FCE0CB00}" type="datetime'''''''M''i''d''''ri''''''s''''''''''''''''''''''e'' ''4'">
              <a:rPr lang="en-GB" altLang="en-US" sz="1000" smtClean="0">
                <a:effectLst/>
              </a:rPr>
              <a:pPr marL="0" lvl="0" indent="0">
                <a:spcBef>
                  <a:spcPct val="0"/>
                </a:spcBef>
                <a:spcAft>
                  <a:spcPct val="0"/>
                </a:spcAft>
                <a:buNone/>
              </a:pPr>
              <a:t>Midrise 4</a:t>
            </a:fld>
            <a:endParaRPr lang="en-GB" sz="1000" noProof="0">
              <a:cs typeface="Inter" panose="020B0604020202020204" charset="0"/>
            </a:endParaRPr>
          </a:p>
        </p:txBody>
      </p:sp>
      <p:sp>
        <p:nvSpPr>
          <p:cNvPr id="1025" name="Text Placeholder 2">
            <a:extLst>
              <a:ext uri="{FF2B5EF4-FFF2-40B4-BE49-F238E27FC236}">
                <a16:creationId xmlns:a16="http://schemas.microsoft.com/office/drawing/2014/main" id="{0DEA0FFF-7538-2944-CE36-41D979FF6436}"/>
              </a:ext>
            </a:extLst>
          </p:cNvPr>
          <p:cNvSpPr>
            <a:spLocks noGrp="1"/>
          </p:cNvSpPr>
          <p:nvPr>
            <p:custDataLst>
              <p:tags r:id="rId14"/>
            </p:custDataLst>
          </p:nvPr>
        </p:nvSpPr>
        <p:spPr bwMode="gray">
          <a:xfrm>
            <a:off x="8875713" y="2624138"/>
            <a:ext cx="611188"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BDAE7E5-3989-4348-9021-E48CC844470B}" type="datetime'''H''i''''''g''''h''''''''''''''''r''i''s''''e'''' ''''1'''''">
              <a:rPr lang="en-GB" altLang="en-US" sz="1000" smtClean="0"/>
              <a:pPr marL="0" lvl="0" indent="0">
                <a:spcBef>
                  <a:spcPct val="0"/>
                </a:spcBef>
                <a:spcAft>
                  <a:spcPct val="0"/>
                </a:spcAft>
                <a:buNone/>
              </a:pPr>
              <a:t>Highrise 1</a:t>
            </a:fld>
            <a:endParaRPr lang="en-GB" sz="1000" noProof="0">
              <a:cs typeface="Inter" panose="020B0604020202020204" charset="0"/>
            </a:endParaRPr>
          </a:p>
        </p:txBody>
      </p:sp>
      <p:sp>
        <p:nvSpPr>
          <p:cNvPr id="1027" name="Text Placeholder 2">
            <a:extLst>
              <a:ext uri="{FF2B5EF4-FFF2-40B4-BE49-F238E27FC236}">
                <a16:creationId xmlns:a16="http://schemas.microsoft.com/office/drawing/2014/main" id="{1A24726F-5713-6240-1B01-F989ADA88EDD}"/>
              </a:ext>
            </a:extLst>
          </p:cNvPr>
          <p:cNvSpPr>
            <a:spLocks noGrp="1"/>
          </p:cNvSpPr>
          <p:nvPr>
            <p:custDataLst>
              <p:tags r:id="rId15"/>
            </p:custDataLst>
          </p:nvPr>
        </p:nvSpPr>
        <p:spPr bwMode="gray">
          <a:xfrm>
            <a:off x="9815513" y="2406650"/>
            <a:ext cx="611188"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3ED6108-CA55-4EA3-AD13-F75D96431B8C}" type="datetime'H''''''''''''''''''''''''i''ghr''''''''i''''s''''''''e 2'''">
              <a:rPr lang="en-GB" altLang="en-US" sz="1000" smtClean="0"/>
              <a:pPr marL="0" lvl="0" indent="0">
                <a:spcBef>
                  <a:spcPct val="0"/>
                </a:spcBef>
                <a:spcAft>
                  <a:spcPct val="0"/>
                </a:spcAft>
                <a:buNone/>
              </a:pPr>
              <a:t>Highrise 2</a:t>
            </a:fld>
            <a:endParaRPr lang="en-GB" sz="1000" noProof="0">
              <a:cs typeface="Inter" panose="020B0604020202020204" charset="0"/>
            </a:endParaRPr>
          </a:p>
        </p:txBody>
      </p:sp>
      <p:sp>
        <p:nvSpPr>
          <p:cNvPr id="1028" name="Text Placeholder 2">
            <a:extLst>
              <a:ext uri="{FF2B5EF4-FFF2-40B4-BE49-F238E27FC236}">
                <a16:creationId xmlns:a16="http://schemas.microsoft.com/office/drawing/2014/main" id="{0946908E-BE27-2685-DCFB-2E3BA69575AA}"/>
              </a:ext>
            </a:extLst>
          </p:cNvPr>
          <p:cNvSpPr>
            <a:spLocks noGrp="1"/>
          </p:cNvSpPr>
          <p:nvPr>
            <p:custDataLst>
              <p:tags r:id="rId16"/>
            </p:custDataLst>
          </p:nvPr>
        </p:nvSpPr>
        <p:spPr bwMode="gray">
          <a:xfrm>
            <a:off x="10474325" y="2970213"/>
            <a:ext cx="611188"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EA72642-1F40-41A1-B8BB-4483CD5218D3}" type="datetime'''''''''H''''''i''''g''''hri''s''''''''''''''''e ''''''3'''">
              <a:rPr lang="en-GB" altLang="en-US" sz="1000" smtClean="0"/>
              <a:pPr marL="0" lvl="0" indent="0">
                <a:spcBef>
                  <a:spcPct val="0"/>
                </a:spcBef>
                <a:spcAft>
                  <a:spcPct val="0"/>
                </a:spcAft>
                <a:buNone/>
              </a:pPr>
              <a:t>Highrise 3</a:t>
            </a:fld>
            <a:endParaRPr lang="en-GB" sz="1000" noProof="0">
              <a:cs typeface="Inter" panose="020B0604020202020204" charset="0"/>
            </a:endParaRPr>
          </a:p>
        </p:txBody>
      </p:sp>
      <p:sp>
        <p:nvSpPr>
          <p:cNvPr id="1029" name="Text Placeholder 2">
            <a:extLst>
              <a:ext uri="{FF2B5EF4-FFF2-40B4-BE49-F238E27FC236}">
                <a16:creationId xmlns:a16="http://schemas.microsoft.com/office/drawing/2014/main" id="{C3E530BF-B4DB-D8F5-A60C-C7586FC441BC}"/>
              </a:ext>
            </a:extLst>
          </p:cNvPr>
          <p:cNvSpPr>
            <a:spLocks noGrp="1"/>
          </p:cNvSpPr>
          <p:nvPr>
            <p:custDataLst>
              <p:tags r:id="rId17"/>
            </p:custDataLst>
          </p:nvPr>
        </p:nvSpPr>
        <p:spPr bwMode="gray">
          <a:xfrm>
            <a:off x="10699750" y="3557588"/>
            <a:ext cx="611188"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E005B50-1F2F-4276-A7FE-4A243BDFD8CE}" type="datetime'''''H''i''''''''''ghr''''''''is''e'''' ''''''4'''''''''''">
              <a:rPr lang="en-GB" altLang="en-US" sz="1000" smtClean="0"/>
              <a:pPr marL="0" lvl="0" indent="0">
                <a:spcBef>
                  <a:spcPct val="0"/>
                </a:spcBef>
                <a:spcAft>
                  <a:spcPct val="0"/>
                </a:spcAft>
                <a:buNone/>
              </a:pPr>
              <a:t>Highrise 4</a:t>
            </a:fld>
            <a:endParaRPr lang="en-GB" sz="1000" noProof="0">
              <a:cs typeface="Inter" panose="020B0604020202020204" charset="0"/>
            </a:endParaRPr>
          </a:p>
        </p:txBody>
      </p:sp>
      <p:sp useBgFill="1">
        <p:nvSpPr>
          <p:cNvPr id="1030" name="Text Placeholder 2">
            <a:extLst>
              <a:ext uri="{FF2B5EF4-FFF2-40B4-BE49-F238E27FC236}">
                <a16:creationId xmlns:a16="http://schemas.microsoft.com/office/drawing/2014/main" id="{FEDD2D66-9F5D-591C-6E16-DFA53B4CD0D5}"/>
              </a:ext>
            </a:extLst>
          </p:cNvPr>
          <p:cNvSpPr>
            <a:spLocks noGrp="1"/>
          </p:cNvSpPr>
          <p:nvPr>
            <p:custDataLst>
              <p:tags r:id="rId18"/>
            </p:custDataLst>
          </p:nvPr>
        </p:nvSpPr>
        <p:spPr bwMode="gray">
          <a:xfrm>
            <a:off x="10793413" y="2471738"/>
            <a:ext cx="611188" cy="136525"/>
          </a:xfrm>
          <a:prstGeom prst="rect">
            <a:avLst/>
          </a:prstGeom>
          <a:ln>
            <a:noFill/>
          </a:ln>
          <a:effectLst/>
        </p:spPr>
        <p:txBody>
          <a:bodyPr vert="horz" wrap="none" lIns="17463" tIns="0" rIns="17463"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6AE36CC-2781-4189-A185-1C4A7A8428A5}" type="datetime'''Hig''''hri''''''s''''''''''''''e ''''''''''''5'''''''''">
              <a:rPr lang="en-GB" altLang="en-US" sz="1000" smtClean="0">
                <a:effectLst/>
              </a:rPr>
              <a:pPr marL="0" lvl="0" indent="0">
                <a:spcBef>
                  <a:spcPct val="0"/>
                </a:spcBef>
                <a:spcAft>
                  <a:spcPct val="0"/>
                </a:spcAft>
                <a:buNone/>
              </a:pPr>
              <a:t>Highrise 5</a:t>
            </a:fld>
            <a:endParaRPr lang="en-GB" sz="1000" noProof="0">
              <a:cs typeface="Inter" panose="020B0604020202020204" charset="0"/>
            </a:endParaRPr>
          </a:p>
        </p:txBody>
      </p:sp>
      <p:sp>
        <p:nvSpPr>
          <p:cNvPr id="1031" name="TextBox 1030">
            <a:extLst>
              <a:ext uri="{FF2B5EF4-FFF2-40B4-BE49-F238E27FC236}">
                <a16:creationId xmlns:a16="http://schemas.microsoft.com/office/drawing/2014/main" id="{1EC3E5DC-D9DE-F05C-794D-4D450EAACA64}"/>
              </a:ext>
            </a:extLst>
          </p:cNvPr>
          <p:cNvSpPr txBox="1">
            <a:spLocks/>
          </p:cNvSpPr>
          <p:nvPr/>
        </p:nvSpPr>
        <p:spPr>
          <a:xfrm>
            <a:off x="5038727" y="4616890"/>
            <a:ext cx="6607174" cy="1508105"/>
          </a:xfrm>
          <a:prstGeom prst="rect">
            <a:avLst/>
          </a:prstGeom>
          <a:noFill/>
        </p:spPr>
        <p:txBody>
          <a:bodyPr wrap="square" lIns="0" tIns="0" rIns="0" bIns="0" rtlCol="0" anchor="t">
            <a:spAutoFit/>
          </a:bodyPr>
          <a:lstStyle/>
          <a:p>
            <a:r>
              <a:rPr lang="en-GB" sz="1400" b="1">
                <a:latin typeface="Century Gothic"/>
              </a:rPr>
              <a:t>Taller buildings typically require:</a:t>
            </a:r>
          </a:p>
          <a:p>
            <a:pPr marL="171450" indent="-171450">
              <a:buFont typeface="Arial" panose="020B0604020202020204" pitchFamily="34" charset="0"/>
              <a:buChar char="•"/>
            </a:pPr>
            <a:r>
              <a:rPr lang="en-GB" sz="1400">
                <a:latin typeface="Century Gothic"/>
              </a:rPr>
              <a:t>More structure – thicker core walls, bigger columns, larger foundations</a:t>
            </a:r>
          </a:p>
          <a:p>
            <a:pPr marL="171450" indent="-171450">
              <a:buFont typeface="Arial" panose="020B0604020202020204" pitchFamily="34" charset="0"/>
              <a:buChar char="•"/>
            </a:pPr>
            <a:r>
              <a:rPr lang="en-GB" sz="1400">
                <a:latin typeface="Century Gothic"/>
              </a:rPr>
              <a:t>More space and equipment – lifts and stairs </a:t>
            </a:r>
          </a:p>
          <a:p>
            <a:pPr marL="171450" indent="-171450">
              <a:buFont typeface="Arial" panose="020B0604020202020204" pitchFamily="34" charset="0"/>
              <a:buChar char="•"/>
            </a:pPr>
            <a:r>
              <a:rPr lang="en-GB" sz="1400">
                <a:latin typeface="Century Gothic"/>
              </a:rPr>
              <a:t>More building services</a:t>
            </a:r>
          </a:p>
          <a:p>
            <a:endParaRPr lang="en-GB" sz="1400">
              <a:latin typeface="Century Gothic" panose="020B0502020202020204" pitchFamily="34" charset="0"/>
            </a:endParaRPr>
          </a:p>
          <a:p>
            <a:r>
              <a:rPr lang="en-GB" sz="1400">
                <a:latin typeface="Century Gothic"/>
              </a:rPr>
              <a:t>Embodied carbon per m</a:t>
            </a:r>
            <a:r>
              <a:rPr lang="en-GB" sz="1400" baseline="30000">
                <a:latin typeface="Century Gothic"/>
              </a:rPr>
              <a:t>2</a:t>
            </a:r>
            <a:r>
              <a:rPr lang="en-GB" sz="1400">
                <a:latin typeface="Century Gothic"/>
              </a:rPr>
              <a:t> can be </a:t>
            </a:r>
            <a:r>
              <a:rPr lang="en-GB" sz="1400" b="1">
                <a:latin typeface="Century Gothic"/>
              </a:rPr>
              <a:t>50% higher </a:t>
            </a:r>
            <a:r>
              <a:rPr lang="en-GB" sz="1400">
                <a:latin typeface="Century Gothic"/>
              </a:rPr>
              <a:t>to provide the same net useable area between high-rise and low-rise construction</a:t>
            </a:r>
          </a:p>
        </p:txBody>
      </p:sp>
      <p:sp>
        <p:nvSpPr>
          <p:cNvPr id="17" name="TextBox 16">
            <a:extLst>
              <a:ext uri="{FF2B5EF4-FFF2-40B4-BE49-F238E27FC236}">
                <a16:creationId xmlns:a16="http://schemas.microsoft.com/office/drawing/2014/main" id="{67949C67-1F03-DDF6-81BE-D35D6408892F}"/>
              </a:ext>
            </a:extLst>
          </p:cNvPr>
          <p:cNvSpPr txBox="1">
            <a:spLocks/>
          </p:cNvSpPr>
          <p:nvPr/>
        </p:nvSpPr>
        <p:spPr>
          <a:xfrm>
            <a:off x="382384" y="1157288"/>
            <a:ext cx="3586199" cy="246063"/>
          </a:xfrm>
          <a:prstGeom prst="rect">
            <a:avLst/>
          </a:prstGeom>
          <a:noFill/>
        </p:spPr>
        <p:txBody>
          <a:bodyPr wrap="square" lIns="0" tIns="0" rIns="0" bIns="0" rtlCol="0" anchor="t">
            <a:spAutoFit/>
          </a:bodyPr>
          <a:lstStyle/>
          <a:p>
            <a:r>
              <a:rPr lang="en-GB" sz="1600" b="1">
                <a:solidFill>
                  <a:schemeClr val="accent5"/>
                </a:solidFill>
                <a:latin typeface="Century Gothic"/>
              </a:rPr>
              <a:t>Wall-to-floor ratio</a:t>
            </a:r>
            <a:endParaRPr lang="en-GB" sz="1200">
              <a:solidFill>
                <a:schemeClr val="accent5"/>
              </a:solidFill>
              <a:latin typeface="Century Gothic"/>
            </a:endParaRPr>
          </a:p>
        </p:txBody>
      </p:sp>
      <p:sp>
        <p:nvSpPr>
          <p:cNvPr id="9" name="TextBox 8">
            <a:extLst>
              <a:ext uri="{FF2B5EF4-FFF2-40B4-BE49-F238E27FC236}">
                <a16:creationId xmlns:a16="http://schemas.microsoft.com/office/drawing/2014/main" id="{052F9229-F158-40D9-A427-9DF5D5C3DC65}"/>
              </a:ext>
            </a:extLst>
          </p:cNvPr>
          <p:cNvSpPr txBox="1">
            <a:spLocks/>
          </p:cNvSpPr>
          <p:nvPr/>
        </p:nvSpPr>
        <p:spPr>
          <a:xfrm>
            <a:off x="2896841" y="3858333"/>
            <a:ext cx="1695450" cy="169277"/>
          </a:xfrm>
          <a:prstGeom prst="rect">
            <a:avLst/>
          </a:prstGeom>
          <a:noFill/>
        </p:spPr>
        <p:txBody>
          <a:bodyPr wrap="square" lIns="0" tIns="0" rIns="0" bIns="0" rtlCol="0">
            <a:spAutoFit/>
          </a:bodyPr>
          <a:lstStyle/>
          <a:p>
            <a:pPr algn="ctr"/>
            <a:r>
              <a:rPr lang="en-GB" sz="1100">
                <a:latin typeface="Century Gothic" panose="020B0502020202020204" pitchFamily="34" charset="0"/>
              </a:rPr>
              <a:t>W2F = 0.35 (good)</a:t>
            </a:r>
          </a:p>
        </p:txBody>
      </p:sp>
      <p:sp>
        <p:nvSpPr>
          <p:cNvPr id="40" name="TextBox 39">
            <a:extLst>
              <a:ext uri="{FF2B5EF4-FFF2-40B4-BE49-F238E27FC236}">
                <a16:creationId xmlns:a16="http://schemas.microsoft.com/office/drawing/2014/main" id="{A2B520FD-4A79-8855-27AC-BF68A0BC084F}"/>
              </a:ext>
            </a:extLst>
          </p:cNvPr>
          <p:cNvSpPr txBox="1">
            <a:spLocks/>
          </p:cNvSpPr>
          <p:nvPr/>
        </p:nvSpPr>
        <p:spPr>
          <a:xfrm>
            <a:off x="457749" y="3858333"/>
            <a:ext cx="1695450" cy="169277"/>
          </a:xfrm>
          <a:prstGeom prst="rect">
            <a:avLst/>
          </a:prstGeom>
          <a:noFill/>
        </p:spPr>
        <p:txBody>
          <a:bodyPr wrap="square" lIns="0" tIns="0" rIns="0" bIns="0" rtlCol="0">
            <a:spAutoFit/>
          </a:bodyPr>
          <a:lstStyle/>
          <a:p>
            <a:pPr algn="ctr"/>
            <a:r>
              <a:rPr lang="en-GB" sz="1100">
                <a:latin typeface="Century Gothic" panose="020B0502020202020204" pitchFamily="34" charset="0"/>
              </a:rPr>
              <a:t>W2F = 0.50 (poor)</a:t>
            </a:r>
          </a:p>
        </p:txBody>
      </p:sp>
      <p:sp>
        <p:nvSpPr>
          <p:cNvPr id="10" name="TextBox 9">
            <a:extLst>
              <a:ext uri="{FF2B5EF4-FFF2-40B4-BE49-F238E27FC236}">
                <a16:creationId xmlns:a16="http://schemas.microsoft.com/office/drawing/2014/main" id="{A5E4A274-5DF9-88B1-72A9-D7AEC471F5EA}"/>
              </a:ext>
            </a:extLst>
          </p:cNvPr>
          <p:cNvSpPr txBox="1">
            <a:spLocks/>
          </p:cNvSpPr>
          <p:nvPr/>
        </p:nvSpPr>
        <p:spPr>
          <a:xfrm>
            <a:off x="732242" y="2037173"/>
            <a:ext cx="413798" cy="169277"/>
          </a:xfrm>
          <a:prstGeom prst="rect">
            <a:avLst/>
          </a:prstGeom>
          <a:noFill/>
        </p:spPr>
        <p:txBody>
          <a:bodyPr wrap="square" lIns="0" tIns="0" rIns="0" bIns="0" rtlCol="0">
            <a:spAutoFit/>
          </a:bodyPr>
          <a:lstStyle/>
          <a:p>
            <a:r>
              <a:rPr lang="en-GB" sz="1100">
                <a:latin typeface="Century Gothic" panose="020B0502020202020204" pitchFamily="34" charset="0"/>
              </a:rPr>
              <a:t>Wall</a:t>
            </a:r>
          </a:p>
        </p:txBody>
      </p:sp>
      <p:sp>
        <p:nvSpPr>
          <p:cNvPr id="25" name="Rectangle 24">
            <a:extLst>
              <a:ext uri="{FF2B5EF4-FFF2-40B4-BE49-F238E27FC236}">
                <a16:creationId xmlns:a16="http://schemas.microsoft.com/office/drawing/2014/main" id="{CC869BFE-6A06-3E9E-5A87-AD784CE463B2}"/>
              </a:ext>
            </a:extLst>
          </p:cNvPr>
          <p:cNvSpPr>
            <a:spLocks/>
          </p:cNvSpPr>
          <p:nvPr/>
        </p:nvSpPr>
        <p:spPr>
          <a:xfrm>
            <a:off x="1165411" y="2049811"/>
            <a:ext cx="144000" cy="144000"/>
          </a:xfrm>
          <a:prstGeom prst="rect">
            <a:avLst/>
          </a:prstGeom>
          <a:solidFill>
            <a:srgbClr val="61C6C4"/>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600"/>
              </a:spcAft>
            </a:pPr>
            <a:endParaRPr lang="en-GB" sz="1400">
              <a:ln>
                <a:noFill/>
              </a:ln>
              <a:solidFill>
                <a:schemeClr val="tx1">
                  <a:lumMod val="85000"/>
                  <a:lumOff val="15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F8852385-98E0-FBF9-A439-0CD6609255D5}"/>
              </a:ext>
            </a:extLst>
          </p:cNvPr>
          <p:cNvSpPr txBox="1">
            <a:spLocks/>
          </p:cNvSpPr>
          <p:nvPr/>
        </p:nvSpPr>
        <p:spPr>
          <a:xfrm>
            <a:off x="1393458" y="2043452"/>
            <a:ext cx="1249010" cy="169277"/>
          </a:xfrm>
          <a:prstGeom prst="rect">
            <a:avLst/>
          </a:prstGeom>
          <a:noFill/>
        </p:spPr>
        <p:txBody>
          <a:bodyPr wrap="square" lIns="0" tIns="0" rIns="0" bIns="0" rtlCol="0">
            <a:spAutoFit/>
          </a:bodyPr>
          <a:lstStyle/>
          <a:p>
            <a:r>
              <a:rPr lang="en-GB" sz="1100">
                <a:latin typeface="Century Gothic" panose="020B0502020202020204" pitchFamily="34" charset="0"/>
              </a:rPr>
              <a:t>Floor</a:t>
            </a:r>
          </a:p>
        </p:txBody>
      </p:sp>
      <p:pic>
        <p:nvPicPr>
          <p:cNvPr id="30" name="Picture 29">
            <a:extLst>
              <a:ext uri="{FF2B5EF4-FFF2-40B4-BE49-F238E27FC236}">
                <a16:creationId xmlns:a16="http://schemas.microsoft.com/office/drawing/2014/main" id="{8217AC82-E433-3A26-4B30-2BF3A5B6A905}"/>
              </a:ext>
            </a:extLst>
          </p:cNvPr>
          <p:cNvPicPr>
            <a:picLocks noChangeAspect="1"/>
          </p:cNvPicPr>
          <p:nvPr/>
        </p:nvPicPr>
        <p:blipFill rotWithShape="1">
          <a:blip r:embed="rId23"/>
          <a:srcRect l="47008" b="16889"/>
          <a:stretch/>
        </p:blipFill>
        <p:spPr>
          <a:xfrm>
            <a:off x="457749" y="2519777"/>
            <a:ext cx="1900094" cy="1048754"/>
          </a:xfrm>
          <a:prstGeom prst="rect">
            <a:avLst/>
          </a:prstGeom>
        </p:spPr>
      </p:pic>
      <p:sp>
        <p:nvSpPr>
          <p:cNvPr id="49" name="Rectangle 48">
            <a:extLst>
              <a:ext uri="{FF2B5EF4-FFF2-40B4-BE49-F238E27FC236}">
                <a16:creationId xmlns:a16="http://schemas.microsoft.com/office/drawing/2014/main" id="{09C5DA94-F268-DAE9-86EA-C5E26F3C95C3}"/>
              </a:ext>
            </a:extLst>
          </p:cNvPr>
          <p:cNvSpPr>
            <a:spLocks/>
          </p:cNvSpPr>
          <p:nvPr/>
        </p:nvSpPr>
        <p:spPr>
          <a:xfrm>
            <a:off x="496871" y="2049811"/>
            <a:ext cx="144000" cy="144000"/>
          </a:xfrm>
          <a:prstGeom prst="rect">
            <a:avLst/>
          </a:prstGeom>
          <a:noFill/>
          <a:ln w="19050">
            <a:solidFill>
              <a:srgbClr val="1B1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600"/>
              </a:spcAft>
            </a:pPr>
            <a:endParaRPr lang="en-GB" sz="1400">
              <a:ln>
                <a:noFill/>
              </a:ln>
              <a:solidFill>
                <a:schemeClr val="tx1">
                  <a:lumMod val="85000"/>
                  <a:lumOff val="15000"/>
                </a:schemeClr>
              </a:solidFill>
              <a:latin typeface="Century Gothic" panose="020B0502020202020204" pitchFamily="34" charset="0"/>
            </a:endParaRPr>
          </a:p>
        </p:txBody>
      </p:sp>
      <p:sp>
        <p:nvSpPr>
          <p:cNvPr id="31" name="Arrow: Right 30">
            <a:extLst>
              <a:ext uri="{FF2B5EF4-FFF2-40B4-BE49-F238E27FC236}">
                <a16:creationId xmlns:a16="http://schemas.microsoft.com/office/drawing/2014/main" id="{D84C22A5-54F4-C439-E303-5693A453A67E}"/>
              </a:ext>
            </a:extLst>
          </p:cNvPr>
          <p:cNvSpPr>
            <a:spLocks/>
          </p:cNvSpPr>
          <p:nvPr/>
        </p:nvSpPr>
        <p:spPr>
          <a:xfrm>
            <a:off x="727125" y="4333773"/>
            <a:ext cx="3585601" cy="383808"/>
          </a:xfrm>
          <a:prstGeom prst="rightArrow">
            <a:avLst/>
          </a:prstGeom>
          <a:solidFill>
            <a:srgbClr val="26BD6F"/>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b="1">
              <a:ln>
                <a:noFill/>
              </a:ln>
              <a:solidFill>
                <a:schemeClr val="tx1">
                  <a:lumMod val="85000"/>
                  <a:lumOff val="15000"/>
                </a:schemeClr>
              </a:solidFill>
              <a:latin typeface="Century Gothic" panose="020B0502020202020204" pitchFamily="34" charset="0"/>
            </a:endParaRPr>
          </a:p>
        </p:txBody>
      </p:sp>
      <p:sp>
        <p:nvSpPr>
          <p:cNvPr id="32" name="TextBox 31">
            <a:extLst>
              <a:ext uri="{FF2B5EF4-FFF2-40B4-BE49-F238E27FC236}">
                <a16:creationId xmlns:a16="http://schemas.microsoft.com/office/drawing/2014/main" id="{65EC2D83-BE58-7FAF-8815-DE04F845BEB7}"/>
              </a:ext>
            </a:extLst>
          </p:cNvPr>
          <p:cNvSpPr txBox="1">
            <a:spLocks/>
          </p:cNvSpPr>
          <p:nvPr/>
        </p:nvSpPr>
        <p:spPr>
          <a:xfrm>
            <a:off x="424425" y="4433344"/>
            <a:ext cx="3888302" cy="184666"/>
          </a:xfrm>
          <a:prstGeom prst="rect">
            <a:avLst/>
          </a:prstGeom>
          <a:noFill/>
        </p:spPr>
        <p:txBody>
          <a:bodyPr wrap="square" lIns="0" tIns="0" rIns="0" bIns="0" rtlCol="0">
            <a:spAutoFit/>
          </a:bodyPr>
          <a:lstStyle/>
          <a:p>
            <a:r>
              <a:rPr lang="en-GB" sz="1200" b="1">
                <a:solidFill>
                  <a:srgbClr val="1B1464"/>
                </a:solidFill>
                <a:latin typeface="Century Gothic" panose="020B0502020202020204" pitchFamily="34" charset="0"/>
              </a:rPr>
              <a:t>Lower Wall to floor (W2F), lower embodied carbon</a:t>
            </a:r>
          </a:p>
        </p:txBody>
      </p:sp>
      <p:pic>
        <p:nvPicPr>
          <p:cNvPr id="33" name="Picture 32">
            <a:extLst>
              <a:ext uri="{FF2B5EF4-FFF2-40B4-BE49-F238E27FC236}">
                <a16:creationId xmlns:a16="http://schemas.microsoft.com/office/drawing/2014/main" id="{9C516DBC-BABC-1C3B-D362-531ADDDF951E}"/>
              </a:ext>
            </a:extLst>
          </p:cNvPr>
          <p:cNvPicPr>
            <a:picLocks noChangeAspect="1"/>
          </p:cNvPicPr>
          <p:nvPr/>
        </p:nvPicPr>
        <p:blipFill rotWithShape="1">
          <a:blip r:embed="rId23"/>
          <a:srcRect r="61088" b="16889"/>
          <a:stretch/>
        </p:blipFill>
        <p:spPr>
          <a:xfrm>
            <a:off x="3046955" y="2519777"/>
            <a:ext cx="1395223" cy="1048754"/>
          </a:xfrm>
          <a:prstGeom prst="rect">
            <a:avLst/>
          </a:prstGeom>
        </p:spPr>
      </p:pic>
      <p:sp>
        <p:nvSpPr>
          <p:cNvPr id="21" name="TextBox 20">
            <a:extLst>
              <a:ext uri="{FF2B5EF4-FFF2-40B4-BE49-F238E27FC236}">
                <a16:creationId xmlns:a16="http://schemas.microsoft.com/office/drawing/2014/main" id="{67E0420D-BBAA-96FF-3D45-8BF82192BA46}"/>
              </a:ext>
            </a:extLst>
          </p:cNvPr>
          <p:cNvSpPr txBox="1">
            <a:spLocks/>
          </p:cNvSpPr>
          <p:nvPr/>
        </p:nvSpPr>
        <p:spPr>
          <a:xfrm>
            <a:off x="402280" y="1646496"/>
            <a:ext cx="1437032" cy="215444"/>
          </a:xfrm>
          <a:prstGeom prst="rect">
            <a:avLst/>
          </a:prstGeom>
          <a:noFill/>
        </p:spPr>
        <p:txBody>
          <a:bodyPr wrap="square" lIns="0" tIns="0" rIns="0" bIns="0" rtlCol="0">
            <a:spAutoFit/>
          </a:bodyPr>
          <a:lstStyle/>
          <a:p>
            <a:r>
              <a:rPr lang="en-GB" sz="1400" b="1">
                <a:solidFill>
                  <a:schemeClr val="tx2"/>
                </a:solidFill>
                <a:latin typeface="Century Gothic" panose="020B0502020202020204" pitchFamily="34" charset="0"/>
              </a:rPr>
              <a:t>Illustrative </a:t>
            </a:r>
            <a:endParaRPr lang="en-GB" sz="1100">
              <a:solidFill>
                <a:srgbClr val="7F7F7F"/>
              </a:solidFill>
              <a:latin typeface="Century Gothic" panose="020B0502020202020204" pitchFamily="34" charset="0"/>
            </a:endParaRPr>
          </a:p>
        </p:txBody>
      </p:sp>
    </p:spTree>
    <p:extLst>
      <p:ext uri="{BB962C8B-B14F-4D97-AF65-F5344CB8AC3E}">
        <p14:creationId xmlns:p14="http://schemas.microsoft.com/office/powerpoint/2010/main" val="2999833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E4C3148-44D9-570F-5ACB-F099C30E4C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AE4C3148-44D9-570F-5ACB-F099C30E4C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3240E8-3E86-7349-E627-C8E46A3E074A}"/>
              </a:ext>
            </a:extLst>
          </p:cNvPr>
          <p:cNvSpPr>
            <a:spLocks noGrp="1"/>
          </p:cNvSpPr>
          <p:nvPr>
            <p:ph type="title"/>
          </p:nvPr>
        </p:nvSpPr>
        <p:spPr>
          <a:xfrm>
            <a:off x="370094" y="228549"/>
            <a:ext cx="11438313" cy="543295"/>
          </a:xfrm>
        </p:spPr>
        <p:txBody>
          <a:bodyPr vert="horz"/>
          <a:lstStyle/>
          <a:p>
            <a:r>
              <a:rPr lang="en-GB" sz="2000"/>
              <a:t>There are many alternative materials to cement, concrete and steel, but to have a lower whole-life carbon impact, they must be sustainably sourced and dealt with correctly at end of life </a:t>
            </a:r>
          </a:p>
        </p:txBody>
      </p:sp>
      <p:sp>
        <p:nvSpPr>
          <p:cNvPr id="3" name="Slide Number Placeholder 2">
            <a:extLst>
              <a:ext uri="{FF2B5EF4-FFF2-40B4-BE49-F238E27FC236}">
                <a16:creationId xmlns:a16="http://schemas.microsoft.com/office/drawing/2014/main" id="{5BADDD1F-0A14-C1AC-63A0-200B9E8C99FD}"/>
              </a:ext>
            </a:extLst>
          </p:cNvPr>
          <p:cNvSpPr>
            <a:spLocks noGrp="1"/>
          </p:cNvSpPr>
          <p:nvPr>
            <p:ph type="sldNum" sz="quarter" idx="11"/>
          </p:nvPr>
        </p:nvSpPr>
        <p:spPr>
          <a:xfrm>
            <a:off x="11314734" y="6532075"/>
            <a:ext cx="505963" cy="374690"/>
          </a:xfrm>
        </p:spPr>
        <p:txBody>
          <a:bodyPr/>
          <a:lstStyle/>
          <a:p>
            <a:fld id="{ABB6D191-819E-455F-BC39-F2381519C0C1}" type="slidenum">
              <a:rPr lang="en-US" noProof="0" smtClean="0"/>
              <a:t>58</a:t>
            </a:fld>
            <a:endParaRPr lang="en-US" noProof="0"/>
          </a:p>
        </p:txBody>
      </p:sp>
      <p:graphicFrame>
        <p:nvGraphicFramePr>
          <p:cNvPr id="8" name="Table 7">
            <a:extLst>
              <a:ext uri="{FF2B5EF4-FFF2-40B4-BE49-F238E27FC236}">
                <a16:creationId xmlns:a16="http://schemas.microsoft.com/office/drawing/2014/main" id="{D326BD5A-F429-D8F3-42CA-E98071A63E28}"/>
              </a:ext>
            </a:extLst>
          </p:cNvPr>
          <p:cNvGraphicFramePr>
            <a:graphicFrameLocks noGrp="1"/>
          </p:cNvGraphicFramePr>
          <p:nvPr/>
        </p:nvGraphicFramePr>
        <p:xfrm>
          <a:off x="429678" y="4113536"/>
          <a:ext cx="11319143" cy="2705100"/>
        </p:xfrm>
        <a:graphic>
          <a:graphicData uri="http://schemas.openxmlformats.org/drawingml/2006/table">
            <a:tbl>
              <a:tblPr firstRow="1">
                <a:tableStyleId>{5C22544A-7EE6-4342-B048-85BDC9FD1C3A}</a:tableStyleId>
              </a:tblPr>
              <a:tblGrid>
                <a:gridCol w="1109915">
                  <a:extLst>
                    <a:ext uri="{9D8B030D-6E8A-4147-A177-3AD203B41FA5}">
                      <a16:colId xmlns:a16="http://schemas.microsoft.com/office/drawing/2014/main" val="2724369949"/>
                    </a:ext>
                  </a:extLst>
                </a:gridCol>
                <a:gridCol w="2714920">
                  <a:extLst>
                    <a:ext uri="{9D8B030D-6E8A-4147-A177-3AD203B41FA5}">
                      <a16:colId xmlns:a16="http://schemas.microsoft.com/office/drawing/2014/main" val="2465121925"/>
                    </a:ext>
                  </a:extLst>
                </a:gridCol>
                <a:gridCol w="4006392">
                  <a:extLst>
                    <a:ext uri="{9D8B030D-6E8A-4147-A177-3AD203B41FA5}">
                      <a16:colId xmlns:a16="http://schemas.microsoft.com/office/drawing/2014/main" val="1072057252"/>
                    </a:ext>
                  </a:extLst>
                </a:gridCol>
                <a:gridCol w="816998">
                  <a:extLst>
                    <a:ext uri="{9D8B030D-6E8A-4147-A177-3AD203B41FA5}">
                      <a16:colId xmlns:a16="http://schemas.microsoft.com/office/drawing/2014/main" val="1913990577"/>
                    </a:ext>
                  </a:extLst>
                </a:gridCol>
                <a:gridCol w="2670918">
                  <a:extLst>
                    <a:ext uri="{9D8B030D-6E8A-4147-A177-3AD203B41FA5}">
                      <a16:colId xmlns:a16="http://schemas.microsoft.com/office/drawing/2014/main" val="3041557968"/>
                    </a:ext>
                  </a:extLst>
                </a:gridCol>
              </a:tblGrid>
              <a:tr h="370840">
                <a:tc>
                  <a:txBody>
                    <a:bodyPr/>
                    <a:lstStyle/>
                    <a:p>
                      <a:pPr algn="ctr"/>
                      <a:r>
                        <a:rPr lang="en-GB" sz="1200">
                          <a:latin typeface="Century Gothic" panose="020B0502020202020204" pitchFamily="34" charset="0"/>
                        </a:rPr>
                        <a:t>Low-carbon material</a:t>
                      </a:r>
                    </a:p>
                  </a:txBody>
                  <a:tcPr anchor="ctr">
                    <a:solidFill>
                      <a:schemeClr val="tx2"/>
                    </a:solidFill>
                  </a:tcPr>
                </a:tc>
                <a:tc>
                  <a:txBody>
                    <a:bodyPr/>
                    <a:lstStyle/>
                    <a:p>
                      <a:pPr algn="ctr"/>
                      <a:r>
                        <a:rPr lang="en-GB" sz="1200">
                          <a:latin typeface="Century Gothic" panose="020B0502020202020204" pitchFamily="34" charset="0"/>
                        </a:rPr>
                        <a:t>Description and main uses</a:t>
                      </a:r>
                    </a:p>
                  </a:txBody>
                  <a:tcPr anchor="ctr">
                    <a:solidFill>
                      <a:schemeClr val="tx2"/>
                    </a:solidFill>
                  </a:tcPr>
                </a:tc>
                <a:tc>
                  <a:txBody>
                    <a:bodyPr/>
                    <a:lstStyle/>
                    <a:p>
                      <a:pPr algn="ctr"/>
                      <a:r>
                        <a:rPr lang="en-GB" sz="1200">
                          <a:latin typeface="Century Gothic" panose="020B0502020202020204" pitchFamily="34" charset="0"/>
                        </a:rPr>
                        <a:t>How certain is low whole-life embodied carbon?</a:t>
                      </a:r>
                    </a:p>
                  </a:txBody>
                  <a:tcPr anchor="ctr">
                    <a:solidFill>
                      <a:schemeClr val="accent1"/>
                    </a:solidFill>
                  </a:tcPr>
                </a:tc>
                <a:tc>
                  <a:txBody>
                    <a:bodyPr/>
                    <a:lstStyle/>
                    <a:p>
                      <a:pPr algn="ctr"/>
                      <a:r>
                        <a:rPr lang="en-GB" sz="1200">
                          <a:latin typeface="Century Gothic" panose="020B0502020202020204" pitchFamily="34" charset="0"/>
                        </a:rPr>
                        <a:t>Current market scale</a:t>
                      </a:r>
                    </a:p>
                  </a:txBody>
                  <a:tcPr anchor="ctr">
                    <a:solidFill>
                      <a:schemeClr val="tx2"/>
                    </a:solidFill>
                  </a:tcPr>
                </a:tc>
                <a:tc>
                  <a:txBody>
                    <a:bodyPr/>
                    <a:lstStyle/>
                    <a:p>
                      <a:pPr algn="ctr"/>
                      <a:r>
                        <a:rPr lang="en-GB" sz="1200">
                          <a:latin typeface="Century Gothic" panose="020B0502020202020204" pitchFamily="34" charset="0"/>
                        </a:rPr>
                        <a:t>Potential to scale further </a:t>
                      </a:r>
                    </a:p>
                  </a:txBody>
                  <a:tcPr anchor="ctr">
                    <a:solidFill>
                      <a:schemeClr val="tx2"/>
                    </a:solidFill>
                  </a:tcPr>
                </a:tc>
                <a:extLst>
                  <a:ext uri="{0D108BD9-81ED-4DB2-BD59-A6C34878D82A}">
                    <a16:rowId xmlns:a16="http://schemas.microsoft.com/office/drawing/2014/main" val="2324804579"/>
                  </a:ext>
                </a:extLst>
              </a:tr>
              <a:tr h="370840">
                <a:tc>
                  <a:txBody>
                    <a:bodyPr/>
                    <a:lstStyle/>
                    <a:p>
                      <a:r>
                        <a:rPr lang="en-GB" sz="1200">
                          <a:latin typeface="Century Gothic" panose="020B0502020202020204" pitchFamily="34" charset="0"/>
                        </a:rPr>
                        <a:t>Timber</a:t>
                      </a:r>
                    </a:p>
                  </a:txBody>
                  <a:tcPr anchor="ct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50" kern="1200">
                          <a:solidFill>
                            <a:schemeClr val="dk1"/>
                          </a:solidFill>
                          <a:effectLst/>
                          <a:latin typeface="Century Gothic" panose="020B0502020202020204" pitchFamily="34" charset="0"/>
                          <a:ea typeface="+mn-ea"/>
                          <a:cs typeface="+mn-cs"/>
                        </a:rPr>
                        <a:t>Softwood: window and door frames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50" kern="1200">
                          <a:solidFill>
                            <a:schemeClr val="dk1"/>
                          </a:solidFill>
                          <a:effectLst/>
                          <a:latin typeface="Century Gothic" panose="020B0502020202020204" pitchFamily="34" charset="0"/>
                          <a:ea typeface="+mn-ea"/>
                          <a:cs typeface="+mn-cs"/>
                        </a:rPr>
                        <a:t>Glued-laminated timber: load bearing elements such as rafters, beams, slabs and columns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50" kern="1200">
                          <a:solidFill>
                            <a:schemeClr val="dk1"/>
                          </a:solidFill>
                          <a:effectLst/>
                          <a:latin typeface="Century Gothic" panose="020B0502020202020204" pitchFamily="34" charset="0"/>
                          <a:ea typeface="+mn-ea"/>
                          <a:cs typeface="+mn-cs"/>
                        </a:rPr>
                        <a:t>Cross-laminated timbe: structures, walls and floors.</a:t>
                      </a:r>
                    </a:p>
                    <a:p>
                      <a:pPr>
                        <a:spcAft>
                          <a:spcPts val="300"/>
                        </a:spcAft>
                      </a:pPr>
                      <a:endParaRPr lang="en-GB" sz="600">
                        <a:latin typeface="Century Gothic" panose="020B0502020202020204" pitchFamily="34" charset="0"/>
                      </a:endParaRPr>
                    </a:p>
                  </a:txBody>
                  <a:tcPr anchor="ctr"/>
                </a:tc>
                <a:tc>
                  <a:txBody>
                    <a:bodyPr/>
                    <a:lstStyle/>
                    <a:p>
                      <a:pPr algn="ctr">
                        <a:spcAft>
                          <a:spcPts val="300"/>
                        </a:spcAft>
                      </a:pPr>
                      <a:r>
                        <a:rPr lang="en-GB" sz="1200" b="1" dirty="0">
                          <a:solidFill>
                            <a:schemeClr val="accent5"/>
                          </a:solidFill>
                          <a:latin typeface="Century Gothic" panose="020B0502020202020204" pitchFamily="34" charset="0"/>
                        </a:rPr>
                        <a:t>Low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50" dirty="0">
                          <a:solidFill>
                            <a:schemeClr val="tx1"/>
                          </a:solidFill>
                          <a:latin typeface="Century Gothic" panose="020B0502020202020204" pitchFamily="34" charset="0"/>
                        </a:rPr>
                        <a:t>Producing timber for construction produces around 100-200 kg </a:t>
                      </a:r>
                      <a:r>
                        <a:rPr lang="en-GB" sz="1050" dirty="0" err="1">
                          <a:solidFill>
                            <a:schemeClr val="tx1"/>
                          </a:solidFill>
                          <a:latin typeface="Century Gothic" panose="020B0502020202020204" pitchFamily="34" charset="0"/>
                        </a:rPr>
                        <a:t>CO₂e</a:t>
                      </a:r>
                      <a:r>
                        <a:rPr lang="en-GB" sz="1050" dirty="0">
                          <a:solidFill>
                            <a:schemeClr val="tx1"/>
                          </a:solidFill>
                          <a:latin typeface="Century Gothic" panose="020B0502020202020204" pitchFamily="34" charset="0"/>
                        </a:rPr>
                        <a:t>/m³ - but highly variable; 50% of emissions due to transporting material to site  </a:t>
                      </a:r>
                      <a:endParaRPr lang="en-GB" sz="1050" b="0" dirty="0">
                        <a:solidFill>
                          <a:schemeClr val="dk1"/>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50" b="0" dirty="0">
                          <a:solidFill>
                            <a:schemeClr val="tx1"/>
                          </a:solidFill>
                          <a:latin typeface="Century Gothic" panose="020B0502020202020204" pitchFamily="34" charset="0"/>
                        </a:rPr>
                        <a:t>Timber stores carbon over its lifetime in a building, but to realise benefits over concrete and steel, it crucially must be:</a:t>
                      </a:r>
                    </a:p>
                    <a:p>
                      <a:pPr marL="442913" lvl="1" indent="-179388" algn="l">
                        <a:spcAft>
                          <a:spcPts val="300"/>
                        </a:spcAft>
                        <a:buFont typeface="Wingdings" panose="05000000000000000000" pitchFamily="2" charset="2"/>
                        <a:buChar char="Ø"/>
                      </a:pPr>
                      <a:r>
                        <a:rPr lang="en-GB" sz="1050" b="0" dirty="0">
                          <a:solidFill>
                            <a:schemeClr val="tx1"/>
                          </a:solidFill>
                          <a:latin typeface="Century Gothic" panose="020B0502020202020204" pitchFamily="34" charset="0"/>
                        </a:rPr>
                        <a:t>Sustainably sourced with replanting </a:t>
                      </a:r>
                    </a:p>
                    <a:p>
                      <a:pPr marL="442913" lvl="1" indent="-179388" algn="l">
                        <a:spcAft>
                          <a:spcPts val="300"/>
                        </a:spcAft>
                        <a:buFont typeface="Wingdings" panose="05000000000000000000" pitchFamily="2" charset="2"/>
                        <a:buChar char="Ø"/>
                      </a:pPr>
                      <a:r>
                        <a:rPr lang="en-GB" sz="1050" b="0" dirty="0">
                          <a:solidFill>
                            <a:schemeClr val="tx1"/>
                          </a:solidFill>
                          <a:latin typeface="Century Gothic" panose="020B0502020202020204" pitchFamily="34" charset="0"/>
                        </a:rPr>
                        <a:t>Reused or recycled at end-of-life </a:t>
                      </a:r>
                    </a:p>
                    <a:p>
                      <a:pPr marL="442913" lvl="1" indent="-179388" algn="l">
                        <a:spcAft>
                          <a:spcPts val="300"/>
                        </a:spcAft>
                        <a:buFont typeface="Wingdings" panose="05000000000000000000" pitchFamily="2" charset="2"/>
                        <a:buChar char="Ø"/>
                      </a:pPr>
                      <a:r>
                        <a:rPr lang="en-GB" sz="1050" b="0" dirty="0">
                          <a:solidFill>
                            <a:schemeClr val="tx1"/>
                          </a:solidFill>
                          <a:latin typeface="Century Gothic" panose="020B0502020202020204" pitchFamily="34" charset="0"/>
                        </a:rPr>
                        <a:t>Or, if burned, combustion emissions must be captured </a:t>
                      </a:r>
                      <a:endParaRPr lang="en-GB" sz="1200" b="0" dirty="0">
                        <a:solidFill>
                          <a:schemeClr val="accent5"/>
                        </a:solidFill>
                        <a:latin typeface="Century Gothic" panose="020B0502020202020204" pitchFamily="34" charset="0"/>
                      </a:endParaRPr>
                    </a:p>
                  </a:txBody>
                  <a:tcPr anchor="ctr"/>
                </a:tc>
                <a:tc>
                  <a:txBody>
                    <a:bodyPr/>
                    <a:lstStyle/>
                    <a:p>
                      <a:pPr marL="0" indent="0" algn="ctr">
                        <a:spcAft>
                          <a:spcPts val="300"/>
                        </a:spcAft>
                        <a:buFont typeface="Arial" panose="020B0604020202020204" pitchFamily="34" charset="0"/>
                        <a:buNone/>
                      </a:pPr>
                      <a:r>
                        <a:rPr lang="en-GB" sz="1200" b="1">
                          <a:solidFill>
                            <a:srgbClr val="00B050"/>
                          </a:solidFill>
                          <a:latin typeface="Century Gothic" panose="020B0502020202020204" pitchFamily="34" charset="0"/>
                        </a:rPr>
                        <a:t>Mass market</a:t>
                      </a:r>
                    </a:p>
                  </a:txBody>
                  <a:tcPr anchor="ctr"/>
                </a:tc>
                <a:tc>
                  <a:txBody>
                    <a:bodyPr/>
                    <a:lstStyle/>
                    <a:p>
                      <a:pPr marL="0" indent="0" algn="ctr">
                        <a:spcAft>
                          <a:spcPts val="300"/>
                        </a:spcAft>
                        <a:buFont typeface="Arial" panose="020B0604020202020204" pitchFamily="34" charset="0"/>
                        <a:buNone/>
                      </a:pPr>
                      <a:r>
                        <a:rPr lang="en-GB" sz="1200" b="1" dirty="0">
                          <a:solidFill>
                            <a:srgbClr val="FFC000"/>
                          </a:solidFill>
                          <a:latin typeface="Century Gothic" panose="020B0502020202020204" pitchFamily="34" charset="0"/>
                        </a:rPr>
                        <a:t>Medium </a:t>
                      </a:r>
                    </a:p>
                    <a:p>
                      <a:pPr marL="84138" indent="-84138">
                        <a:spcAft>
                          <a:spcPts val="300"/>
                        </a:spcAft>
                        <a:buFont typeface="Arial" panose="020B0604020202020204" pitchFamily="34" charset="0"/>
                        <a:buChar char="•"/>
                      </a:pPr>
                      <a:r>
                        <a:rPr lang="en-GB" sz="1050" dirty="0">
                          <a:solidFill>
                            <a:schemeClr val="tx1"/>
                          </a:solidFill>
                          <a:latin typeface="Century Gothic" panose="020B0502020202020204" pitchFamily="34" charset="0"/>
                        </a:rPr>
                        <a:t>Supply of sustainability-produced timber is limited </a:t>
                      </a:r>
                    </a:p>
                    <a:p>
                      <a:pPr marL="84138" indent="-84138">
                        <a:spcAft>
                          <a:spcPts val="300"/>
                        </a:spcAft>
                        <a:buFont typeface="Arial" panose="020B0604020202020204" pitchFamily="34" charset="0"/>
                        <a:buChar char="•"/>
                      </a:pPr>
                      <a:r>
                        <a:rPr lang="en-GB" sz="1050" dirty="0">
                          <a:solidFill>
                            <a:schemeClr val="tx1"/>
                          </a:solidFill>
                          <a:latin typeface="Century Gothic" panose="020B0502020202020204" pitchFamily="34" charset="0"/>
                        </a:rPr>
                        <a:t>Risks of fire, rot and pests must be managed </a:t>
                      </a:r>
                    </a:p>
                  </a:txBody>
                  <a:tcPr anchor="ctr"/>
                </a:tc>
                <a:extLst>
                  <a:ext uri="{0D108BD9-81ED-4DB2-BD59-A6C34878D82A}">
                    <a16:rowId xmlns:a16="http://schemas.microsoft.com/office/drawing/2014/main" val="1722800015"/>
                  </a:ext>
                </a:extLst>
              </a:tr>
            </a:tbl>
          </a:graphicData>
        </a:graphic>
      </p:graphicFrame>
      <p:sp>
        <p:nvSpPr>
          <p:cNvPr id="31" name="Arrow: Down 30">
            <a:extLst>
              <a:ext uri="{FF2B5EF4-FFF2-40B4-BE49-F238E27FC236}">
                <a16:creationId xmlns:a16="http://schemas.microsoft.com/office/drawing/2014/main" id="{0844065A-13DF-6D30-B889-5669DDFBFB7E}"/>
              </a:ext>
            </a:extLst>
          </p:cNvPr>
          <p:cNvSpPr/>
          <p:nvPr/>
        </p:nvSpPr>
        <p:spPr>
          <a:xfrm>
            <a:off x="6117020" y="3781325"/>
            <a:ext cx="294471" cy="327707"/>
          </a:xfrm>
          <a:prstGeom prst="down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2" name="TextBox 31">
            <a:extLst>
              <a:ext uri="{FF2B5EF4-FFF2-40B4-BE49-F238E27FC236}">
                <a16:creationId xmlns:a16="http://schemas.microsoft.com/office/drawing/2014/main" id="{BD95AFEB-1308-0C47-76CF-35E666EC7050}"/>
              </a:ext>
            </a:extLst>
          </p:cNvPr>
          <p:cNvSpPr txBox="1"/>
          <p:nvPr/>
        </p:nvSpPr>
        <p:spPr>
          <a:xfrm>
            <a:off x="194087" y="899874"/>
            <a:ext cx="9732579" cy="246221"/>
          </a:xfrm>
          <a:prstGeom prst="rect">
            <a:avLst/>
          </a:prstGeom>
          <a:noFill/>
        </p:spPr>
        <p:txBody>
          <a:bodyPr wrap="square" lIns="0" tIns="0" rIns="0" bIns="0" rtlCol="0">
            <a:spAutoFit/>
          </a:bodyPr>
          <a:lstStyle/>
          <a:p>
            <a:pPr algn="l"/>
            <a:r>
              <a:rPr lang="en-GB" sz="1600" b="1" i="1">
                <a:latin typeface="Century Gothic" panose="020B0502020202020204" pitchFamily="34" charset="0"/>
              </a:rPr>
              <a:t>Four questions determine the whole-life carbon impact of alternative materials </a:t>
            </a:r>
          </a:p>
        </p:txBody>
      </p:sp>
      <p:graphicFrame>
        <p:nvGraphicFramePr>
          <p:cNvPr id="50" name="Table 49">
            <a:extLst>
              <a:ext uri="{FF2B5EF4-FFF2-40B4-BE49-F238E27FC236}">
                <a16:creationId xmlns:a16="http://schemas.microsoft.com/office/drawing/2014/main" id="{CFA42614-0D0F-3325-B27A-3FE5ABCD3351}"/>
              </a:ext>
            </a:extLst>
          </p:cNvPr>
          <p:cNvGraphicFramePr>
            <a:graphicFrameLocks noGrp="1"/>
          </p:cNvGraphicFramePr>
          <p:nvPr/>
        </p:nvGraphicFramePr>
        <p:xfrm>
          <a:off x="620960" y="1333134"/>
          <a:ext cx="10992120" cy="2219111"/>
        </p:xfrm>
        <a:graphic>
          <a:graphicData uri="http://schemas.openxmlformats.org/drawingml/2006/table">
            <a:tbl>
              <a:tblPr firstRow="1">
                <a:tableStyleId>{5C22544A-7EE6-4342-B048-85BDC9FD1C3A}</a:tableStyleId>
              </a:tblPr>
              <a:tblGrid>
                <a:gridCol w="3664040">
                  <a:extLst>
                    <a:ext uri="{9D8B030D-6E8A-4147-A177-3AD203B41FA5}">
                      <a16:colId xmlns:a16="http://schemas.microsoft.com/office/drawing/2014/main" val="3851085803"/>
                    </a:ext>
                  </a:extLst>
                </a:gridCol>
                <a:gridCol w="6425041">
                  <a:extLst>
                    <a:ext uri="{9D8B030D-6E8A-4147-A177-3AD203B41FA5}">
                      <a16:colId xmlns:a16="http://schemas.microsoft.com/office/drawing/2014/main" val="3115363170"/>
                    </a:ext>
                  </a:extLst>
                </a:gridCol>
                <a:gridCol w="903039">
                  <a:extLst>
                    <a:ext uri="{9D8B030D-6E8A-4147-A177-3AD203B41FA5}">
                      <a16:colId xmlns:a16="http://schemas.microsoft.com/office/drawing/2014/main" val="3020961498"/>
                    </a:ext>
                  </a:extLst>
                </a:gridCol>
              </a:tblGrid>
              <a:tr h="402599">
                <a:tc>
                  <a:txBody>
                    <a:bodyPr/>
                    <a:lstStyle/>
                    <a:p>
                      <a:r>
                        <a:rPr lang="en-GB" sz="1400">
                          <a:latin typeface="Century Gothic" panose="020B0502020202020204" pitchFamily="34" charset="0"/>
                        </a:rPr>
                        <a:t>Key question </a:t>
                      </a:r>
                    </a:p>
                  </a:txBody>
                  <a:tcPr>
                    <a:solidFill>
                      <a:srgbClr val="00A7B5"/>
                    </a:solidFill>
                  </a:tcPr>
                </a:tc>
                <a:tc gridSpan="2">
                  <a:txBody>
                    <a:bodyPr/>
                    <a:lstStyle/>
                    <a:p>
                      <a:r>
                        <a:rPr lang="en-GB" sz="1400">
                          <a:latin typeface="Century Gothic" panose="020B0502020202020204" pitchFamily="34" charset="0"/>
                        </a:rPr>
                        <a:t>Risk of adverse impact on whole-life carbon </a:t>
                      </a:r>
                    </a:p>
                  </a:txBody>
                  <a:tcPr>
                    <a:solidFill>
                      <a:srgbClr val="00A7B5"/>
                    </a:solidFill>
                  </a:tcPr>
                </a:tc>
                <a:tc hMerge="1">
                  <a:txBody>
                    <a:bodyPr/>
                    <a:lstStyle/>
                    <a:p>
                      <a:endParaRPr/>
                    </a:p>
                  </a:txBody>
                  <a:tcPr/>
                </a:tc>
                <a:extLst>
                  <a:ext uri="{0D108BD9-81ED-4DB2-BD59-A6C34878D82A}">
                    <a16:rowId xmlns:a16="http://schemas.microsoft.com/office/drawing/2014/main" val="354661264"/>
                  </a:ext>
                </a:extLst>
              </a:tr>
              <a:tr h="463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How much carbon is generated from producing the material (e.g., manufacturing and transport)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n>
                            <a:noFill/>
                          </a:ln>
                          <a:solidFill>
                            <a:schemeClr val="tx1">
                              <a:lumMod val="85000"/>
                              <a:lumOff val="15000"/>
                            </a:schemeClr>
                          </a:solidFill>
                          <a:latin typeface="Century Gothic" panose="020B0502020202020204" pitchFamily="34" charset="0"/>
                        </a:rPr>
                        <a:t>In almost all cases, carbon is lower than cement/concrete/steel. Using local materials to reduce transport emissions is key. </a:t>
                      </a:r>
                    </a:p>
                  </a:txBody>
                  <a:tcPr/>
                </a:tc>
                <a:tc>
                  <a:txBody>
                    <a:bodyPr/>
                    <a:lstStyle/>
                    <a:p>
                      <a:r>
                        <a:rPr lang="en-GB" sz="1100" b="1">
                          <a:solidFill>
                            <a:srgbClr val="00B050"/>
                          </a:solidFill>
                          <a:latin typeface="Century Gothic" panose="020B0502020202020204" pitchFamily="34" charset="0"/>
                        </a:rPr>
                        <a:t>Low </a:t>
                      </a:r>
                    </a:p>
                  </a:txBody>
                  <a:tcPr/>
                </a:tc>
                <a:extLst>
                  <a:ext uri="{0D108BD9-81ED-4DB2-BD59-A6C34878D82A}">
                    <a16:rowId xmlns:a16="http://schemas.microsoft.com/office/drawing/2014/main" val="3668464498"/>
                  </a:ext>
                </a:extLst>
              </a:tr>
              <a:tr h="463264">
                <a:tc>
                  <a:txBody>
                    <a:bodyPr/>
                    <a:lstStyle/>
                    <a:p>
                      <a:r>
                        <a:rPr lang="en-GB" sz="1100" b="1">
                          <a:latin typeface="Century Gothic" panose="020B0502020202020204" pitchFamily="34" charset="0"/>
                        </a:rPr>
                        <a:t>Is the material sustainably sourced?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n>
                            <a:noFill/>
                          </a:ln>
                          <a:solidFill>
                            <a:schemeClr val="tx1">
                              <a:lumMod val="85000"/>
                              <a:lumOff val="15000"/>
                            </a:schemeClr>
                          </a:solidFill>
                          <a:latin typeface="Century Gothic" panose="020B0502020202020204" pitchFamily="34" charset="0"/>
                        </a:rPr>
                        <a:t>Bio-based material must be cut down at the optimal time and replanted.</a:t>
                      </a:r>
                    </a:p>
                  </a:txBody>
                  <a:tcPr/>
                </a:tc>
                <a:tc>
                  <a:txBody>
                    <a:bodyPr/>
                    <a:lstStyle/>
                    <a:p>
                      <a:r>
                        <a:rPr lang="en-GB" sz="1200" b="1" kern="1200">
                          <a:solidFill>
                            <a:schemeClr val="accent5"/>
                          </a:solidFill>
                          <a:latin typeface="Century Gothic" panose="020B0502020202020204" pitchFamily="34" charset="0"/>
                          <a:ea typeface="+mn-ea"/>
                          <a:cs typeface="+mn-cs"/>
                        </a:rPr>
                        <a:t>High </a:t>
                      </a:r>
                    </a:p>
                  </a:txBody>
                  <a:tcPr/>
                </a:tc>
                <a:extLst>
                  <a:ext uri="{0D108BD9-81ED-4DB2-BD59-A6C34878D82A}">
                    <a16:rowId xmlns:a16="http://schemas.microsoft.com/office/drawing/2014/main" val="4206022185"/>
                  </a:ext>
                </a:extLst>
              </a:tr>
              <a:tr h="463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Is carbon further sequestered during the building’s lifetime?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n>
                            <a:noFill/>
                          </a:ln>
                          <a:solidFill>
                            <a:schemeClr val="tx1">
                              <a:lumMod val="85000"/>
                              <a:lumOff val="15000"/>
                            </a:schemeClr>
                          </a:solidFill>
                          <a:latin typeface="Century Gothic" panose="020B0502020202020204" pitchFamily="34" charset="0"/>
                        </a:rPr>
                        <a:t>Some materials are able to further sequester carbon, in addition to storing existing sequestered carbon. </a:t>
                      </a:r>
                    </a:p>
                  </a:txBody>
                  <a:tcPr/>
                </a:tc>
                <a:tc>
                  <a:txBody>
                    <a:bodyPr/>
                    <a:lstStyle/>
                    <a:p>
                      <a:pPr marL="0" algn="l" defTabSz="914400" rtl="0" eaLnBrk="1" latinLnBrk="0" hangingPunct="1"/>
                      <a:r>
                        <a:rPr lang="en-GB" sz="1100" b="1" kern="1200">
                          <a:solidFill>
                            <a:srgbClr val="00B050"/>
                          </a:solidFill>
                          <a:latin typeface="Century Gothic" panose="020B0502020202020204" pitchFamily="34" charset="0"/>
                          <a:ea typeface="+mn-ea"/>
                          <a:cs typeface="+mn-cs"/>
                        </a:rPr>
                        <a:t>Low </a:t>
                      </a:r>
                    </a:p>
                  </a:txBody>
                  <a:tcPr/>
                </a:tc>
                <a:extLst>
                  <a:ext uri="{0D108BD9-81ED-4DB2-BD59-A6C34878D82A}">
                    <a16:rowId xmlns:a16="http://schemas.microsoft.com/office/drawing/2014/main" val="4224283130"/>
                  </a:ext>
                </a:extLst>
              </a:tr>
              <a:tr h="402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How is the material dealt with at end of life?</a:t>
                      </a:r>
                    </a:p>
                  </a:txBody>
                  <a:tcPr/>
                </a:tc>
                <a:tc>
                  <a:txBody>
                    <a:bodyPr/>
                    <a:lstStyle/>
                    <a:p>
                      <a:r>
                        <a:rPr lang="en-GB" sz="1100">
                          <a:latin typeface="Century Gothic" panose="020B0502020202020204" pitchFamily="34" charset="0"/>
                        </a:rPr>
                        <a:t>If material is not reused, recycled or burned with carbon capture, then whole-life carbon impacts can be greater than steel and cement. </a:t>
                      </a:r>
                    </a:p>
                  </a:txBody>
                  <a:tcPr/>
                </a:tc>
                <a:tc>
                  <a:txBody>
                    <a:bodyPr/>
                    <a:lstStyle/>
                    <a:p>
                      <a:pPr marL="0" algn="l" defTabSz="914400" rtl="0" eaLnBrk="1" latinLnBrk="0" hangingPunct="1"/>
                      <a:r>
                        <a:rPr lang="en-GB" sz="1200" b="1" kern="1200">
                          <a:solidFill>
                            <a:schemeClr val="accent5"/>
                          </a:solidFill>
                          <a:latin typeface="Century Gothic" panose="020B0502020202020204" pitchFamily="34" charset="0"/>
                          <a:ea typeface="+mn-ea"/>
                          <a:cs typeface="+mn-cs"/>
                        </a:rPr>
                        <a:t>High </a:t>
                      </a:r>
                    </a:p>
                  </a:txBody>
                  <a:tcPr/>
                </a:tc>
                <a:extLst>
                  <a:ext uri="{0D108BD9-81ED-4DB2-BD59-A6C34878D82A}">
                    <a16:rowId xmlns:a16="http://schemas.microsoft.com/office/drawing/2014/main" val="356002857"/>
                  </a:ext>
                </a:extLst>
              </a:tr>
            </a:tbl>
          </a:graphicData>
        </a:graphic>
      </p:graphicFrame>
      <p:sp>
        <p:nvSpPr>
          <p:cNvPr id="52" name="Oval 51">
            <a:extLst>
              <a:ext uri="{FF2B5EF4-FFF2-40B4-BE49-F238E27FC236}">
                <a16:creationId xmlns:a16="http://schemas.microsoft.com/office/drawing/2014/main" id="{59A9C9EC-330A-B6AD-D8FD-F63A308241BB}"/>
              </a:ext>
            </a:extLst>
          </p:cNvPr>
          <p:cNvSpPr/>
          <p:nvPr/>
        </p:nvSpPr>
        <p:spPr>
          <a:xfrm>
            <a:off x="194087" y="1907197"/>
            <a:ext cx="358174" cy="32592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tx1">
                    <a:lumMod val="85000"/>
                    <a:lumOff val="15000"/>
                  </a:schemeClr>
                </a:solidFill>
                <a:latin typeface="Century Gothic" panose="020B0502020202020204" pitchFamily="34" charset="0"/>
              </a:rPr>
              <a:t>1</a:t>
            </a:r>
          </a:p>
        </p:txBody>
      </p:sp>
      <p:sp>
        <p:nvSpPr>
          <p:cNvPr id="53" name="Oval 52">
            <a:extLst>
              <a:ext uri="{FF2B5EF4-FFF2-40B4-BE49-F238E27FC236}">
                <a16:creationId xmlns:a16="http://schemas.microsoft.com/office/drawing/2014/main" id="{FDB51709-A550-20E3-9B61-D582F082FED2}"/>
              </a:ext>
            </a:extLst>
          </p:cNvPr>
          <p:cNvSpPr/>
          <p:nvPr/>
        </p:nvSpPr>
        <p:spPr>
          <a:xfrm>
            <a:off x="194087" y="2321681"/>
            <a:ext cx="358174" cy="32592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ln>
                  <a:noFill/>
                </a:ln>
                <a:solidFill>
                  <a:schemeClr val="tx1">
                    <a:lumMod val="85000"/>
                    <a:lumOff val="15000"/>
                  </a:schemeClr>
                </a:solidFill>
                <a:latin typeface="Century Gothic" panose="020B0502020202020204" pitchFamily="34" charset="0"/>
              </a:rPr>
              <a:t>2</a:t>
            </a:r>
          </a:p>
        </p:txBody>
      </p:sp>
      <p:sp>
        <p:nvSpPr>
          <p:cNvPr id="54" name="Oval 53">
            <a:extLst>
              <a:ext uri="{FF2B5EF4-FFF2-40B4-BE49-F238E27FC236}">
                <a16:creationId xmlns:a16="http://schemas.microsoft.com/office/drawing/2014/main" id="{D9120AF0-DFDA-6D41-1605-7DE9AE5965BA}"/>
              </a:ext>
            </a:extLst>
          </p:cNvPr>
          <p:cNvSpPr/>
          <p:nvPr/>
        </p:nvSpPr>
        <p:spPr>
          <a:xfrm>
            <a:off x="194087" y="2727236"/>
            <a:ext cx="358174" cy="32592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solidFill>
                  <a:schemeClr val="tx1">
                    <a:lumMod val="85000"/>
                    <a:lumOff val="15000"/>
                  </a:schemeClr>
                </a:solidFill>
                <a:latin typeface="Century Gothic" panose="020B0502020202020204" pitchFamily="34" charset="0"/>
              </a:rPr>
              <a:t>3</a:t>
            </a:r>
            <a:endParaRPr lang="en-GB" sz="1400">
              <a:ln>
                <a:noFill/>
              </a:ln>
              <a:solidFill>
                <a:schemeClr val="tx1">
                  <a:lumMod val="85000"/>
                  <a:lumOff val="15000"/>
                </a:schemeClr>
              </a:solidFill>
              <a:latin typeface="Century Gothic" panose="020B0502020202020204" pitchFamily="34" charset="0"/>
            </a:endParaRPr>
          </a:p>
        </p:txBody>
      </p:sp>
      <p:sp>
        <p:nvSpPr>
          <p:cNvPr id="55" name="Oval 54">
            <a:extLst>
              <a:ext uri="{FF2B5EF4-FFF2-40B4-BE49-F238E27FC236}">
                <a16:creationId xmlns:a16="http://schemas.microsoft.com/office/drawing/2014/main" id="{E829AA62-D68C-F020-FF61-23EBF31CC319}"/>
              </a:ext>
            </a:extLst>
          </p:cNvPr>
          <p:cNvSpPr/>
          <p:nvPr/>
        </p:nvSpPr>
        <p:spPr>
          <a:xfrm>
            <a:off x="194087" y="3141720"/>
            <a:ext cx="358174" cy="32592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a:solidFill>
                  <a:schemeClr val="tx1">
                    <a:lumMod val="85000"/>
                    <a:lumOff val="15000"/>
                  </a:schemeClr>
                </a:solidFill>
                <a:latin typeface="Century Gothic" panose="020B0502020202020204" pitchFamily="34" charset="0"/>
              </a:rPr>
              <a:t>4</a:t>
            </a:r>
            <a:endParaRPr lang="en-GB" sz="1400">
              <a:ln>
                <a:noFill/>
              </a:ln>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2429917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115F-1A0C-A977-9184-92694034D07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FAAEDE1-0FA6-C6EE-BAAC-2F99DA08E2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2FAAEDE1-0FA6-C6EE-BAAC-2F99DA08E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6C59A69-9A7F-8D3E-7EDF-52A26A4E5CED}"/>
              </a:ext>
            </a:extLst>
          </p:cNvPr>
          <p:cNvSpPr>
            <a:spLocks noGrp="1"/>
          </p:cNvSpPr>
          <p:nvPr>
            <p:ph type="sldNum" sz="quarter" idx="11"/>
          </p:nvPr>
        </p:nvSpPr>
        <p:spPr/>
        <p:txBody>
          <a:bodyPr/>
          <a:lstStyle/>
          <a:p>
            <a:fld id="{ABB6D191-819E-455F-BC39-F2381519C0C1}" type="slidenum">
              <a:rPr lang="en-US" noProof="0" smtClean="0"/>
              <a:t>59</a:t>
            </a:fld>
            <a:endParaRPr lang="en-US" noProof="0"/>
          </a:p>
        </p:txBody>
      </p:sp>
      <p:graphicFrame>
        <p:nvGraphicFramePr>
          <p:cNvPr id="8" name="Table 7">
            <a:extLst>
              <a:ext uri="{FF2B5EF4-FFF2-40B4-BE49-F238E27FC236}">
                <a16:creationId xmlns:a16="http://schemas.microsoft.com/office/drawing/2014/main" id="{A3E85055-65E6-6F85-ABA9-D892FDB048C4}"/>
              </a:ext>
            </a:extLst>
          </p:cNvPr>
          <p:cNvGraphicFramePr>
            <a:graphicFrameLocks noGrp="1"/>
          </p:cNvGraphicFramePr>
          <p:nvPr/>
        </p:nvGraphicFramePr>
        <p:xfrm>
          <a:off x="343589" y="423812"/>
          <a:ext cx="11392780" cy="4411980"/>
        </p:xfrm>
        <a:graphic>
          <a:graphicData uri="http://schemas.openxmlformats.org/drawingml/2006/table">
            <a:tbl>
              <a:tblPr>
                <a:tableStyleId>{5C22544A-7EE6-4342-B048-85BDC9FD1C3A}</a:tableStyleId>
              </a:tblPr>
              <a:tblGrid>
                <a:gridCol w="1089793">
                  <a:extLst>
                    <a:ext uri="{9D8B030D-6E8A-4147-A177-3AD203B41FA5}">
                      <a16:colId xmlns:a16="http://schemas.microsoft.com/office/drawing/2014/main" val="2724369949"/>
                    </a:ext>
                  </a:extLst>
                </a:gridCol>
                <a:gridCol w="2791921">
                  <a:extLst>
                    <a:ext uri="{9D8B030D-6E8A-4147-A177-3AD203B41FA5}">
                      <a16:colId xmlns:a16="http://schemas.microsoft.com/office/drawing/2014/main" val="2465121925"/>
                    </a:ext>
                  </a:extLst>
                </a:gridCol>
                <a:gridCol w="3865140">
                  <a:extLst>
                    <a:ext uri="{9D8B030D-6E8A-4147-A177-3AD203B41FA5}">
                      <a16:colId xmlns:a16="http://schemas.microsoft.com/office/drawing/2014/main" val="1072057252"/>
                    </a:ext>
                  </a:extLst>
                </a:gridCol>
                <a:gridCol w="957632">
                  <a:extLst>
                    <a:ext uri="{9D8B030D-6E8A-4147-A177-3AD203B41FA5}">
                      <a16:colId xmlns:a16="http://schemas.microsoft.com/office/drawing/2014/main" val="1913990577"/>
                    </a:ext>
                  </a:extLst>
                </a:gridCol>
                <a:gridCol w="2688294">
                  <a:extLst>
                    <a:ext uri="{9D8B030D-6E8A-4147-A177-3AD203B41FA5}">
                      <a16:colId xmlns:a16="http://schemas.microsoft.com/office/drawing/2014/main" val="3041557968"/>
                    </a:ext>
                  </a:extLst>
                </a:gridCol>
              </a:tblGrid>
              <a:tr h="370840">
                <a:tc>
                  <a:txBody>
                    <a:bodyPr/>
                    <a:lstStyle/>
                    <a:p>
                      <a:r>
                        <a:rPr lang="en-GB" sz="1200">
                          <a:latin typeface="Century Gothic" panose="020B0502020202020204" pitchFamily="34" charset="0"/>
                        </a:rPr>
                        <a:t>Bamboo</a:t>
                      </a:r>
                    </a:p>
                  </a:txBody>
                  <a:tcPr anchor="ctr"/>
                </a:tc>
                <a:tc>
                  <a:txBody>
                    <a:bodyPr/>
                    <a:lstStyle/>
                    <a:p>
                      <a:pPr marL="171450" indent="-171450">
                        <a:buFont typeface="Arial" panose="020B0604020202020204" pitchFamily="34" charset="0"/>
                        <a:buChar char="•"/>
                      </a:pPr>
                      <a:r>
                        <a:rPr lang="en-GB" sz="1050">
                          <a:latin typeface="Century Gothic" panose="020B0502020202020204" pitchFamily="34" charset="0"/>
                        </a:rPr>
                        <a:t>Lightweight and strong</a:t>
                      </a:r>
                    </a:p>
                    <a:p>
                      <a:pPr marL="171450" indent="-171450">
                        <a:buFont typeface="Arial" panose="020B0604020202020204" pitchFamily="34" charset="0"/>
                        <a:buChar char="•"/>
                      </a:pPr>
                      <a:r>
                        <a:rPr lang="en-GB" sz="1050">
                          <a:latin typeface="Century Gothic" panose="020B0502020202020204" pitchFamily="34" charset="0"/>
                        </a:rPr>
                        <a:t>Scaffolding, foundations, flooring, roofs, beams, walls</a:t>
                      </a:r>
                    </a:p>
                  </a:txBody>
                  <a:tcPr anchor="ctr"/>
                </a:tc>
                <a:tc>
                  <a:txBody>
                    <a:bodyPr/>
                    <a:lstStyle/>
                    <a:p>
                      <a:pPr algn="ctr"/>
                      <a:r>
                        <a:rPr lang="en-GB" sz="1200" b="1">
                          <a:solidFill>
                            <a:srgbClr val="FFC000"/>
                          </a:solidFill>
                          <a:latin typeface="Century Gothic" panose="020B0502020202020204" pitchFamily="34" charset="0"/>
                        </a:rPr>
                        <a:t>Medium</a:t>
                      </a:r>
                      <a:endParaRPr lang="en-GB" sz="1050">
                        <a:latin typeface="Century Gothic" panose="020B0502020202020204" pitchFamily="34" charset="0"/>
                      </a:endParaRPr>
                    </a:p>
                    <a:p>
                      <a:pPr marL="171450" indent="-171450">
                        <a:buFont typeface="Arial" panose="020B0604020202020204" pitchFamily="34" charset="0"/>
                        <a:buChar char="•"/>
                      </a:pPr>
                      <a:r>
                        <a:rPr lang="en-GB" sz="1050">
                          <a:latin typeface="Century Gothic" panose="020B0502020202020204" pitchFamily="34" charset="0"/>
                        </a:rPr>
                        <a:t>Bamboo stores carbon over its lifetime, but must be sustainably sourced and dealt with properly at end of life</a:t>
                      </a:r>
                    </a:p>
                    <a:p>
                      <a:pPr marL="171450" indent="-171450">
                        <a:buFont typeface="Arial" panose="020B0604020202020204" pitchFamily="34" charset="0"/>
                        <a:buChar char="•"/>
                      </a:pPr>
                      <a:r>
                        <a:rPr lang="en-GB" sz="1050">
                          <a:latin typeface="Century Gothic" panose="020B0502020202020204" pitchFamily="34" charset="0"/>
                        </a:rPr>
                        <a:t>4-6 years growth cycle means bamboo sequesters carbon 1.3 times faster than tropical rainforests cycle)</a:t>
                      </a:r>
                    </a:p>
                    <a:p>
                      <a:pPr marL="171450" indent="-171450">
                        <a:buFont typeface="Arial" panose="020B0604020202020204" pitchFamily="34" charset="0"/>
                        <a:buChar char="•"/>
                      </a:pPr>
                      <a:r>
                        <a:rPr lang="en-GB" sz="1050">
                          <a:latin typeface="Century Gothic" panose="020B0502020202020204" pitchFamily="34" charset="0"/>
                        </a:rPr>
                        <a:t>Can be harvested without killing the plant, allowing quick regeneration </a:t>
                      </a:r>
                    </a:p>
                  </a:txBody>
                  <a:tcPr anchor="ctr"/>
                </a:tc>
                <a:tc>
                  <a:txBody>
                    <a:bodyPr/>
                    <a:lstStyle/>
                    <a:p>
                      <a:pPr algn="ctr"/>
                      <a:r>
                        <a:rPr lang="en-GB" sz="1200" b="1">
                          <a:solidFill>
                            <a:srgbClr val="FFC000"/>
                          </a:solidFill>
                          <a:latin typeface="Century Gothic" panose="020B0502020202020204" pitchFamily="34" charset="0"/>
                        </a:rPr>
                        <a:t>Early stage</a:t>
                      </a:r>
                    </a:p>
                  </a:txBody>
                  <a:tcPr anchor="ctr"/>
                </a:tc>
                <a:tc>
                  <a:txBody>
                    <a:bodyPr/>
                    <a:lstStyle/>
                    <a:p>
                      <a:pPr marL="0" indent="0" algn="ctr">
                        <a:buFont typeface="Arial" panose="020B0604020202020204" pitchFamily="34" charset="0"/>
                        <a:buNone/>
                      </a:pPr>
                      <a:r>
                        <a:rPr lang="en-GB" sz="1200" b="1">
                          <a:solidFill>
                            <a:srgbClr val="FFC000"/>
                          </a:solidFill>
                          <a:latin typeface="Century Gothic" panose="020B0502020202020204" pitchFamily="34" charset="0"/>
                        </a:rPr>
                        <a:t>Medium</a:t>
                      </a:r>
                      <a:endParaRPr lang="en-GB" sz="1050">
                        <a:latin typeface="Century Gothic" panose="020B0502020202020204" pitchFamily="34" charset="0"/>
                      </a:endParaRPr>
                    </a:p>
                    <a:p>
                      <a:pPr marL="171450" indent="-171450">
                        <a:buFont typeface="Arial" panose="020B0604020202020204" pitchFamily="34" charset="0"/>
                        <a:buChar char="•"/>
                      </a:pPr>
                      <a:r>
                        <a:rPr lang="en-GB" sz="1050">
                          <a:latin typeface="Century Gothic" panose="020B0502020202020204" pitchFamily="34" charset="0"/>
                        </a:rPr>
                        <a:t>Low durability if not treated properly – risk of pests, fungi and fire</a:t>
                      </a:r>
                    </a:p>
                    <a:p>
                      <a:pPr marL="171450" indent="-171450">
                        <a:buFont typeface="Arial" panose="020B0604020202020204" pitchFamily="34" charset="0"/>
                        <a:buChar char="•"/>
                      </a:pPr>
                      <a:r>
                        <a:rPr lang="en-GB" sz="1050">
                          <a:latin typeface="Century Gothic" panose="020B0502020202020204" pitchFamily="34" charset="0"/>
                        </a:rPr>
                        <a:t>Very heterogenous material – designing standardised codes and constriction techniques is challenging </a:t>
                      </a:r>
                    </a:p>
                  </a:txBody>
                  <a:tcPr anchor="ctr"/>
                </a:tc>
                <a:extLst>
                  <a:ext uri="{0D108BD9-81ED-4DB2-BD59-A6C34878D82A}">
                    <a16:rowId xmlns:a16="http://schemas.microsoft.com/office/drawing/2014/main" val="3128446115"/>
                  </a:ext>
                </a:extLst>
              </a:tr>
              <a:tr h="370840">
                <a:tc>
                  <a:txBody>
                    <a:bodyPr/>
                    <a:lstStyle/>
                    <a:p>
                      <a:r>
                        <a:rPr lang="en-GB" sz="1200">
                          <a:latin typeface="Century Gothic" panose="020B0502020202020204" pitchFamily="34" charset="0"/>
                        </a:rPr>
                        <a:t>Hempcrete</a:t>
                      </a:r>
                    </a:p>
                  </a:txBody>
                  <a:tcPr anchor="ctr"/>
                </a:tc>
                <a:tc>
                  <a:txBody>
                    <a:bodyPr/>
                    <a:lstStyle/>
                    <a:p>
                      <a:pPr marL="171450" indent="-171450">
                        <a:buFont typeface="Arial" panose="020B0604020202020204" pitchFamily="34" charset="0"/>
                        <a:buChar char="•"/>
                      </a:pPr>
                      <a:endParaRPr lang="en-GB" sz="1050">
                        <a:latin typeface="Century Gothic" panose="020B0502020202020204" pitchFamily="34" charset="0"/>
                      </a:endParaRPr>
                    </a:p>
                    <a:p>
                      <a:pPr marL="171450" indent="-171450">
                        <a:buFont typeface="Arial" panose="020B0604020202020204" pitchFamily="34" charset="0"/>
                        <a:buChar char="•"/>
                      </a:pPr>
                      <a:r>
                        <a:rPr lang="en-GB" sz="1050">
                          <a:latin typeface="Century Gothic" panose="020B0502020202020204" pitchFamily="34" charset="0"/>
                        </a:rPr>
                        <a:t>Hemp, lime and water – used for walls, in combination with a structural frame due to low composite strength </a:t>
                      </a:r>
                    </a:p>
                    <a:p>
                      <a:pPr marL="171450" indent="-171450">
                        <a:buFont typeface="Arial" panose="020B0604020202020204" pitchFamily="34" charset="0"/>
                        <a:buChar char="•"/>
                      </a:pPr>
                      <a:r>
                        <a:rPr lang="en-GB" sz="1050">
                          <a:latin typeface="Century Gothic" panose="020B0502020202020204" pitchFamily="34" charset="0"/>
                        </a:rPr>
                        <a:t>Able to control humidity and has high thermal inertia </a:t>
                      </a:r>
                    </a:p>
                    <a:p>
                      <a:pPr marL="171450" indent="-171450">
                        <a:buFont typeface="Arial" panose="020B0604020202020204" pitchFamily="34" charset="0"/>
                        <a:buChar char="•"/>
                      </a:pPr>
                      <a:r>
                        <a:rPr lang="en-GB" sz="1050">
                          <a:latin typeface="Century Gothic" panose="020B0502020202020204" pitchFamily="34" charset="0"/>
                        </a:rPr>
                        <a:t>Hemp fibres used for insulation </a:t>
                      </a:r>
                    </a:p>
                  </a:txBody>
                  <a:tcPr anchor="ctr"/>
                </a:tc>
                <a:tc>
                  <a:txBody>
                    <a:bodyPr/>
                    <a:lstStyle/>
                    <a:p>
                      <a:pPr marL="0" indent="0" algn="ctr">
                        <a:buFont typeface="Arial" panose="020B0604020202020204" pitchFamily="34" charset="0"/>
                        <a:buNone/>
                      </a:pPr>
                      <a:r>
                        <a:rPr lang="en-GB" sz="1200" b="1">
                          <a:solidFill>
                            <a:srgbClr val="00B050"/>
                          </a:solidFill>
                          <a:latin typeface="Century Gothic" panose="020B0502020202020204" pitchFamily="34" charset="0"/>
                        </a:rPr>
                        <a:t>High</a:t>
                      </a:r>
                      <a:r>
                        <a:rPr lang="en-GB" sz="1050" b="1">
                          <a:solidFill>
                            <a:srgbClr val="00B050"/>
                          </a:solidFill>
                          <a:latin typeface="Century Gothic" panose="020B0502020202020204" pitchFamily="34" charset="0"/>
                        </a:rPr>
                        <a:t> </a:t>
                      </a:r>
                      <a:endParaRPr lang="en-GB" sz="1050">
                        <a:latin typeface="Century Gothic" panose="020B0502020202020204" pitchFamily="34" charset="0"/>
                      </a:endParaRPr>
                    </a:p>
                    <a:p>
                      <a:pPr marL="171450" indent="-171450">
                        <a:buFont typeface="Arial" panose="020B0604020202020204" pitchFamily="34" charset="0"/>
                        <a:buChar char="•"/>
                      </a:pPr>
                      <a:r>
                        <a:rPr lang="en-GB" sz="1050">
                          <a:latin typeface="Century Gothic" panose="020B0502020202020204" pitchFamily="34" charset="0"/>
                        </a:rPr>
                        <a:t>Hemp absorbs CO</a:t>
                      </a:r>
                      <a:r>
                        <a:rPr lang="en-GB" sz="1050" baseline="-25000">
                          <a:latin typeface="Century Gothic" panose="020B0502020202020204" pitchFamily="34" charset="0"/>
                        </a:rPr>
                        <a:t>2</a:t>
                      </a:r>
                      <a:r>
                        <a:rPr lang="en-GB" sz="1050">
                          <a:latin typeface="Century Gothic" panose="020B0502020202020204" pitchFamily="34" charset="0"/>
                        </a:rPr>
                        <a:t> as it grows and stores it over its lifecycle</a:t>
                      </a:r>
                    </a:p>
                    <a:p>
                      <a:pPr marL="171450" indent="-171450">
                        <a:buFont typeface="Arial" panose="020B0604020202020204" pitchFamily="34" charset="0"/>
                        <a:buChar char="•"/>
                      </a:pPr>
                      <a:r>
                        <a:rPr lang="en-GB" sz="1050">
                          <a:latin typeface="Century Gothic" panose="020B0502020202020204" pitchFamily="34" charset="0"/>
                        </a:rPr>
                        <a:t>Rapid growing cycle of hemp (1/3 of a year)</a:t>
                      </a:r>
                    </a:p>
                    <a:p>
                      <a:pPr marL="171450" indent="-171450">
                        <a:buFont typeface="Arial" panose="020B0604020202020204" pitchFamily="34" charset="0"/>
                        <a:buChar char="•"/>
                      </a:pPr>
                      <a:r>
                        <a:rPr lang="en-GB" sz="1050">
                          <a:latin typeface="Century Gothic" panose="020B0502020202020204" pitchFamily="34" charset="0"/>
                        </a:rPr>
                        <a:t>Carbonation of lime binder further sequesters carbon </a:t>
                      </a:r>
                    </a:p>
                    <a:p>
                      <a:pPr marL="171450" indent="-171450">
                        <a:buFont typeface="Arial" panose="020B0604020202020204" pitchFamily="34" charset="0"/>
                        <a:buChar char="•"/>
                      </a:pPr>
                      <a:r>
                        <a:rPr lang="en-GB" sz="1050">
                          <a:latin typeface="Century Gothic" panose="020B0502020202020204" pitchFamily="34" charset="0"/>
                        </a:rPr>
                        <a:t>Potential for hempcrete to be </a:t>
                      </a:r>
                      <a:r>
                        <a:rPr lang="en-GB" sz="1050" b="1">
                          <a:latin typeface="Century Gothic" panose="020B0502020202020204" pitchFamily="34" charset="0"/>
                        </a:rPr>
                        <a:t>carbon negative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FFC000"/>
                          </a:solidFill>
                          <a:latin typeface="Century Gothic" panose="020B0502020202020204" pitchFamily="34" charset="0"/>
                        </a:rPr>
                        <a:t>Early stage</a:t>
                      </a:r>
                    </a:p>
                  </a:txBody>
                  <a:tcPr anchor="ctr"/>
                </a:tc>
                <a:tc>
                  <a:txBody>
                    <a:bodyPr/>
                    <a:lstStyle/>
                    <a:p>
                      <a:pPr marL="0" indent="0" algn="ctr">
                        <a:buFont typeface="Arial" panose="020B0604020202020204" pitchFamily="34" charset="0"/>
                        <a:buNone/>
                      </a:pPr>
                      <a:r>
                        <a:rPr lang="en-GB" sz="1200" b="1">
                          <a:solidFill>
                            <a:srgbClr val="00B050"/>
                          </a:solidFill>
                          <a:latin typeface="Century Gothic" panose="020B0502020202020204" pitchFamily="34" charset="0"/>
                        </a:rPr>
                        <a:t>High</a:t>
                      </a:r>
                    </a:p>
                    <a:p>
                      <a:pPr marL="171450" indent="-171450">
                        <a:buFont typeface="Arial" panose="020B0604020202020204" pitchFamily="34" charset="0"/>
                        <a:buChar char="•"/>
                      </a:pPr>
                      <a:r>
                        <a:rPr lang="en-GB" sz="1050">
                          <a:latin typeface="Century Gothic" panose="020B0502020202020204" pitchFamily="34" charset="0"/>
                        </a:rPr>
                        <a:t>Fire resistant and less susceptible to pests </a:t>
                      </a:r>
                    </a:p>
                    <a:p>
                      <a:pPr marL="171450" indent="-171450">
                        <a:buFont typeface="Arial" panose="020B0604020202020204" pitchFamily="34" charset="0"/>
                        <a:buChar char="•"/>
                      </a:pPr>
                      <a:r>
                        <a:rPr lang="en-GB" sz="1050">
                          <a:latin typeface="Century Gothic" panose="020B0502020202020204" pitchFamily="34" charset="0"/>
                        </a:rPr>
                        <a:t>Hemp can be grown all over the world in different climates – supply is scalable </a:t>
                      </a:r>
                    </a:p>
                  </a:txBody>
                  <a:tcPr anchor="ctr"/>
                </a:tc>
                <a:extLst>
                  <a:ext uri="{0D108BD9-81ED-4DB2-BD59-A6C34878D82A}">
                    <a16:rowId xmlns:a16="http://schemas.microsoft.com/office/drawing/2014/main" val="2210352610"/>
                  </a:ext>
                </a:extLst>
              </a:tr>
              <a:tr h="370840">
                <a:tc>
                  <a:txBody>
                    <a:bodyPr/>
                    <a:lstStyle/>
                    <a:p>
                      <a:r>
                        <a:rPr lang="en-GB" sz="1200">
                          <a:latin typeface="Century Gothic" panose="020B0502020202020204" pitchFamily="34" charset="0"/>
                        </a:rPr>
                        <a:t>Rammed earth </a:t>
                      </a:r>
                    </a:p>
                  </a:txBody>
                  <a:tcPr anchor="ctr"/>
                </a:tc>
                <a:tc>
                  <a:txBody>
                    <a:bodyPr/>
                    <a:lstStyle/>
                    <a:p>
                      <a:pPr marL="171450" indent="-171450">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A mixture of gravel, sand, silt, clay with a small amount of cement or lime</a:t>
                      </a:r>
                    </a:p>
                    <a:p>
                      <a:pPr marL="171450" indent="-171450">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Layers are rammed into place between flat panels which are then removed</a:t>
                      </a:r>
                    </a:p>
                    <a:p>
                      <a:pPr marL="171450" indent="-171450">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Excellent thermal mass, limited insulation </a:t>
                      </a:r>
                    </a:p>
                    <a:p>
                      <a:pPr marL="171450" indent="-171450">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Technique used for thousands of years </a:t>
                      </a:r>
                    </a:p>
                  </a:txBody>
                  <a:tcPr anchor="ctr"/>
                </a:tc>
                <a:tc>
                  <a:txBody>
                    <a:bodyPr/>
                    <a:lstStyle/>
                    <a:p>
                      <a:pPr marL="0" indent="0" algn="ctr">
                        <a:spcAft>
                          <a:spcPts val="300"/>
                        </a:spcAft>
                        <a:buFont typeface="Arial" panose="020B0604020202020204" pitchFamily="34" charset="0"/>
                        <a:buNone/>
                      </a:pPr>
                      <a:r>
                        <a:rPr lang="en-GB" sz="1200" b="1" kern="1200">
                          <a:solidFill>
                            <a:srgbClr val="00B050"/>
                          </a:solidFill>
                          <a:latin typeface="Century Gothic" panose="020B0502020202020204" pitchFamily="34" charset="0"/>
                          <a:ea typeface="+mn-ea"/>
                          <a:cs typeface="+mn-cs"/>
                        </a:rPr>
                        <a:t>High</a:t>
                      </a:r>
                      <a:endParaRPr lang="en-GB" sz="1050" b="1" kern="1200">
                        <a:solidFill>
                          <a:srgbClr val="00B050"/>
                        </a:solidFill>
                        <a:latin typeface="Century Gothic" panose="020B0502020202020204" pitchFamily="34" charset="0"/>
                        <a:ea typeface="+mn-ea"/>
                        <a:cs typeface="+mn-cs"/>
                      </a:endParaRPr>
                    </a:p>
                    <a:p>
                      <a:pPr marL="171450" indent="-171450" algn="l">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Use of natural materials means very little carbon is generated in production </a:t>
                      </a:r>
                    </a:p>
                    <a:p>
                      <a:pPr marL="171450" indent="-171450" algn="l">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Rammed earth can also sequester carbon over its lifetime, depending on the amount of lime and cement used</a:t>
                      </a:r>
                    </a:p>
                    <a:p>
                      <a:pPr marL="171450" indent="-171450" algn="l">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However, rammed earth does use a small amount of cement; the exact carbon impact varies depending on the exact composition of material used</a:t>
                      </a:r>
                    </a:p>
                  </a:txBody>
                  <a:tcPr anchor="ctr"/>
                </a:tc>
                <a:tc>
                  <a:txBody>
                    <a:bodyPr/>
                    <a:lstStyle/>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50" b="1">
                          <a:solidFill>
                            <a:srgbClr val="00B050"/>
                          </a:solidFill>
                          <a:latin typeface="Century Gothic" panose="020B0502020202020204" pitchFamily="34" charset="0"/>
                        </a:rPr>
                        <a:t>Mass market</a:t>
                      </a:r>
                    </a:p>
                  </a:txBody>
                  <a:tcPr anchor="ctr"/>
                </a:tc>
                <a:tc>
                  <a:txBody>
                    <a:bodyPr/>
                    <a:lstStyle/>
                    <a:p>
                      <a:pPr marL="0" indent="0" algn="ctr">
                        <a:spcAft>
                          <a:spcPts val="300"/>
                        </a:spcAft>
                        <a:buFont typeface="Arial" panose="020B0604020202020204" pitchFamily="34" charset="0"/>
                        <a:buNone/>
                      </a:pPr>
                      <a:r>
                        <a:rPr lang="en-GB" sz="1200" b="1" kern="1200">
                          <a:solidFill>
                            <a:schemeClr val="accent3"/>
                          </a:solidFill>
                          <a:latin typeface="Century Gothic" panose="020B0502020202020204" pitchFamily="34" charset="0"/>
                          <a:ea typeface="+mn-ea"/>
                          <a:cs typeface="+mn-cs"/>
                        </a:rPr>
                        <a:t>Medium</a:t>
                      </a:r>
                    </a:p>
                    <a:p>
                      <a:pPr marL="171450" indent="-171450" algn="l">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Natural materials in abundance </a:t>
                      </a:r>
                    </a:p>
                    <a:p>
                      <a:pPr marL="171450" indent="-171450" algn="l">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Composition based on locally available materials</a:t>
                      </a:r>
                    </a:p>
                    <a:p>
                      <a:pPr marL="171450" indent="-171450" algn="l">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Suitable for all climates – but requires high design skills </a:t>
                      </a:r>
                    </a:p>
                    <a:p>
                      <a:pPr marL="171450" indent="-171450" algn="l">
                        <a:spcAft>
                          <a:spcPts val="300"/>
                        </a:spcAft>
                        <a:buFont typeface="Arial" panose="020B0604020202020204" pitchFamily="34" charset="0"/>
                        <a:buChar char="•"/>
                      </a:pPr>
                      <a:r>
                        <a:rPr lang="en-GB" sz="1050" kern="1200">
                          <a:solidFill>
                            <a:schemeClr val="dk1"/>
                          </a:solidFill>
                          <a:effectLst/>
                          <a:latin typeface="Century Gothic" panose="020B0502020202020204" pitchFamily="34" charset="0"/>
                          <a:ea typeface="+mn-ea"/>
                          <a:cs typeface="+mn-cs"/>
                        </a:rPr>
                        <a:t>Labour-intensive process, not suitable for modular construction </a:t>
                      </a:r>
                    </a:p>
                  </a:txBody>
                  <a:tcPr anchor="ctr"/>
                </a:tc>
                <a:extLst>
                  <a:ext uri="{0D108BD9-81ED-4DB2-BD59-A6C34878D82A}">
                    <a16:rowId xmlns:a16="http://schemas.microsoft.com/office/drawing/2014/main" val="1722800015"/>
                  </a:ext>
                </a:extLst>
              </a:tr>
            </a:tbl>
          </a:graphicData>
        </a:graphic>
      </p:graphicFrame>
      <p:sp>
        <p:nvSpPr>
          <p:cNvPr id="9" name="Footer Placeholder 3">
            <a:extLst>
              <a:ext uri="{FF2B5EF4-FFF2-40B4-BE49-F238E27FC236}">
                <a16:creationId xmlns:a16="http://schemas.microsoft.com/office/drawing/2014/main" id="{9CAEA4F0-8B84-102F-5D0D-1EF5174C9B4B}"/>
              </a:ext>
            </a:extLst>
          </p:cNvPr>
          <p:cNvSpPr>
            <a:spLocks noGrp="1"/>
          </p:cNvSpPr>
          <p:nvPr>
            <p:ph type="ftr" sz="quarter" idx="12"/>
          </p:nvPr>
        </p:nvSpPr>
        <p:spPr>
          <a:xfrm>
            <a:off x="1446000" y="5967168"/>
            <a:ext cx="9868734" cy="890832"/>
          </a:xfrm>
        </p:spPr>
        <p:txBody>
          <a:bodyPr/>
          <a:lstStyle/>
          <a:p>
            <a:r>
              <a:rPr lang="en-US" sz="800" dirty="0"/>
              <a:t>Source: Adapted from WBCSD &amp; Arup (2023), </a:t>
            </a:r>
            <a:r>
              <a:rPr lang="en-US" sz="800" i="1" dirty="0"/>
              <a:t>Net-zero buildings Halving construction emissions today</a:t>
            </a:r>
            <a:r>
              <a:rPr lang="en-US" sz="800" dirty="0"/>
              <a:t>; The Structural Engineer (2021), </a:t>
            </a:r>
            <a:r>
              <a:rPr lang="en-US" sz="800" i="1" dirty="0"/>
              <a:t>Timber and Carbon Sequestration</a:t>
            </a:r>
            <a:r>
              <a:rPr lang="en-US" sz="800" dirty="0"/>
              <a:t>; Arup</a:t>
            </a:r>
          </a:p>
          <a:p>
            <a:r>
              <a:rPr lang="en-US" sz="800" dirty="0"/>
              <a:t>(2023), </a:t>
            </a:r>
            <a:r>
              <a:rPr lang="en-US" sz="800" i="1" dirty="0"/>
              <a:t>Embodied Carbon: Timber; Xu, X., et al. (2022), Bamboo construction materials: Carbon storage and potential to reduce associated CO2 emissions</a:t>
            </a:r>
            <a:r>
              <a:rPr lang="en-US" sz="800" dirty="0"/>
              <a:t>; </a:t>
            </a:r>
            <a:r>
              <a:rPr lang="en-US" sz="800" dirty="0" err="1"/>
              <a:t>Muhit</a:t>
            </a:r>
            <a:r>
              <a:rPr lang="en-US" sz="800" dirty="0"/>
              <a:t>, I., et al. (2024), </a:t>
            </a:r>
            <a:r>
              <a:rPr lang="en-US" sz="800" i="1" dirty="0"/>
              <a:t>A holistic sustainability overview of hemp as building and highway construction materials</a:t>
            </a:r>
            <a:r>
              <a:rPr lang="en-US" sz="800" dirty="0"/>
              <a:t>; Architecture Today, From the ground up: What you need to know about building with rammed earth, available at www.architecturetoday.co.uk/rammed-earth-jonathan-tuckey-design-webb-yates-engineers-sustainable-solutions-sga-consulting/. [Accessed 04/09/2024].</a:t>
            </a:r>
          </a:p>
        </p:txBody>
      </p:sp>
    </p:spTree>
    <p:extLst>
      <p:ext uri="{BB962C8B-B14F-4D97-AF65-F5344CB8AC3E}">
        <p14:creationId xmlns:p14="http://schemas.microsoft.com/office/powerpoint/2010/main" val="46117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F72F094E-3FFC-0A1D-CB3C-5DCD0792F4D8}"/>
              </a:ext>
            </a:extLst>
          </p:cNvPr>
          <p:cNvGraphicFramePr>
            <a:graphicFrameLocks noChangeAspect="1"/>
          </p:cNvGraphicFramePr>
          <p:nvPr>
            <p:custDataLst>
              <p:tags r:id="rId1"/>
            </p:custDataLst>
            <p:extLst>
              <p:ext uri="{D42A27DB-BD31-4B8C-83A1-F6EECF244321}">
                <p14:modId xmlns:p14="http://schemas.microsoft.com/office/powerpoint/2010/main" val="1682475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395" imgH="394" progId="TCLayout.ActiveDocument.1">
                  <p:embed/>
                </p:oleObj>
              </mc:Choice>
              <mc:Fallback>
                <p:oleObj name="think-cell Slide" r:id="rId48" imgW="395" imgH="394" progId="TCLayout.ActiveDocument.1">
                  <p:embed/>
                  <p:pic>
                    <p:nvPicPr>
                      <p:cNvPr id="41" name="think-cell data - do not delete" hidden="1">
                        <a:extLst>
                          <a:ext uri="{FF2B5EF4-FFF2-40B4-BE49-F238E27FC236}">
                            <a16:creationId xmlns:a16="http://schemas.microsoft.com/office/drawing/2014/main" id="{F72F094E-3FFC-0A1D-CB3C-5DCD0792F4D8}"/>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09" name="Rectangle 208" hidden="1">
            <a:extLst>
              <a:ext uri="{FF2B5EF4-FFF2-40B4-BE49-F238E27FC236}">
                <a16:creationId xmlns:a16="http://schemas.microsoft.com/office/drawing/2014/main" id="{53A2C87B-0997-4243-EBFF-8B35B7B22A9E}"/>
              </a:ext>
            </a:extLst>
          </p:cNvPr>
          <p:cNvSpPr/>
          <p:nvPr/>
        </p:nvSpPr>
        <p:spPr>
          <a:xfrm>
            <a:off x="0" y="0"/>
            <a:ext cx="158750" cy="158750"/>
          </a:xfrm>
          <a:prstGeom prst="rect">
            <a:avLst/>
          </a:prstGeom>
          <a:solidFill>
            <a:schemeClr val="accent3"/>
          </a:solidFill>
          <a:ln w="12700">
            <a:solidFill>
              <a:srgbClr val="D5EE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a typeface="Verdana" panose="020B0604030504040204" pitchFamily="34" charset="0"/>
              <a:cs typeface="Inter" panose="020B0604020202020204" charset="0"/>
            </a:endParaRPr>
          </a:p>
        </p:txBody>
      </p:sp>
      <p:sp>
        <p:nvSpPr>
          <p:cNvPr id="211" name="Rectangle 210" hidden="1">
            <a:extLst>
              <a:ext uri="{FF2B5EF4-FFF2-40B4-BE49-F238E27FC236}">
                <a16:creationId xmlns:a16="http://schemas.microsoft.com/office/drawing/2014/main" id="{63A48174-BD30-54BD-4EE6-6EE54A58774A}"/>
              </a:ext>
            </a:extLst>
          </p:cNvPr>
          <p:cNvSpPr/>
          <p:nvPr/>
        </p:nvSpPr>
        <p:spPr>
          <a:xfrm>
            <a:off x="0" y="0"/>
            <a:ext cx="158750" cy="158750"/>
          </a:xfrm>
          <a:prstGeom prst="rect">
            <a:avLst/>
          </a:prstGeom>
          <a:solidFill>
            <a:schemeClr val="accent3"/>
          </a:solidFill>
          <a:ln w="12700">
            <a:solidFill>
              <a:srgbClr val="D5EE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a typeface="Verdana" panose="020B0604030504040204" pitchFamily="34" charset="0"/>
              <a:cs typeface="Inter" panose="020B0604020202020204" charset="0"/>
            </a:endParaRPr>
          </a:p>
        </p:txBody>
      </p:sp>
      <p:sp>
        <p:nvSpPr>
          <p:cNvPr id="2" name="Title 1">
            <a:extLst>
              <a:ext uri="{FF2B5EF4-FFF2-40B4-BE49-F238E27FC236}">
                <a16:creationId xmlns:a16="http://schemas.microsoft.com/office/drawing/2014/main" id="{6BE9B59E-DA28-172D-ADC6-6B80E1959E9A}"/>
              </a:ext>
            </a:extLst>
          </p:cNvPr>
          <p:cNvSpPr>
            <a:spLocks noGrp="1"/>
          </p:cNvSpPr>
          <p:nvPr>
            <p:ph type="title"/>
          </p:nvPr>
        </p:nvSpPr>
        <p:spPr>
          <a:xfrm>
            <a:off x="370094" y="314581"/>
            <a:ext cx="11438313" cy="708715"/>
          </a:xfrm>
        </p:spPr>
        <p:txBody>
          <a:bodyPr vert="horz"/>
          <a:lstStyle/>
          <a:p>
            <a:r>
              <a:rPr lang="en-GB" sz="2000" dirty="0">
                <a:latin typeface="Century Gothic"/>
                <a:ea typeface="Verdana"/>
                <a:cs typeface="Inter"/>
              </a:rPr>
              <a:t>Global floor area is set to increase 50–60% by 2050, driven by a doubling of the building stock in middle- and low-income countries</a:t>
            </a:r>
          </a:p>
        </p:txBody>
      </p:sp>
      <p:sp>
        <p:nvSpPr>
          <p:cNvPr id="3" name="Slide Number Placeholder 2">
            <a:extLst>
              <a:ext uri="{FF2B5EF4-FFF2-40B4-BE49-F238E27FC236}">
                <a16:creationId xmlns:a16="http://schemas.microsoft.com/office/drawing/2014/main" id="{3772B641-0DC9-2DD1-8A3B-4B168D87B1EB}"/>
              </a:ext>
            </a:extLst>
          </p:cNvPr>
          <p:cNvSpPr>
            <a:spLocks noGrp="1"/>
          </p:cNvSpPr>
          <p:nvPr>
            <p:ph type="sldNum" sz="quarter" idx="11"/>
          </p:nvPr>
        </p:nvSpPr>
        <p:spPr/>
        <p:txBody>
          <a:bodyPr/>
          <a:lstStyle/>
          <a:p>
            <a:fld id="{ABB6D191-819E-455F-BC39-F2381519C0C1}" type="slidenum">
              <a:rPr lang="en-US" noProof="0" smtClean="0"/>
              <a:t>6</a:t>
            </a:fld>
            <a:endParaRPr lang="en-US" noProof="0"/>
          </a:p>
        </p:txBody>
      </p:sp>
      <p:sp>
        <p:nvSpPr>
          <p:cNvPr id="4" name="Footer Placeholder 3">
            <a:extLst>
              <a:ext uri="{FF2B5EF4-FFF2-40B4-BE49-F238E27FC236}">
                <a16:creationId xmlns:a16="http://schemas.microsoft.com/office/drawing/2014/main" id="{C3A2C104-28E3-344B-3C75-657627C1CAE9}"/>
              </a:ext>
            </a:extLst>
          </p:cNvPr>
          <p:cNvSpPr>
            <a:spLocks noGrp="1"/>
          </p:cNvSpPr>
          <p:nvPr>
            <p:ph type="ftr" sz="quarter" idx="12"/>
          </p:nvPr>
        </p:nvSpPr>
        <p:spPr>
          <a:xfrm>
            <a:off x="1446000" y="6465886"/>
            <a:ext cx="9675845" cy="350837"/>
          </a:xfrm>
        </p:spPr>
        <p:txBody>
          <a:bodyPr lIns="91440" tIns="45720" rIns="91440" bIns="45720" anchor="t"/>
          <a:lstStyle/>
          <a:p>
            <a:r>
              <a:rPr lang="en-GB" dirty="0">
                <a:latin typeface="Century Gothic"/>
              </a:rPr>
              <a:t>Note: Projections from the IEA’s Net Zero scenario. </a:t>
            </a:r>
          </a:p>
          <a:p>
            <a:r>
              <a:rPr lang="en-GB" dirty="0">
                <a:latin typeface="Century Gothic"/>
              </a:rPr>
              <a:t>Source: IEA (2023); World Energy Outlook, https://www.iea.org/reports/world-energy-outlook-2023, re-used under license: CC BY 4.0.</a:t>
            </a:r>
          </a:p>
        </p:txBody>
      </p:sp>
      <p:cxnSp>
        <p:nvCxnSpPr>
          <p:cNvPr id="47" name="Straight Connector 46">
            <a:extLst>
              <a:ext uri="{FF2B5EF4-FFF2-40B4-BE49-F238E27FC236}">
                <a16:creationId xmlns:a16="http://schemas.microsoft.com/office/drawing/2014/main" id="{290CC057-7A2D-3114-1A98-D4DA35F6B223}"/>
              </a:ext>
            </a:extLst>
          </p:cNvPr>
          <p:cNvCxnSpPr>
            <a:cxnSpLocks/>
          </p:cNvCxnSpPr>
          <p:nvPr/>
        </p:nvCxnSpPr>
        <p:spPr>
          <a:xfrm>
            <a:off x="384838" y="1515613"/>
            <a:ext cx="113350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24D8ABC-B1D4-43EC-E573-EA4F8E038A04}"/>
              </a:ext>
            </a:extLst>
          </p:cNvPr>
          <p:cNvSpPr txBox="1">
            <a:spLocks/>
          </p:cNvSpPr>
          <p:nvPr/>
        </p:nvSpPr>
        <p:spPr>
          <a:xfrm>
            <a:off x="384838" y="1017138"/>
            <a:ext cx="6498562" cy="384721"/>
          </a:xfrm>
          <a:prstGeom prst="rect">
            <a:avLst/>
          </a:prstGeom>
          <a:noFill/>
        </p:spPr>
        <p:txBody>
          <a:bodyPr wrap="square" lIns="0" tIns="0" rIns="0" bIns="0" rtlCol="0" anchor="t">
            <a:spAutoFit/>
          </a:bodyPr>
          <a:lstStyle/>
          <a:p>
            <a:pPr algn="l" fontAlgn="base"/>
            <a:r>
              <a:rPr lang="en-GB" sz="1400" b="1">
                <a:solidFill>
                  <a:schemeClr val="tx2"/>
                </a:solidFill>
                <a:latin typeface="Century Gothic"/>
              </a:rPr>
              <a:t>Growth in global floor area, projections to 2022 to 2050</a:t>
            </a:r>
          </a:p>
          <a:p>
            <a:pPr algn="l" fontAlgn="base"/>
            <a:r>
              <a:rPr lang="en-GB" sz="1100">
                <a:solidFill>
                  <a:schemeClr val="bg2">
                    <a:lumMod val="50000"/>
                  </a:schemeClr>
                </a:solidFill>
                <a:latin typeface="Century Gothic"/>
              </a:rPr>
              <a:t>Billion m</a:t>
            </a:r>
            <a:r>
              <a:rPr lang="en-GB" sz="1100" baseline="30000">
                <a:solidFill>
                  <a:schemeClr val="bg2">
                    <a:lumMod val="50000"/>
                  </a:schemeClr>
                </a:solidFill>
                <a:latin typeface="Century Gothic"/>
              </a:rPr>
              <a:t>2</a:t>
            </a:r>
            <a:endParaRPr lang="en-GB" sz="1100">
              <a:solidFill>
                <a:schemeClr val="bg2">
                  <a:lumMod val="50000"/>
                </a:schemeClr>
              </a:solidFill>
              <a:latin typeface="Century Gothic"/>
            </a:endParaRPr>
          </a:p>
        </p:txBody>
      </p:sp>
      <p:graphicFrame>
        <p:nvGraphicFramePr>
          <p:cNvPr id="39" name="Chart 38">
            <a:extLst>
              <a:ext uri="{FF2B5EF4-FFF2-40B4-BE49-F238E27FC236}">
                <a16:creationId xmlns:a16="http://schemas.microsoft.com/office/drawing/2014/main" id="{B605CF6F-9E95-6FC3-108E-3342234374F2}"/>
              </a:ext>
            </a:extLst>
          </p:cNvPr>
          <p:cNvGraphicFramePr/>
          <p:nvPr>
            <p:custDataLst>
              <p:tags r:id="rId2"/>
            </p:custDataLst>
            <p:extLst>
              <p:ext uri="{D42A27DB-BD31-4B8C-83A1-F6EECF244321}">
                <p14:modId xmlns:p14="http://schemas.microsoft.com/office/powerpoint/2010/main" val="2708990481"/>
              </p:ext>
            </p:extLst>
          </p:nvPr>
        </p:nvGraphicFramePr>
        <p:xfrm>
          <a:off x="6294438" y="2589213"/>
          <a:ext cx="5375275" cy="3687762"/>
        </p:xfrm>
        <a:graphic>
          <a:graphicData uri="http://schemas.openxmlformats.org/drawingml/2006/chart">
            <c:chart xmlns:c="http://schemas.openxmlformats.org/drawingml/2006/chart" xmlns:r="http://schemas.openxmlformats.org/officeDocument/2006/relationships" r:id="rId50"/>
          </a:graphicData>
        </a:graphic>
      </p:graphicFrame>
      <p:cxnSp>
        <p:nvCxnSpPr>
          <p:cNvPr id="104" name="Straight Connector 103">
            <a:extLst>
              <a:ext uri="{FF2B5EF4-FFF2-40B4-BE49-F238E27FC236}">
                <a16:creationId xmlns:a16="http://schemas.microsoft.com/office/drawing/2014/main" id="{F2026CB9-09F8-64A7-D024-906786155C77}"/>
              </a:ext>
            </a:extLst>
          </p:cNvPr>
          <p:cNvCxnSpPr/>
          <p:nvPr>
            <p:custDataLst>
              <p:tags r:id="rId3"/>
            </p:custDataLst>
          </p:nvPr>
        </p:nvCxnSpPr>
        <p:spPr bwMode="auto">
          <a:xfrm>
            <a:off x="8718550" y="3986213"/>
            <a:ext cx="5619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D873C316-0159-1CC7-05B7-67D39F4A87A3}"/>
              </a:ext>
            </a:extLst>
          </p:cNvPr>
          <p:cNvCxnSpPr>
            <a:cxnSpLocks/>
          </p:cNvCxnSpPr>
          <p:nvPr>
            <p:custDataLst>
              <p:tags r:id="rId4"/>
            </p:custDataLst>
          </p:nvPr>
        </p:nvCxnSpPr>
        <p:spPr bwMode="auto">
          <a:xfrm flipH="1">
            <a:off x="9194799" y="2836863"/>
            <a:ext cx="56515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60C1D24-B87D-4B96-9DFF-25D6D28F953D}"/>
              </a:ext>
            </a:extLst>
          </p:cNvPr>
          <p:cNvCxnSpPr/>
          <p:nvPr>
            <p:custDataLst>
              <p:tags r:id="rId5"/>
            </p:custDataLst>
          </p:nvPr>
        </p:nvCxnSpPr>
        <p:spPr bwMode="auto">
          <a:xfrm flipV="1">
            <a:off x="9237663" y="2833688"/>
            <a:ext cx="0" cy="115570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D520B45C-93E4-068D-4B9A-BB6100D85AF7}"/>
              </a:ext>
            </a:extLst>
          </p:cNvPr>
          <p:cNvCxnSpPr/>
          <p:nvPr>
            <p:custDataLst>
              <p:tags r:id="rId6"/>
            </p:custDataLst>
          </p:nvPr>
        </p:nvCxnSpPr>
        <p:spPr bwMode="auto">
          <a:xfrm>
            <a:off x="8718551" y="4433888"/>
            <a:ext cx="29114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06B23D2-1659-24F6-80A8-9DA2A2122661}"/>
              </a:ext>
            </a:extLst>
          </p:cNvPr>
          <p:cNvCxnSpPr/>
          <p:nvPr>
            <p:custDataLst>
              <p:tags r:id="rId7"/>
            </p:custDataLst>
          </p:nvPr>
        </p:nvCxnSpPr>
        <p:spPr bwMode="auto">
          <a:xfrm>
            <a:off x="11066463" y="3532188"/>
            <a:ext cx="563563"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AC75FC56-CD67-3C9B-CF63-5FFDC75E9106}"/>
              </a:ext>
            </a:extLst>
          </p:cNvPr>
          <p:cNvCxnSpPr/>
          <p:nvPr>
            <p:custDataLst>
              <p:tags r:id="rId8"/>
            </p:custDataLst>
          </p:nvPr>
        </p:nvCxnSpPr>
        <p:spPr bwMode="auto">
          <a:xfrm flipV="1">
            <a:off x="11587163" y="3529013"/>
            <a:ext cx="0" cy="9080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7"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auto">
          <a:xfrm>
            <a:off x="7859713" y="612933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CB4360-FD3C-4D38-8324-BC5BBD29C02A}" type="datetime'''''''''''''''20''''''''''''''''''2''''''''''''''''''''''2'''">
              <a:rPr lang="en-GB" altLang="en-US" sz="1400" smtClean="0">
                <a:effectLst/>
              </a:rPr>
              <a:pPr marL="0" lvl="0" indent="0" algn="ctr">
                <a:spcBef>
                  <a:spcPct val="0"/>
                </a:spcBef>
                <a:spcAft>
                  <a:spcPct val="0"/>
                </a:spcAft>
                <a:buNone/>
              </a:pPr>
              <a:t>2022</a:t>
            </a:fld>
            <a:endParaRPr lang="en-GB" sz="1400" noProof="0"/>
          </a:p>
        </p:txBody>
      </p:sp>
      <p:sp>
        <p:nvSpPr>
          <p:cNvPr id="69"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10209213" y="612933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A934F40-FCB0-4CEF-86AB-F8EFA9D98775}" type="datetime'''''2''''''''''0''5''''''''0'''''''''''''''''''''''''">
              <a:rPr lang="en-GB" altLang="en-US" sz="1400" smtClean="0"/>
              <a:pPr marL="0" lvl="0" indent="0" algn="ctr">
                <a:spcBef>
                  <a:spcPct val="0"/>
                </a:spcBef>
                <a:spcAft>
                  <a:spcPct val="0"/>
                </a:spcAft>
                <a:buNone/>
              </a:pPr>
              <a:t>2050</a:t>
            </a:fld>
            <a:endParaRPr lang="en-GB" sz="1400" noProof="0"/>
          </a:p>
        </p:txBody>
      </p:sp>
      <p:sp>
        <p:nvSpPr>
          <p:cNvPr id="74"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gray">
          <a:xfrm>
            <a:off x="7889875" y="3768725"/>
            <a:ext cx="346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t>250</a:t>
            </a:r>
            <a:endParaRPr lang="en-GB" sz="1400" noProof="0"/>
          </a:p>
        </p:txBody>
      </p:sp>
      <p:sp>
        <p:nvSpPr>
          <p:cNvPr id="75"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gray">
          <a:xfrm>
            <a:off x="10239375" y="2619375"/>
            <a:ext cx="346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400" noProof="0"/>
              <a:t>390</a:t>
            </a:r>
          </a:p>
        </p:txBody>
      </p:sp>
      <p:sp>
        <p:nvSpPr>
          <p:cNvPr id="102"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auto">
          <a:xfrm>
            <a:off x="8913813" y="3317875"/>
            <a:ext cx="649288" cy="273050"/>
          </a:xfrm>
          <a:prstGeom prst="ellipse">
            <a:avLst/>
          </a:prstGeom>
          <a:solidFill>
            <a:srgbClr val="C30C3E"/>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696A4D-7715-4FC9-BDC4-7A954CBE592A}" type="datetime'''+5''''''''''''''''''5''%'''''''''''''">
              <a:rPr lang="en-GB" altLang="en-US" sz="1400" b="1" smtClean="0">
                <a:solidFill>
                  <a:schemeClr val="bg1"/>
                </a:solidFill>
                <a:effectLst/>
              </a:rPr>
              <a:pPr marL="0" lvl="0" indent="0" algn="ctr">
                <a:spcBef>
                  <a:spcPct val="0"/>
                </a:spcBef>
                <a:spcAft>
                  <a:spcPct val="0"/>
                </a:spcAft>
                <a:buNone/>
              </a:pPr>
              <a:t>+55%</a:t>
            </a:fld>
            <a:endParaRPr lang="en-GB" sz="1400" b="1" noProof="0">
              <a:solidFill>
                <a:schemeClr val="bg1"/>
              </a:solidFill>
            </a:endParaRPr>
          </a:p>
        </p:txBody>
      </p:sp>
      <p:sp>
        <p:nvSpPr>
          <p:cNvPr id="108"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auto">
          <a:xfrm>
            <a:off x="11263313" y="3889375"/>
            <a:ext cx="649288" cy="273050"/>
          </a:xfrm>
          <a:prstGeom prst="ellipse">
            <a:avLst/>
          </a:prstGeom>
          <a:solidFill>
            <a:srgbClr val="4C6C9C"/>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F379DE-165E-40C9-B29A-D8DFF9DB0C69}" type="datetime'''''''''+''''''5''''''''''''''5%'''''''''''''''''''''">
              <a:rPr lang="en-GB" altLang="en-US" sz="1400" b="1" smtClean="0">
                <a:solidFill>
                  <a:schemeClr val="bg1"/>
                </a:solidFill>
                <a:effectLst/>
              </a:rPr>
              <a:pPr marL="0" lvl="0" indent="0" algn="ctr">
                <a:spcBef>
                  <a:spcPct val="0"/>
                </a:spcBef>
                <a:spcAft>
                  <a:spcPct val="0"/>
                </a:spcAft>
                <a:buNone/>
              </a:pPr>
              <a:t>+55%</a:t>
            </a:fld>
            <a:endParaRPr lang="en-GB" sz="1400" b="1" noProof="0">
              <a:solidFill>
                <a:schemeClr val="bg1"/>
              </a:solidFill>
            </a:endParaRPr>
          </a:p>
        </p:txBody>
      </p:sp>
      <p:graphicFrame>
        <p:nvGraphicFramePr>
          <p:cNvPr id="73" name="Chart 72">
            <a:extLst>
              <a:ext uri="{FF2B5EF4-FFF2-40B4-BE49-F238E27FC236}">
                <a16:creationId xmlns:a16="http://schemas.microsoft.com/office/drawing/2014/main" id="{6C8C60A1-FE91-462F-2FB0-ECB32C51AF8B}"/>
              </a:ext>
            </a:extLst>
          </p:cNvPr>
          <p:cNvGraphicFramePr/>
          <p:nvPr>
            <p:custDataLst>
              <p:tags r:id="rId15"/>
            </p:custDataLst>
            <p:extLst>
              <p:ext uri="{D42A27DB-BD31-4B8C-83A1-F6EECF244321}">
                <p14:modId xmlns:p14="http://schemas.microsoft.com/office/powerpoint/2010/main" val="3748971428"/>
              </p:ext>
            </p:extLst>
          </p:nvPr>
        </p:nvGraphicFramePr>
        <p:xfrm>
          <a:off x="214313" y="2589213"/>
          <a:ext cx="5329237" cy="3687762"/>
        </p:xfrm>
        <a:graphic>
          <a:graphicData uri="http://schemas.openxmlformats.org/drawingml/2006/chart">
            <c:chart xmlns:c="http://schemas.openxmlformats.org/drawingml/2006/chart" xmlns:r="http://schemas.openxmlformats.org/officeDocument/2006/relationships" r:id="rId51"/>
          </a:graphicData>
        </a:graphic>
      </p:graphicFrame>
      <p:cxnSp>
        <p:nvCxnSpPr>
          <p:cNvPr id="9" name="Straight Connector 8">
            <a:extLst>
              <a:ext uri="{FF2B5EF4-FFF2-40B4-BE49-F238E27FC236}">
                <a16:creationId xmlns:a16="http://schemas.microsoft.com/office/drawing/2014/main" id="{504EE3F0-6AEE-68DC-2B78-5B0854E383EB}"/>
              </a:ext>
            </a:extLst>
          </p:cNvPr>
          <p:cNvCxnSpPr/>
          <p:nvPr>
            <p:custDataLst>
              <p:tags r:id="rId16"/>
            </p:custDataLst>
          </p:nvPr>
        </p:nvCxnSpPr>
        <p:spPr bwMode="auto">
          <a:xfrm>
            <a:off x="2619375" y="5334000"/>
            <a:ext cx="2884488"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A30CDC9-676F-7818-0046-10F43CDF05F6}"/>
              </a:ext>
            </a:extLst>
          </p:cNvPr>
          <p:cNvCxnSpPr/>
          <p:nvPr>
            <p:custDataLst>
              <p:tags r:id="rId17"/>
            </p:custDataLst>
          </p:nvPr>
        </p:nvCxnSpPr>
        <p:spPr bwMode="auto">
          <a:xfrm>
            <a:off x="4945063" y="5073650"/>
            <a:ext cx="5588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F4EE0A7-6F76-D9E8-9911-718EAE3B45CD}"/>
              </a:ext>
            </a:extLst>
          </p:cNvPr>
          <p:cNvCxnSpPr/>
          <p:nvPr>
            <p:custDataLst>
              <p:tags r:id="rId18"/>
            </p:custDataLst>
          </p:nvPr>
        </p:nvCxnSpPr>
        <p:spPr bwMode="auto">
          <a:xfrm flipV="1">
            <a:off x="5461000" y="5070475"/>
            <a:ext cx="0" cy="26670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A440249-6F19-DD3F-F9AB-FE0AE0A46D93}"/>
              </a:ext>
            </a:extLst>
          </p:cNvPr>
          <p:cNvCxnSpPr/>
          <p:nvPr>
            <p:custDataLst>
              <p:tags r:id="rId19"/>
            </p:custDataLst>
          </p:nvPr>
        </p:nvCxnSpPr>
        <p:spPr bwMode="auto">
          <a:xfrm>
            <a:off x="2619375" y="4767263"/>
            <a:ext cx="2884488"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778F86E-D219-41EE-E62D-2FF9005A61B7}"/>
              </a:ext>
            </a:extLst>
          </p:cNvPr>
          <p:cNvCxnSpPr/>
          <p:nvPr>
            <p:custDataLst>
              <p:tags r:id="rId20"/>
            </p:custDataLst>
          </p:nvPr>
        </p:nvCxnSpPr>
        <p:spPr bwMode="auto">
          <a:xfrm>
            <a:off x="4945063" y="4389438"/>
            <a:ext cx="5588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FEE99E8-5EA2-1700-8DFC-A44B4EECB1AB}"/>
              </a:ext>
            </a:extLst>
          </p:cNvPr>
          <p:cNvCxnSpPr/>
          <p:nvPr>
            <p:custDataLst>
              <p:tags r:id="rId21"/>
            </p:custDataLst>
          </p:nvPr>
        </p:nvCxnSpPr>
        <p:spPr bwMode="auto">
          <a:xfrm flipV="1">
            <a:off x="5461000" y="4386263"/>
            <a:ext cx="0" cy="3841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85D866F-77D1-2976-E434-5BB1A1A54875}"/>
              </a:ext>
            </a:extLst>
          </p:cNvPr>
          <p:cNvCxnSpPr/>
          <p:nvPr>
            <p:custDataLst>
              <p:tags r:id="rId22"/>
            </p:custDataLst>
          </p:nvPr>
        </p:nvCxnSpPr>
        <p:spPr bwMode="auto">
          <a:xfrm>
            <a:off x="2619375" y="4002088"/>
            <a:ext cx="2884488"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5E4D933-162B-CBDA-53A3-B2473DCB5712}"/>
              </a:ext>
            </a:extLst>
          </p:cNvPr>
          <p:cNvCxnSpPr/>
          <p:nvPr>
            <p:custDataLst>
              <p:tags r:id="rId23"/>
            </p:custDataLst>
          </p:nvPr>
        </p:nvCxnSpPr>
        <p:spPr bwMode="auto">
          <a:xfrm>
            <a:off x="4945063" y="2854325"/>
            <a:ext cx="55880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AF4CED7-34A0-C257-0DE9-768152BBC55D}"/>
              </a:ext>
            </a:extLst>
          </p:cNvPr>
          <p:cNvCxnSpPr/>
          <p:nvPr>
            <p:custDataLst>
              <p:tags r:id="rId24"/>
            </p:custDataLst>
          </p:nvPr>
        </p:nvCxnSpPr>
        <p:spPr bwMode="auto">
          <a:xfrm flipV="1">
            <a:off x="5461000" y="2851150"/>
            <a:ext cx="0" cy="11541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6D76852-4B30-7E91-5862-C3C98600DEE5}"/>
              </a:ext>
            </a:extLst>
          </p:cNvPr>
          <p:cNvCxnSpPr/>
          <p:nvPr>
            <p:custDataLst>
              <p:tags r:id="rId25"/>
            </p:custDataLst>
          </p:nvPr>
        </p:nvCxnSpPr>
        <p:spPr bwMode="auto">
          <a:xfrm flipV="1">
            <a:off x="1971675" y="2446338"/>
            <a:ext cx="0" cy="130016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CF3E5A5-F65D-E04C-6C83-09A86D778E00}"/>
              </a:ext>
            </a:extLst>
          </p:cNvPr>
          <p:cNvCxnSpPr/>
          <p:nvPr>
            <p:custDataLst>
              <p:tags r:id="rId26"/>
            </p:custDataLst>
          </p:nvPr>
        </p:nvCxnSpPr>
        <p:spPr bwMode="auto">
          <a:xfrm>
            <a:off x="1971675" y="2446338"/>
            <a:ext cx="232568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70F52D4-BE7F-8387-20B0-958443E655BF}"/>
              </a:ext>
            </a:extLst>
          </p:cNvPr>
          <p:cNvCxnSpPr/>
          <p:nvPr>
            <p:custDataLst>
              <p:tags r:id="rId27"/>
            </p:custDataLst>
          </p:nvPr>
        </p:nvCxnSpPr>
        <p:spPr bwMode="auto">
          <a:xfrm>
            <a:off x="4297363" y="2446338"/>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1" name="Text Placeholder 2">
            <a:extLst>
              <a:ext uri="{FF2B5EF4-FFF2-40B4-BE49-F238E27FC236}">
                <a16:creationId xmlns:a16="http://schemas.microsoft.com/office/drawing/2014/main" id="{5B7CE250-6FBE-9A59-99B2-3C00A34B04D8}"/>
              </a:ext>
            </a:extLst>
          </p:cNvPr>
          <p:cNvSpPr>
            <a:spLocks noGrp="1"/>
          </p:cNvSpPr>
          <p:nvPr>
            <p:custDataLst>
              <p:tags r:id="rId28"/>
            </p:custDataLst>
          </p:nvPr>
        </p:nvSpPr>
        <p:spPr bwMode="auto">
          <a:xfrm>
            <a:off x="1768475" y="612933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defRPr/>
            </a:pPr>
            <a:fld id="{D8B9D7FB-3391-438C-808B-911C8546C2E4}" type="datetime'''''''''''''2''''''''0''2''''''''''''''2'''">
              <a:rPr lang="en-GB" altLang="en-US" sz="1400" smtClean="0">
                <a:solidFill>
                  <a:srgbClr val="173057"/>
                </a:solidFill>
                <a:latin typeface="Century Gothic" panose="020B0502020202020204" pitchFamily="34" charset="0"/>
              </a:rPr>
              <a:pPr marL="0" indent="0" algn="ctr">
                <a:spcBef>
                  <a:spcPct val="0"/>
                </a:spcBef>
                <a:spcAft>
                  <a:spcPct val="0"/>
                </a:spcAft>
                <a:buNone/>
                <a:defRPr/>
              </a:pPr>
              <a:t>2022</a:t>
            </a:fld>
            <a:endParaRPr lang="en-GB" sz="1400">
              <a:solidFill>
                <a:srgbClr val="173057"/>
              </a:solidFill>
              <a:latin typeface="Century Gothic" panose="020B0502020202020204" pitchFamily="34" charset="0"/>
              <a:sym typeface="Century Gothic" panose="020B0502020202020204" pitchFamily="34" charset="0"/>
            </a:endParaRPr>
          </a:p>
        </p:txBody>
      </p:sp>
      <p:sp>
        <p:nvSpPr>
          <p:cNvPr id="22" name="Text Placeholder 2">
            <a:extLst>
              <a:ext uri="{FF2B5EF4-FFF2-40B4-BE49-F238E27FC236}">
                <a16:creationId xmlns:a16="http://schemas.microsoft.com/office/drawing/2014/main" id="{E9D54F6E-8537-4549-47CD-9D70E730FEC8}"/>
              </a:ext>
            </a:extLst>
          </p:cNvPr>
          <p:cNvSpPr>
            <a:spLocks noGrp="1"/>
          </p:cNvSpPr>
          <p:nvPr>
            <p:custDataLst>
              <p:tags r:id="rId29"/>
            </p:custDataLst>
          </p:nvPr>
        </p:nvSpPr>
        <p:spPr bwMode="auto">
          <a:xfrm>
            <a:off x="4094163" y="6129338"/>
            <a:ext cx="406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defRPr/>
            </a:pPr>
            <a:fld id="{7B2ACD40-CDED-4749-A07A-081FCCF1224E}" type="datetime'''''''''''''''''2''''''''''''''''''''''''''''0''''5''''''0'">
              <a:rPr lang="en-GB" altLang="en-US" sz="1400" smtClean="0">
                <a:solidFill>
                  <a:srgbClr val="173057"/>
                </a:solidFill>
                <a:latin typeface="Century Gothic" panose="020B0502020202020204" pitchFamily="34" charset="0"/>
              </a:rPr>
              <a:pPr marL="0" indent="0" algn="ctr">
                <a:spcBef>
                  <a:spcPct val="0"/>
                </a:spcBef>
                <a:spcAft>
                  <a:spcPct val="0"/>
                </a:spcAft>
                <a:buNone/>
                <a:defRPr/>
              </a:pPr>
              <a:t>2050</a:t>
            </a:fld>
            <a:endParaRPr lang="en-GB" sz="1400">
              <a:solidFill>
                <a:srgbClr val="173057"/>
              </a:solidFill>
              <a:latin typeface="Century Gothic" panose="020B0502020202020204" pitchFamily="34" charset="0"/>
              <a:sym typeface="Century Gothic" panose="020B0502020202020204" pitchFamily="34" charset="0"/>
            </a:endParaRPr>
          </a:p>
        </p:txBody>
      </p:sp>
      <p:sp>
        <p:nvSpPr>
          <p:cNvPr id="23" name="Text Placeholder 2">
            <a:extLst>
              <a:ext uri="{FF2B5EF4-FFF2-40B4-BE49-F238E27FC236}">
                <a16:creationId xmlns:a16="http://schemas.microsoft.com/office/drawing/2014/main" id="{FAC4548C-6C91-25A1-677E-772CA98F611B}"/>
              </a:ext>
            </a:extLst>
          </p:cNvPr>
          <p:cNvSpPr>
            <a:spLocks noGrp="1"/>
          </p:cNvSpPr>
          <p:nvPr>
            <p:custDataLst>
              <p:tags r:id="rId30"/>
            </p:custDataLst>
          </p:nvPr>
        </p:nvSpPr>
        <p:spPr bwMode="gray">
          <a:xfrm>
            <a:off x="1798638" y="3784600"/>
            <a:ext cx="346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defRPr/>
            </a:pPr>
            <a:r>
              <a:rPr lang="en-GB" sz="1400">
                <a:solidFill>
                  <a:srgbClr val="173057"/>
                </a:solidFill>
                <a:latin typeface="Century Gothic" panose="020B0502020202020204" pitchFamily="34" charset="0"/>
                <a:sym typeface="Century Gothic" panose="020B0502020202020204" pitchFamily="34" charset="0"/>
              </a:rPr>
              <a:t>250</a:t>
            </a:r>
          </a:p>
        </p:txBody>
      </p:sp>
      <p:sp>
        <p:nvSpPr>
          <p:cNvPr id="24" name="Text Placeholder 2">
            <a:extLst>
              <a:ext uri="{FF2B5EF4-FFF2-40B4-BE49-F238E27FC236}">
                <a16:creationId xmlns:a16="http://schemas.microsoft.com/office/drawing/2014/main" id="{C1DAA2A1-6370-F03F-3728-73DE27E9F638}"/>
              </a:ext>
            </a:extLst>
          </p:cNvPr>
          <p:cNvSpPr>
            <a:spLocks noGrp="1"/>
          </p:cNvSpPr>
          <p:nvPr>
            <p:custDataLst>
              <p:tags r:id="rId31"/>
            </p:custDataLst>
          </p:nvPr>
        </p:nvSpPr>
        <p:spPr bwMode="gray">
          <a:xfrm>
            <a:off x="4124325" y="2636838"/>
            <a:ext cx="3460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a:solidFill>
                  <a:srgbClr val="173057"/>
                </a:solidFill>
                <a:ea typeface="+mn-ea"/>
                <a:cs typeface="+mn-cs"/>
              </a:rPr>
              <a:t>390</a:t>
            </a:r>
            <a:endParaRPr lang="en-GB" sz="1400" noProof="0">
              <a:solidFill>
                <a:srgbClr val="173057"/>
              </a:solidFill>
              <a:ea typeface="+mn-ea"/>
              <a:cs typeface="+mn-cs"/>
              <a:sym typeface="Century Gothic" panose="020B0502020202020204" pitchFamily="34" charset="0"/>
            </a:endParaRPr>
          </a:p>
        </p:txBody>
      </p:sp>
      <p:sp>
        <p:nvSpPr>
          <p:cNvPr id="25" name="Text Placeholder 2">
            <a:extLst>
              <a:ext uri="{FF2B5EF4-FFF2-40B4-BE49-F238E27FC236}">
                <a16:creationId xmlns:a16="http://schemas.microsoft.com/office/drawing/2014/main" id="{C1A9D8B4-435B-8AC4-2B85-DBCBB8D81AAB}"/>
              </a:ext>
            </a:extLst>
          </p:cNvPr>
          <p:cNvSpPr>
            <a:spLocks noGrp="1"/>
          </p:cNvSpPr>
          <p:nvPr>
            <p:custDataLst>
              <p:tags r:id="rId32"/>
            </p:custDataLst>
          </p:nvPr>
        </p:nvSpPr>
        <p:spPr bwMode="auto">
          <a:xfrm>
            <a:off x="5551488" y="5067300"/>
            <a:ext cx="649288" cy="273050"/>
          </a:xfrm>
          <a:prstGeom prst="ellipse">
            <a:avLst/>
          </a:prstGeom>
          <a:solidFill>
            <a:schemeClr val="accent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4AF2383-FD0A-4D76-8A25-36546D4DCFFE}" type="datetime'''''''''''+''''''''''''3''''''5''''''''''%'">
              <a:rPr lang="en-GB" altLang="en-US" sz="1400" b="1" smtClean="0">
                <a:solidFill>
                  <a:schemeClr val="bg1"/>
                </a:solidFill>
                <a:effectLst/>
              </a:rPr>
              <a:pPr marL="0" lvl="0" indent="0" algn="ctr">
                <a:spcBef>
                  <a:spcPct val="0"/>
                </a:spcBef>
                <a:spcAft>
                  <a:spcPct val="0"/>
                </a:spcAft>
                <a:buNone/>
              </a:pPr>
              <a:t>+35%</a:t>
            </a:fld>
            <a:endParaRPr lang="en-GB" sz="1400" b="1" noProof="0">
              <a:solidFill>
                <a:schemeClr val="bg1"/>
              </a:solidFill>
              <a:sym typeface="Century Gothic" panose="020B0502020202020204" pitchFamily="34" charset="0"/>
            </a:endParaRPr>
          </a:p>
        </p:txBody>
      </p:sp>
      <p:sp>
        <p:nvSpPr>
          <p:cNvPr id="26" name="Text Placeholder 2">
            <a:extLst>
              <a:ext uri="{FF2B5EF4-FFF2-40B4-BE49-F238E27FC236}">
                <a16:creationId xmlns:a16="http://schemas.microsoft.com/office/drawing/2014/main" id="{E622FEB0-A55C-3E6D-DF9D-9E137D6E9D80}"/>
              </a:ext>
            </a:extLst>
          </p:cNvPr>
          <p:cNvSpPr>
            <a:spLocks noGrp="1"/>
          </p:cNvSpPr>
          <p:nvPr>
            <p:custDataLst>
              <p:tags r:id="rId33"/>
            </p:custDataLst>
          </p:nvPr>
        </p:nvSpPr>
        <p:spPr bwMode="auto">
          <a:xfrm>
            <a:off x="5551488" y="4441825"/>
            <a:ext cx="649288" cy="273050"/>
          </a:xfrm>
          <a:prstGeom prst="ellipse">
            <a:avLst/>
          </a:prstGeom>
          <a:solidFill>
            <a:schemeClr val="accent3"/>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solidFill>
                  <a:srgbClr val="FFFFFF"/>
                </a:solidFill>
                <a:effectLst/>
              </a:rPr>
              <a:t>+20%</a:t>
            </a:r>
            <a:endParaRPr lang="en-GB" sz="1400" b="1" noProof="0">
              <a:solidFill>
                <a:srgbClr val="FFFFFF"/>
              </a:solidFill>
              <a:sym typeface="Century Gothic" panose="020B0502020202020204" pitchFamily="34" charset="0"/>
            </a:endParaRPr>
          </a:p>
        </p:txBody>
      </p:sp>
      <p:sp>
        <p:nvSpPr>
          <p:cNvPr id="27" name="Text Placeholder 2">
            <a:extLst>
              <a:ext uri="{FF2B5EF4-FFF2-40B4-BE49-F238E27FC236}">
                <a16:creationId xmlns:a16="http://schemas.microsoft.com/office/drawing/2014/main" id="{3F33D826-F24A-A3BD-D7D9-B738153B6136}"/>
              </a:ext>
            </a:extLst>
          </p:cNvPr>
          <p:cNvSpPr>
            <a:spLocks noGrp="1"/>
          </p:cNvSpPr>
          <p:nvPr>
            <p:custDataLst>
              <p:tags r:id="rId34"/>
            </p:custDataLst>
          </p:nvPr>
        </p:nvSpPr>
        <p:spPr bwMode="auto">
          <a:xfrm>
            <a:off x="5065713" y="3333750"/>
            <a:ext cx="790575" cy="273050"/>
          </a:xfrm>
          <a:prstGeom prst="ellipse">
            <a:avLst/>
          </a:prstGeom>
          <a:solidFill>
            <a:schemeClr val="accent2"/>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solidFill>
                  <a:srgbClr val="FFFFFF"/>
                </a:solidFill>
                <a:effectLst/>
                <a:sym typeface="Century Gothic" panose="020B0502020202020204" pitchFamily="34" charset="0"/>
              </a:rPr>
              <a:t>+100%</a:t>
            </a:r>
            <a:endParaRPr lang="en-GB" sz="1400" b="1" noProof="0">
              <a:solidFill>
                <a:srgbClr val="FFFFFF"/>
              </a:solidFill>
              <a:sym typeface="Century Gothic" panose="020B0502020202020204" pitchFamily="34" charset="0"/>
            </a:endParaRPr>
          </a:p>
        </p:txBody>
      </p:sp>
      <p:sp>
        <p:nvSpPr>
          <p:cNvPr id="28" name="Text Placeholder 2">
            <a:extLst>
              <a:ext uri="{FF2B5EF4-FFF2-40B4-BE49-F238E27FC236}">
                <a16:creationId xmlns:a16="http://schemas.microsoft.com/office/drawing/2014/main" id="{B2283055-56C2-43DB-883F-26BBF50F87FA}"/>
              </a:ext>
            </a:extLst>
          </p:cNvPr>
          <p:cNvSpPr>
            <a:spLocks noGrp="1"/>
          </p:cNvSpPr>
          <p:nvPr>
            <p:custDataLst>
              <p:tags r:id="rId35"/>
            </p:custDataLst>
          </p:nvPr>
        </p:nvSpPr>
        <p:spPr bwMode="auto">
          <a:xfrm>
            <a:off x="2809875" y="2309813"/>
            <a:ext cx="649288"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400" b="1">
                <a:effectLst/>
              </a:rPr>
              <a:t>+55%</a:t>
            </a:r>
            <a:endParaRPr lang="en-GB" sz="1400" b="1" noProof="0">
              <a:sym typeface="Century Gothic" panose="020B0502020202020204" pitchFamily="34" charset="0"/>
            </a:endParaRPr>
          </a:p>
        </p:txBody>
      </p:sp>
      <p:sp>
        <p:nvSpPr>
          <p:cNvPr id="29" name="Rectangle 28">
            <a:extLst>
              <a:ext uri="{FF2B5EF4-FFF2-40B4-BE49-F238E27FC236}">
                <a16:creationId xmlns:a16="http://schemas.microsoft.com/office/drawing/2014/main" id="{7F7F5387-729D-1844-0FA9-F282B59ECE03}"/>
              </a:ext>
            </a:extLst>
          </p:cNvPr>
          <p:cNvSpPr/>
          <p:nvPr>
            <p:custDataLst>
              <p:tags r:id="rId36"/>
            </p:custDataLst>
          </p:nvPr>
        </p:nvSpPr>
        <p:spPr bwMode="auto">
          <a:xfrm>
            <a:off x="444500" y="1652588"/>
            <a:ext cx="214313" cy="160338"/>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FFFFFF"/>
              </a:solidFill>
              <a:latin typeface="Gill Sans MT" panose="020B0502020104020203"/>
            </a:endParaRPr>
          </a:p>
        </p:txBody>
      </p:sp>
      <p:sp>
        <p:nvSpPr>
          <p:cNvPr id="30" name="Rectangle 29">
            <a:extLst>
              <a:ext uri="{FF2B5EF4-FFF2-40B4-BE49-F238E27FC236}">
                <a16:creationId xmlns:a16="http://schemas.microsoft.com/office/drawing/2014/main" id="{6DB7F246-7663-370B-CD91-F199C9BF35A7}"/>
              </a:ext>
            </a:extLst>
          </p:cNvPr>
          <p:cNvSpPr/>
          <p:nvPr>
            <p:custDataLst>
              <p:tags r:id="rId37"/>
            </p:custDataLst>
          </p:nvPr>
        </p:nvSpPr>
        <p:spPr bwMode="auto">
          <a:xfrm>
            <a:off x="444500" y="1876425"/>
            <a:ext cx="214313" cy="160338"/>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a:ln>
                <a:noFill/>
              </a:ln>
              <a:solidFill>
                <a:schemeClr val="tx1">
                  <a:lumMod val="85000"/>
                  <a:lumOff val="1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8E1C0601-1D39-E99A-4FB9-40B4D8246D86}"/>
              </a:ext>
            </a:extLst>
          </p:cNvPr>
          <p:cNvSpPr/>
          <p:nvPr>
            <p:custDataLst>
              <p:tags r:id="rId38"/>
            </p:custDataLst>
          </p:nvPr>
        </p:nvSpPr>
        <p:spPr bwMode="auto">
          <a:xfrm>
            <a:off x="444500" y="2100263"/>
            <a:ext cx="214313" cy="160338"/>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FFFFFF"/>
              </a:solidFill>
              <a:latin typeface="Gill Sans MT" panose="020B0502020104020203"/>
            </a:endParaRPr>
          </a:p>
        </p:txBody>
      </p:sp>
      <p:sp>
        <p:nvSpPr>
          <p:cNvPr id="32" name="Text Placeholder 2">
            <a:extLst>
              <a:ext uri="{FF2B5EF4-FFF2-40B4-BE49-F238E27FC236}">
                <a16:creationId xmlns:a16="http://schemas.microsoft.com/office/drawing/2014/main" id="{67127452-645A-AFC8-C61E-7DE4011ACC12}"/>
              </a:ext>
            </a:extLst>
          </p:cNvPr>
          <p:cNvSpPr>
            <a:spLocks noGrp="1"/>
          </p:cNvSpPr>
          <p:nvPr>
            <p:custDataLst>
              <p:tags r:id="rId39"/>
            </p:custDataLst>
          </p:nvPr>
        </p:nvSpPr>
        <p:spPr bwMode="auto">
          <a:xfrm>
            <a:off x="709613" y="1660525"/>
            <a:ext cx="3082314" cy="15337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defRPr/>
            </a:pPr>
            <a:r>
              <a:rPr lang="en-US" altLang="en-US" sz="1200">
                <a:latin typeface="Century Gothic"/>
              </a:rPr>
              <a:t>Other middle- and low-income countries</a:t>
            </a:r>
            <a:endParaRPr lang="en-US"/>
          </a:p>
        </p:txBody>
      </p:sp>
      <p:sp>
        <p:nvSpPr>
          <p:cNvPr id="33" name="Text Placeholder 2">
            <a:extLst>
              <a:ext uri="{FF2B5EF4-FFF2-40B4-BE49-F238E27FC236}">
                <a16:creationId xmlns:a16="http://schemas.microsoft.com/office/drawing/2014/main" id="{E9E363F8-6078-0A49-7BDF-48A00E800504}"/>
              </a:ext>
            </a:extLst>
          </p:cNvPr>
          <p:cNvSpPr>
            <a:spLocks noGrp="1"/>
          </p:cNvSpPr>
          <p:nvPr>
            <p:custDataLst>
              <p:tags r:id="rId40"/>
            </p:custDataLst>
          </p:nvPr>
        </p:nvSpPr>
        <p:spPr bwMode="auto">
          <a:xfrm>
            <a:off x="709613" y="1884363"/>
            <a:ext cx="446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defRPr/>
            </a:pPr>
            <a:fld id="{11AC441D-B347-4E7F-85AB-945E248CDF0D}" type="datetime'''''''''C''''''''''''h''i''''''''''''''''''n''''''''a'''">
              <a:rPr lang="en-GB" altLang="en-US" sz="1200" smtClean="0">
                <a:latin typeface="Century Gothic" panose="020B0502020202020204" pitchFamily="34" charset="0"/>
              </a:rPr>
              <a:pPr marL="0" indent="0">
                <a:spcBef>
                  <a:spcPct val="0"/>
                </a:spcBef>
                <a:spcAft>
                  <a:spcPct val="0"/>
                </a:spcAft>
                <a:buNone/>
                <a:defRPr/>
              </a:pPr>
              <a:t>China</a:t>
            </a:fld>
            <a:endParaRPr lang="en-GB" sz="1200">
              <a:latin typeface="Century Gothic" panose="020B0502020202020204" pitchFamily="34" charset="0"/>
              <a:sym typeface="Century Gothic" panose="020B0502020202020204" pitchFamily="34" charset="0"/>
            </a:endParaRPr>
          </a:p>
        </p:txBody>
      </p:sp>
      <p:sp>
        <p:nvSpPr>
          <p:cNvPr id="34" name="Text Placeholder 2">
            <a:extLst>
              <a:ext uri="{FF2B5EF4-FFF2-40B4-BE49-F238E27FC236}">
                <a16:creationId xmlns:a16="http://schemas.microsoft.com/office/drawing/2014/main" id="{C6552BD4-9E92-C980-57FE-8A2350ACF989}"/>
              </a:ext>
            </a:extLst>
          </p:cNvPr>
          <p:cNvSpPr>
            <a:spLocks noGrp="1"/>
          </p:cNvSpPr>
          <p:nvPr>
            <p:custDataLst>
              <p:tags r:id="rId41"/>
            </p:custDataLst>
          </p:nvPr>
        </p:nvSpPr>
        <p:spPr bwMode="auto">
          <a:xfrm>
            <a:off x="709613" y="2108200"/>
            <a:ext cx="1815122" cy="15337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defRPr/>
            </a:pPr>
            <a:r>
              <a:rPr lang="en-GB" altLang="en-US" sz="1200">
                <a:latin typeface="Century Gothic"/>
              </a:rPr>
              <a:t>High-income countries</a:t>
            </a:r>
            <a:endParaRPr lang="en-US"/>
          </a:p>
        </p:txBody>
      </p:sp>
      <p:sp>
        <p:nvSpPr>
          <p:cNvPr id="50" name="Rectangle 49">
            <a:extLst>
              <a:ext uri="{FF2B5EF4-FFF2-40B4-BE49-F238E27FC236}">
                <a16:creationId xmlns:a16="http://schemas.microsoft.com/office/drawing/2014/main" id="{E745E160-1830-CF65-A9B6-EC3CC6118302}"/>
              </a:ext>
            </a:extLst>
          </p:cNvPr>
          <p:cNvSpPr/>
          <p:nvPr>
            <p:custDataLst>
              <p:tags r:id="rId42"/>
            </p:custDataLst>
          </p:nvPr>
        </p:nvSpPr>
        <p:spPr bwMode="auto">
          <a:xfrm>
            <a:off x="6883400" y="1731963"/>
            <a:ext cx="214313" cy="160338"/>
          </a:xfrm>
          <a:prstGeom prst="rect">
            <a:avLst/>
          </a:prstGeom>
          <a:solidFill>
            <a:srgbClr val="C30C3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1" name="Rectangle 50">
            <a:extLst>
              <a:ext uri="{FF2B5EF4-FFF2-40B4-BE49-F238E27FC236}">
                <a16:creationId xmlns:a16="http://schemas.microsoft.com/office/drawing/2014/main" id="{ECC4ED98-55E9-E1DB-F848-348E5FA49665}"/>
              </a:ext>
            </a:extLst>
          </p:cNvPr>
          <p:cNvSpPr/>
          <p:nvPr>
            <p:custDataLst>
              <p:tags r:id="rId43"/>
            </p:custDataLst>
          </p:nvPr>
        </p:nvSpPr>
        <p:spPr bwMode="auto">
          <a:xfrm>
            <a:off x="6883400" y="1955800"/>
            <a:ext cx="214313" cy="160338"/>
          </a:xfrm>
          <a:prstGeom prst="rect">
            <a:avLst/>
          </a:prstGeom>
          <a:solidFill>
            <a:srgbClr val="6F8DB9"/>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1" name="Text Placeholder 2">
            <a:extLst>
              <a:ext uri="{FF2B5EF4-FFF2-40B4-BE49-F238E27FC236}">
                <a16:creationId xmlns:a16="http://schemas.microsoft.com/office/drawing/2014/main" id="{B926D567-524F-4499-A030-E098F89DCD34}"/>
              </a:ext>
            </a:extLst>
          </p:cNvPr>
          <p:cNvSpPr>
            <a:spLocks noGrp="1"/>
          </p:cNvSpPr>
          <p:nvPr>
            <p:custDataLst>
              <p:tags r:id="rId44"/>
            </p:custDataLst>
          </p:nvPr>
        </p:nvSpPr>
        <p:spPr bwMode="auto">
          <a:xfrm>
            <a:off x="7148513" y="1739900"/>
            <a:ext cx="9175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B912CA7-B9A0-49D5-9575-C328673340B7}" type="datetime'''C''o''''''''''m''''''''''''m''e''''''r''cia''l'''''''''''">
              <a:rPr lang="en-GB" altLang="en-US" sz="1200" smtClean="0"/>
              <a:pPr marL="0" lvl="0" indent="0">
                <a:spcBef>
                  <a:spcPct val="0"/>
                </a:spcBef>
                <a:spcAft>
                  <a:spcPct val="0"/>
                </a:spcAft>
                <a:buNone/>
              </a:pPr>
              <a:t>Commercial</a:t>
            </a:fld>
            <a:endParaRPr lang="en-GB" sz="1200" noProof="0"/>
          </a:p>
        </p:txBody>
      </p:sp>
      <p:sp>
        <p:nvSpPr>
          <p:cNvPr id="72" name="Text Placeholder 2">
            <a:extLst>
              <a:ext uri="{FF2B5EF4-FFF2-40B4-BE49-F238E27FC236}">
                <a16:creationId xmlns:a16="http://schemas.microsoft.com/office/drawing/2014/main" id="{B926D567-524F-4499-A030-E098F89DCD34}"/>
              </a:ext>
            </a:extLst>
          </p:cNvPr>
          <p:cNvSpPr>
            <a:spLocks noGrp="1"/>
          </p:cNvSpPr>
          <p:nvPr>
            <p:custDataLst>
              <p:tags r:id="rId45"/>
            </p:custDataLst>
          </p:nvPr>
        </p:nvSpPr>
        <p:spPr bwMode="auto">
          <a:xfrm>
            <a:off x="7148513" y="1963738"/>
            <a:ext cx="793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5117580-3267-42E5-BBF0-A665C8E256BC}" type="datetime'''''R''esid''''''e''''''nt''i''a''''''''''l'''">
              <a:rPr lang="en-GB" altLang="en-US" sz="1200" smtClean="0">
                <a:cs typeface="Inter" panose="020B0604020202020204" charset="0"/>
              </a:rPr>
              <a:pPr marL="0" lvl="0" indent="0">
                <a:spcBef>
                  <a:spcPct val="0"/>
                </a:spcBef>
                <a:spcAft>
                  <a:spcPct val="0"/>
                </a:spcAft>
                <a:buNone/>
              </a:pPr>
              <a:t>Residential</a:t>
            </a:fld>
            <a:endParaRPr lang="en-GB" sz="1200" noProof="0">
              <a:cs typeface="Inter" panose="020B0604020202020204" charset="0"/>
            </a:endParaRPr>
          </a:p>
        </p:txBody>
      </p:sp>
    </p:spTree>
    <p:extLst>
      <p:ext uri="{BB962C8B-B14F-4D97-AF65-F5344CB8AC3E}">
        <p14:creationId xmlns:p14="http://schemas.microsoft.com/office/powerpoint/2010/main" val="432367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5F2FB78-DCCF-7912-9FD2-2D9DF52655C9}"/>
              </a:ext>
            </a:extLst>
          </p:cNvPr>
          <p:cNvGraphicFramePr>
            <a:graphicFrameLocks noChangeAspect="1"/>
          </p:cNvGraphicFramePr>
          <p:nvPr>
            <p:custDataLst>
              <p:tags r:id="rId1"/>
            </p:custDataLst>
            <p:extLst>
              <p:ext uri="{D42A27DB-BD31-4B8C-83A1-F6EECF244321}">
                <p14:modId xmlns:p14="http://schemas.microsoft.com/office/powerpoint/2010/main" val="1043076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1" name="think-cell data - do not delete" hidden="1">
                        <a:extLst>
                          <a:ext uri="{FF2B5EF4-FFF2-40B4-BE49-F238E27FC236}">
                            <a16:creationId xmlns:a16="http://schemas.microsoft.com/office/drawing/2014/main" id="{C5F2FB78-DCCF-7912-9FD2-2D9DF52655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8E0AE7-D4B2-462D-C8E7-7C6E30E6168C}"/>
              </a:ext>
            </a:extLst>
          </p:cNvPr>
          <p:cNvSpPr>
            <a:spLocks noGrp="1"/>
          </p:cNvSpPr>
          <p:nvPr>
            <p:ph type="title"/>
          </p:nvPr>
        </p:nvSpPr>
        <p:spPr>
          <a:xfrm>
            <a:off x="382384" y="339162"/>
            <a:ext cx="11438313" cy="708715"/>
          </a:xfrm>
        </p:spPr>
        <p:txBody>
          <a:bodyPr vert="horz"/>
          <a:lstStyle/>
          <a:p>
            <a:r>
              <a:rPr lang="en-GB" sz="2000"/>
              <a:t>Used in the right way and with proper end of life consideration, modern engineered timber can significantly lower a building’s embodied carbon</a:t>
            </a:r>
          </a:p>
        </p:txBody>
      </p:sp>
      <p:sp>
        <p:nvSpPr>
          <p:cNvPr id="3" name="Slide Number Placeholder 2">
            <a:extLst>
              <a:ext uri="{FF2B5EF4-FFF2-40B4-BE49-F238E27FC236}">
                <a16:creationId xmlns:a16="http://schemas.microsoft.com/office/drawing/2014/main" id="{D148262D-1924-EF09-2F93-0308C238C585}"/>
              </a:ext>
            </a:extLst>
          </p:cNvPr>
          <p:cNvSpPr>
            <a:spLocks noGrp="1"/>
          </p:cNvSpPr>
          <p:nvPr>
            <p:ph type="sldNum" sz="quarter" idx="11"/>
          </p:nvPr>
        </p:nvSpPr>
        <p:spPr/>
        <p:txBody>
          <a:bodyPr/>
          <a:lstStyle/>
          <a:p>
            <a:fld id="{ABB6D191-819E-455F-BC39-F2381519C0C1}" type="slidenum">
              <a:rPr lang="en-US" noProof="0" smtClean="0"/>
              <a:t>60</a:t>
            </a:fld>
            <a:endParaRPr lang="en-US" noProof="0"/>
          </a:p>
        </p:txBody>
      </p:sp>
      <p:sp>
        <p:nvSpPr>
          <p:cNvPr id="4" name="Footer Placeholder 3">
            <a:extLst>
              <a:ext uri="{FF2B5EF4-FFF2-40B4-BE49-F238E27FC236}">
                <a16:creationId xmlns:a16="http://schemas.microsoft.com/office/drawing/2014/main" id="{42D99604-D522-9218-E59F-6A0BA4B8EA3C}"/>
              </a:ext>
            </a:extLst>
          </p:cNvPr>
          <p:cNvSpPr>
            <a:spLocks noGrp="1"/>
          </p:cNvSpPr>
          <p:nvPr>
            <p:ph type="ftr" sz="quarter" idx="12"/>
          </p:nvPr>
        </p:nvSpPr>
        <p:spPr/>
        <p:txBody>
          <a:bodyPr/>
          <a:lstStyle/>
          <a:p>
            <a:r>
              <a:rPr lang="en-US" sz="800" dirty="0"/>
              <a:t>Source: Adapted from WBCSD &amp; Arup (2023), </a:t>
            </a:r>
            <a:r>
              <a:rPr lang="en-GB" sz="800" i="1" dirty="0"/>
              <a:t>Net-zero buildings Halving construction emissions today.</a:t>
            </a:r>
            <a:endParaRPr lang="en-US" sz="800" i="1" dirty="0"/>
          </a:p>
        </p:txBody>
      </p:sp>
      <p:sp>
        <p:nvSpPr>
          <p:cNvPr id="21" name="Rectangle 20">
            <a:extLst>
              <a:ext uri="{FF2B5EF4-FFF2-40B4-BE49-F238E27FC236}">
                <a16:creationId xmlns:a16="http://schemas.microsoft.com/office/drawing/2014/main" id="{DD98ADA2-08FE-E4C8-035E-1CB6A0D95A58}"/>
              </a:ext>
            </a:extLst>
          </p:cNvPr>
          <p:cNvSpPr/>
          <p:nvPr/>
        </p:nvSpPr>
        <p:spPr>
          <a:xfrm>
            <a:off x="6095999" y="2028576"/>
            <a:ext cx="2571371" cy="25261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cxnSp>
        <p:nvCxnSpPr>
          <p:cNvPr id="22" name="Straight Connector 21">
            <a:extLst>
              <a:ext uri="{FF2B5EF4-FFF2-40B4-BE49-F238E27FC236}">
                <a16:creationId xmlns:a16="http://schemas.microsoft.com/office/drawing/2014/main" id="{A6A8BEFA-3913-BBE2-841A-7B05B4A5F381}"/>
              </a:ext>
            </a:extLst>
          </p:cNvPr>
          <p:cNvCxnSpPr>
            <a:cxnSpLocks/>
          </p:cNvCxnSpPr>
          <p:nvPr/>
        </p:nvCxnSpPr>
        <p:spPr>
          <a:xfrm>
            <a:off x="382279" y="1639157"/>
            <a:ext cx="851998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6081F5A-4EF8-21E9-6EAD-32349B674B13}"/>
              </a:ext>
            </a:extLst>
          </p:cNvPr>
          <p:cNvSpPr txBox="1">
            <a:spLocks/>
          </p:cNvSpPr>
          <p:nvPr/>
        </p:nvSpPr>
        <p:spPr>
          <a:xfrm>
            <a:off x="382280" y="1121495"/>
            <a:ext cx="9297748" cy="430887"/>
          </a:xfrm>
          <a:prstGeom prst="rect">
            <a:avLst/>
          </a:prstGeom>
          <a:noFill/>
        </p:spPr>
        <p:txBody>
          <a:bodyPr wrap="square" lIns="0" tIns="0" rIns="0" bIns="0" rtlCol="0">
            <a:spAutoFit/>
          </a:bodyPr>
          <a:lstStyle/>
          <a:p>
            <a:r>
              <a:rPr lang="en-GB" sz="1600" b="1">
                <a:solidFill>
                  <a:schemeClr val="tx2"/>
                </a:solidFill>
                <a:latin typeface="Century Gothic" panose="020B0502020202020204" pitchFamily="34" charset="0"/>
              </a:rPr>
              <a:t>Cumulative embodied carbon of sustainably sourced timber and timber used inefficiently </a:t>
            </a:r>
          </a:p>
          <a:p>
            <a:r>
              <a:rPr lang="en-GB" sz="1200">
                <a:solidFill>
                  <a:srgbClr val="7F7F7F"/>
                </a:solidFill>
                <a:latin typeface="Century Gothic" panose="020B0502020202020204" pitchFamily="34" charset="0"/>
              </a:rPr>
              <a:t>kgCO</a:t>
            </a:r>
            <a:r>
              <a:rPr lang="en-GB" sz="1200" baseline="-25000">
                <a:solidFill>
                  <a:srgbClr val="7F7F7F"/>
                </a:solidFill>
                <a:latin typeface="Century Gothic" panose="020B0502020202020204" pitchFamily="34" charset="0"/>
              </a:rPr>
              <a:t>2</a:t>
            </a:r>
            <a:r>
              <a:rPr lang="en-GB" sz="1200">
                <a:solidFill>
                  <a:srgbClr val="7F7F7F"/>
                </a:solidFill>
                <a:latin typeface="Century Gothic" panose="020B0502020202020204" pitchFamily="34" charset="0"/>
              </a:rPr>
              <a:t>e/m</a:t>
            </a:r>
            <a:r>
              <a:rPr lang="en-GB" sz="1200" baseline="30000">
                <a:solidFill>
                  <a:srgbClr val="7F7F7F"/>
                </a:solidFill>
                <a:latin typeface="Century Gothic" panose="020B0502020202020204" pitchFamily="34" charset="0"/>
              </a:rPr>
              <a:t>2</a:t>
            </a:r>
          </a:p>
        </p:txBody>
      </p:sp>
      <p:sp>
        <p:nvSpPr>
          <p:cNvPr id="35" name="TextBox 34">
            <a:extLst>
              <a:ext uri="{FF2B5EF4-FFF2-40B4-BE49-F238E27FC236}">
                <a16:creationId xmlns:a16="http://schemas.microsoft.com/office/drawing/2014/main" id="{99A9C0E2-5D85-9106-4FF4-CEE56C8855B5}"/>
              </a:ext>
            </a:extLst>
          </p:cNvPr>
          <p:cNvSpPr txBox="1">
            <a:spLocks/>
          </p:cNvSpPr>
          <p:nvPr/>
        </p:nvSpPr>
        <p:spPr>
          <a:xfrm>
            <a:off x="9072512" y="2137279"/>
            <a:ext cx="2781606" cy="3108543"/>
          </a:xfrm>
          <a:prstGeom prst="rect">
            <a:avLst/>
          </a:prstGeom>
          <a:noFill/>
        </p:spPr>
        <p:txBody>
          <a:bodyPr wrap="square" lIns="0" tIns="0" rIns="0" bIns="0" rtlCol="0">
            <a:spAutoFit/>
          </a:bodyPr>
          <a:lstStyle/>
          <a:p>
            <a:pPr>
              <a:spcAft>
                <a:spcPts val="600"/>
              </a:spcAft>
            </a:pPr>
            <a:r>
              <a:rPr lang="en-GB" sz="1600">
                <a:latin typeface="Century Gothic" panose="020B0502020202020204" pitchFamily="34" charset="0"/>
              </a:rPr>
              <a:t>For timer to have lower lifetime emissions compared to high-carbon concrete and steel, it must be:</a:t>
            </a:r>
          </a:p>
          <a:p>
            <a:pPr marL="177800" indent="-177800">
              <a:spcAft>
                <a:spcPts val="600"/>
              </a:spcAft>
              <a:buFont typeface="Arial" panose="020B0604020202020204" pitchFamily="34" charset="0"/>
              <a:buChar char="•"/>
            </a:pPr>
            <a:r>
              <a:rPr lang="en-GB" sz="1600">
                <a:latin typeface="Century Gothic" panose="020B0502020202020204" pitchFamily="34" charset="0"/>
              </a:rPr>
              <a:t>Sustainably sourced from standing forest which is replanted, ensuring </a:t>
            </a:r>
            <a:r>
              <a:rPr lang="en-GB" sz="1600" b="1">
                <a:latin typeface="Century Gothic" panose="020B0502020202020204" pitchFamily="34" charset="0"/>
              </a:rPr>
              <a:t>sequestration</a:t>
            </a:r>
            <a:endParaRPr lang="en-GB" sz="1600">
              <a:latin typeface="Century Gothic" panose="020B0502020202020204" pitchFamily="34" charset="0"/>
            </a:endParaRPr>
          </a:p>
          <a:p>
            <a:pPr marL="177800" indent="-177800">
              <a:spcAft>
                <a:spcPts val="600"/>
              </a:spcAft>
              <a:buFont typeface="Arial" panose="020B0604020202020204" pitchFamily="34" charset="0"/>
              <a:buChar char="•"/>
            </a:pPr>
            <a:r>
              <a:rPr lang="en-GB" sz="1600">
                <a:latin typeface="Century Gothic" panose="020B0502020202020204" pitchFamily="34" charset="0"/>
              </a:rPr>
              <a:t>Dealt with properly at end of life (e.g., recycled, or burned + </a:t>
            </a:r>
            <a:r>
              <a:rPr lang="en-GB" sz="1600" b="1">
                <a:latin typeface="Century Gothic" panose="020B0502020202020204" pitchFamily="34" charset="0"/>
              </a:rPr>
              <a:t>carbon capture) </a:t>
            </a:r>
          </a:p>
        </p:txBody>
      </p:sp>
      <p:grpSp>
        <p:nvGrpSpPr>
          <p:cNvPr id="5" name="Group 4">
            <a:extLst>
              <a:ext uri="{FF2B5EF4-FFF2-40B4-BE49-F238E27FC236}">
                <a16:creationId xmlns:a16="http://schemas.microsoft.com/office/drawing/2014/main" id="{E5D0A9D9-9138-E79A-3C98-55BD27E027A1}"/>
              </a:ext>
            </a:extLst>
          </p:cNvPr>
          <p:cNvGrpSpPr/>
          <p:nvPr/>
        </p:nvGrpSpPr>
        <p:grpSpPr>
          <a:xfrm>
            <a:off x="382280" y="1851855"/>
            <a:ext cx="8519982" cy="4400411"/>
            <a:chOff x="382280" y="1851855"/>
            <a:chExt cx="7990196" cy="4284373"/>
          </a:xfrm>
        </p:grpSpPr>
        <p:pic>
          <p:nvPicPr>
            <p:cNvPr id="20" name="Picture 19">
              <a:extLst>
                <a:ext uri="{FF2B5EF4-FFF2-40B4-BE49-F238E27FC236}">
                  <a16:creationId xmlns:a16="http://schemas.microsoft.com/office/drawing/2014/main" id="{47975BA1-4052-62B2-60BC-17D01C087DA9}"/>
                </a:ext>
              </a:extLst>
            </p:cNvPr>
            <p:cNvPicPr>
              <a:picLocks noChangeAspect="1"/>
            </p:cNvPicPr>
            <p:nvPr/>
          </p:nvPicPr>
          <p:blipFill rotWithShape="1">
            <a:blip r:embed="rId5"/>
            <a:srcRect l="5015" t="14675" r="1188"/>
            <a:stretch/>
          </p:blipFill>
          <p:spPr>
            <a:xfrm>
              <a:off x="382282" y="1851855"/>
              <a:ext cx="7990194" cy="4248852"/>
            </a:xfrm>
            <a:prstGeom prst="rect">
              <a:avLst/>
            </a:prstGeom>
          </p:spPr>
        </p:pic>
        <p:sp>
          <p:nvSpPr>
            <p:cNvPr id="24" name="TextBox 23">
              <a:extLst>
                <a:ext uri="{FF2B5EF4-FFF2-40B4-BE49-F238E27FC236}">
                  <a16:creationId xmlns:a16="http://schemas.microsoft.com/office/drawing/2014/main" id="{31EA376C-8B63-E6A7-CB55-4A23633B13CA}"/>
                </a:ext>
              </a:extLst>
            </p:cNvPr>
            <p:cNvSpPr txBox="1">
              <a:spLocks/>
            </p:cNvSpPr>
            <p:nvPr/>
          </p:nvSpPr>
          <p:spPr>
            <a:xfrm>
              <a:off x="6096000" y="2021411"/>
              <a:ext cx="1809750" cy="161583"/>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rgbClr val="173057"/>
                  </a:solidFill>
                  <a:latin typeface="Century Gothic" panose="020B0502020202020204" pitchFamily="34" charset="0"/>
                </a:rPr>
                <a:t>Timber used inefficiently </a:t>
              </a:r>
              <a:endParaRPr kumimoji="0" lang="en-US" sz="1050" i="0" u="none" strike="noStrike" kern="1200" cap="none" spc="0" normalizeH="0" baseline="0" noProof="0">
                <a:ln>
                  <a:noFill/>
                </a:ln>
                <a:solidFill>
                  <a:srgbClr val="173057"/>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58F33241-A055-AAD1-6748-7A18E05F6DDD}"/>
                </a:ext>
              </a:extLst>
            </p:cNvPr>
            <p:cNvSpPr txBox="1">
              <a:spLocks/>
            </p:cNvSpPr>
            <p:nvPr/>
          </p:nvSpPr>
          <p:spPr>
            <a:xfrm>
              <a:off x="6096000" y="3333933"/>
              <a:ext cx="1965197" cy="323165"/>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rgbClr val="173057"/>
                  </a:solidFill>
                  <a:latin typeface="Century Gothic" panose="020B0502020202020204" pitchFamily="34" charset="0"/>
                </a:rPr>
                <a:t>Timber (with sequestration) sustainably sourced</a:t>
              </a:r>
              <a:endParaRPr kumimoji="0" lang="en-US" sz="1050" i="0" u="none" strike="noStrike" kern="1200" cap="none" spc="0" normalizeH="0" baseline="0" noProof="0">
                <a:ln>
                  <a:noFill/>
                </a:ln>
                <a:solidFill>
                  <a:srgbClr val="173057"/>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29EE2F97-C9B1-955E-AAA6-9159542AD3D7}"/>
                </a:ext>
              </a:extLst>
            </p:cNvPr>
            <p:cNvSpPr txBox="1">
              <a:spLocks/>
            </p:cNvSpPr>
            <p:nvPr/>
          </p:nvSpPr>
          <p:spPr>
            <a:xfrm>
              <a:off x="6096000" y="2539211"/>
              <a:ext cx="2114550" cy="161583"/>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chemeClr val="accent5"/>
                  </a:solidFill>
                  <a:latin typeface="Century Gothic" panose="020B0502020202020204" pitchFamily="34" charset="0"/>
                </a:rPr>
                <a:t>Efficient reinforced concrete</a:t>
              </a:r>
              <a:endParaRPr kumimoji="0" lang="en-US" sz="1050" i="0" u="none" strike="noStrike" kern="1200" cap="none" spc="0" normalizeH="0" baseline="0" noProof="0">
                <a:ln>
                  <a:noFill/>
                </a:ln>
                <a:solidFill>
                  <a:schemeClr val="accent5"/>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D8C4BA5F-8E2B-CBE7-4A2B-7C14B55DD1F8}"/>
                </a:ext>
              </a:extLst>
            </p:cNvPr>
            <p:cNvSpPr txBox="1">
              <a:spLocks/>
            </p:cNvSpPr>
            <p:nvPr/>
          </p:nvSpPr>
          <p:spPr>
            <a:xfrm>
              <a:off x="6096000" y="2750608"/>
              <a:ext cx="2114550" cy="323165"/>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chemeClr val="accent3">
                      <a:lumMod val="50000"/>
                    </a:schemeClr>
                  </a:solidFill>
                  <a:latin typeface="Century Gothic" panose="020B0502020202020204" pitchFamily="34" charset="0"/>
                </a:rPr>
                <a:t>Efficient steel-concrete composite</a:t>
              </a:r>
              <a:endParaRPr kumimoji="0" lang="en-US" sz="1050" i="0" u="none" strike="noStrike" kern="1200" cap="none" spc="0" normalizeH="0" baseline="0" noProof="0">
                <a:ln>
                  <a:noFill/>
                </a:ln>
                <a:solidFill>
                  <a:schemeClr val="accent3">
                    <a:lumMod val="50000"/>
                  </a:schemeClr>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89E0B236-8891-1B26-8EB1-CB90542C0708}"/>
                </a:ext>
              </a:extLst>
            </p:cNvPr>
            <p:cNvSpPr txBox="1">
              <a:spLocks/>
            </p:cNvSpPr>
            <p:nvPr/>
          </p:nvSpPr>
          <p:spPr>
            <a:xfrm>
              <a:off x="6095998" y="3729513"/>
              <a:ext cx="2261597" cy="314643"/>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rgbClr val="173057"/>
                  </a:solidFill>
                  <a:latin typeface="Century Gothic" panose="020B0502020202020204" pitchFamily="34" charset="0"/>
                </a:rPr>
                <a:t>Timber (with sequestration and carbon capture) sustainably sourced</a:t>
              </a:r>
              <a:endParaRPr kumimoji="0" lang="en-US" sz="1050" i="0" u="none" strike="noStrike" kern="1200" cap="none" spc="0" normalizeH="0" baseline="0" noProof="0">
                <a:ln>
                  <a:noFill/>
                </a:ln>
                <a:solidFill>
                  <a:srgbClr val="173057"/>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B51B87C8-A32B-00CD-F305-115248502126}"/>
                </a:ext>
              </a:extLst>
            </p:cNvPr>
            <p:cNvSpPr txBox="1">
              <a:spLocks/>
            </p:cNvSpPr>
            <p:nvPr/>
          </p:nvSpPr>
          <p:spPr>
            <a:xfrm>
              <a:off x="6096000" y="2191139"/>
              <a:ext cx="1965197" cy="323165"/>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rgbClr val="173057"/>
                  </a:solidFill>
                  <a:latin typeface="Century Gothic" panose="020B0502020202020204" pitchFamily="34" charset="0"/>
                </a:rPr>
                <a:t>Timber (no sequestration and poor end of life consideration) </a:t>
              </a:r>
              <a:endParaRPr kumimoji="0" lang="en-US" sz="1050" i="0" u="none" strike="noStrike" kern="1200" cap="none" spc="0" normalizeH="0" baseline="0" noProof="0">
                <a:ln>
                  <a:noFill/>
                </a:ln>
                <a:solidFill>
                  <a:srgbClr val="173057"/>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749C576B-162E-3CCF-E154-A770F8D5FD0D}"/>
                </a:ext>
              </a:extLst>
            </p:cNvPr>
            <p:cNvSpPr txBox="1">
              <a:spLocks/>
            </p:cNvSpPr>
            <p:nvPr/>
          </p:nvSpPr>
          <p:spPr>
            <a:xfrm>
              <a:off x="1095375" y="1902941"/>
              <a:ext cx="1809750" cy="161583"/>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latin typeface="Century Gothic" panose="020B0502020202020204" pitchFamily="34" charset="0"/>
                </a:rPr>
                <a:t>Year</a:t>
              </a:r>
              <a:endParaRPr kumimoji="0" lang="en-US" sz="1050" i="0"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8B1DBF5F-B8CB-752C-7EF1-9D7A3C6FE4AB}"/>
                </a:ext>
              </a:extLst>
            </p:cNvPr>
            <p:cNvSpPr txBox="1">
              <a:spLocks/>
            </p:cNvSpPr>
            <p:nvPr/>
          </p:nvSpPr>
          <p:spPr>
            <a:xfrm>
              <a:off x="382280" y="5368209"/>
              <a:ext cx="1465569" cy="646331"/>
            </a:xfrm>
            <a:prstGeom prst="rect">
              <a:avLst/>
            </a:prstGeom>
            <a:solidFill>
              <a:schemeClr val="accent4">
                <a:lumMod val="10000"/>
                <a:lumOff val="90000"/>
              </a:schemeClr>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a:latin typeface="Century Gothic" panose="020B0502020202020204" pitchFamily="34" charset="0"/>
                </a:rPr>
                <a:t>Harvesting, processing and construction releases carbon emissions</a:t>
              </a:r>
              <a:endParaRPr kumimoji="0" lang="en-US" sz="1050" i="0"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7D9F3E91-AD14-010A-8A59-80E0AA553B49}"/>
                </a:ext>
              </a:extLst>
            </p:cNvPr>
            <p:cNvSpPr txBox="1">
              <a:spLocks/>
            </p:cNvSpPr>
            <p:nvPr/>
          </p:nvSpPr>
          <p:spPr>
            <a:xfrm>
              <a:off x="4224459" y="5368209"/>
              <a:ext cx="1465569" cy="629287"/>
            </a:xfrm>
            <a:prstGeom prst="rect">
              <a:avLst/>
            </a:prstGeom>
            <a:solidFill>
              <a:schemeClr val="accent5">
                <a:lumMod val="20000"/>
                <a:lumOff val="80000"/>
              </a:schemeClr>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a:latin typeface="Century Gothic" panose="020B0502020202020204" pitchFamily="34" charset="0"/>
                </a:rPr>
                <a:t>Timber at end-of-life can release stored carbon back into atmosphere</a:t>
              </a:r>
              <a:endParaRPr kumimoji="0" lang="en-US" sz="1050" i="0"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2B0F7EC0-2A38-6E00-4DF9-A7F9BDC2BD67}"/>
                </a:ext>
              </a:extLst>
            </p:cNvPr>
            <p:cNvSpPr txBox="1">
              <a:spLocks/>
            </p:cNvSpPr>
            <p:nvPr/>
          </p:nvSpPr>
          <p:spPr>
            <a:xfrm>
              <a:off x="5535305" y="4392135"/>
              <a:ext cx="1465569" cy="646331"/>
            </a:xfrm>
            <a:prstGeom prst="rect">
              <a:avLst/>
            </a:prstGeom>
            <a:solidFill>
              <a:schemeClr val="accent6">
                <a:lumMod val="20000"/>
                <a:lumOff val="80000"/>
              </a:schemeClr>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a:latin typeface="Century Gothic" panose="020B0502020202020204" pitchFamily="34" charset="0"/>
                </a:rPr>
                <a:t>Zero or negative overall emissions are only possible with carbon capture </a:t>
              </a:r>
              <a:endParaRPr kumimoji="0" lang="en-US" sz="1050" i="0"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1D2E04D8-8D82-900B-CAB0-56492864F3FD}"/>
                </a:ext>
              </a:extLst>
            </p:cNvPr>
            <p:cNvSpPr/>
            <p:nvPr/>
          </p:nvSpPr>
          <p:spPr>
            <a:xfrm>
              <a:off x="6361800" y="5323207"/>
              <a:ext cx="1465570" cy="8130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grpSp>
    </p:spTree>
    <p:extLst>
      <p:ext uri="{BB962C8B-B14F-4D97-AF65-F5344CB8AC3E}">
        <p14:creationId xmlns:p14="http://schemas.microsoft.com/office/powerpoint/2010/main" val="4007019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2F5F291-60DF-4B41-E0A6-B5C933B634D1}"/>
              </a:ext>
            </a:extLst>
          </p:cNvPr>
          <p:cNvGraphicFramePr>
            <a:graphicFrameLocks noChangeAspect="1"/>
          </p:cNvGraphicFramePr>
          <p:nvPr>
            <p:custDataLst>
              <p:tags r:id="rId1"/>
            </p:custDataLst>
            <p:extLst>
              <p:ext uri="{D42A27DB-BD31-4B8C-83A1-F6EECF244321}">
                <p14:modId xmlns:p14="http://schemas.microsoft.com/office/powerpoint/2010/main" val="2428451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12" name="think-cell data - do not delete" hidden="1">
                        <a:extLst>
                          <a:ext uri="{FF2B5EF4-FFF2-40B4-BE49-F238E27FC236}">
                            <a16:creationId xmlns:a16="http://schemas.microsoft.com/office/drawing/2014/main" id="{52F5F291-60DF-4B41-E0A6-B5C933B634D1}"/>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9AAC84-BE95-0238-29C7-DF57C017FCEF}"/>
              </a:ext>
            </a:extLst>
          </p:cNvPr>
          <p:cNvSpPr>
            <a:spLocks noGrp="1"/>
          </p:cNvSpPr>
          <p:nvPr>
            <p:ph type="title"/>
          </p:nvPr>
        </p:nvSpPr>
        <p:spPr>
          <a:xfrm>
            <a:off x="382384" y="351452"/>
            <a:ext cx="11438313" cy="708715"/>
          </a:xfrm>
        </p:spPr>
        <p:txBody>
          <a:bodyPr vert="horz"/>
          <a:lstStyle/>
          <a:p>
            <a:r>
              <a:rPr lang="en-GB" sz="2000" dirty="0">
                <a:latin typeface="Century Gothic"/>
                <a:ea typeface="Verdana"/>
                <a:cs typeface="Inter"/>
              </a:rPr>
              <a:t>The total embodied carbon from building 140 billion m</a:t>
            </a:r>
            <a:r>
              <a:rPr lang="en-GB" sz="2000" baseline="30000" dirty="0">
                <a:latin typeface="Century Gothic"/>
                <a:ea typeface="Verdana"/>
                <a:cs typeface="Inter"/>
              </a:rPr>
              <a:t>2 </a:t>
            </a:r>
            <a:r>
              <a:rPr lang="en-GB" sz="2000" dirty="0">
                <a:latin typeface="Century Gothic"/>
                <a:ea typeface="Verdana"/>
                <a:cs typeface="Inter"/>
              </a:rPr>
              <a:t>by 2050 could be reduced by 65% with action to decarbonise material inputs and with material efficiency and substitution </a:t>
            </a:r>
            <a:endParaRPr lang="en-GB" sz="2000" baseline="30000" dirty="0">
              <a:latin typeface="Century Gothic"/>
              <a:ea typeface="Verdana"/>
              <a:cs typeface="Inter"/>
            </a:endParaRPr>
          </a:p>
        </p:txBody>
      </p:sp>
      <p:sp>
        <p:nvSpPr>
          <p:cNvPr id="3" name="Slide Number Placeholder 2">
            <a:extLst>
              <a:ext uri="{FF2B5EF4-FFF2-40B4-BE49-F238E27FC236}">
                <a16:creationId xmlns:a16="http://schemas.microsoft.com/office/drawing/2014/main" id="{A46BFCCE-6D27-A597-3B9A-41D05F7D811B}"/>
              </a:ext>
            </a:extLst>
          </p:cNvPr>
          <p:cNvSpPr>
            <a:spLocks noGrp="1"/>
          </p:cNvSpPr>
          <p:nvPr>
            <p:ph type="sldNum" sz="quarter" idx="11"/>
          </p:nvPr>
        </p:nvSpPr>
        <p:spPr/>
        <p:txBody>
          <a:bodyPr/>
          <a:lstStyle/>
          <a:p>
            <a:fld id="{ABB6D191-819E-455F-BC39-F2381519C0C1}" type="slidenum">
              <a:rPr lang="en-US" noProof="0" smtClean="0"/>
              <a:t>61</a:t>
            </a:fld>
            <a:endParaRPr lang="en-US" noProof="0"/>
          </a:p>
        </p:txBody>
      </p:sp>
      <p:sp>
        <p:nvSpPr>
          <p:cNvPr id="4" name="Footer Placeholder 3">
            <a:extLst>
              <a:ext uri="{FF2B5EF4-FFF2-40B4-BE49-F238E27FC236}">
                <a16:creationId xmlns:a16="http://schemas.microsoft.com/office/drawing/2014/main" id="{7B4D0FED-0675-7B30-2D67-DC04242FC139}"/>
              </a:ext>
            </a:extLst>
          </p:cNvPr>
          <p:cNvSpPr>
            <a:spLocks noGrp="1"/>
          </p:cNvSpPr>
          <p:nvPr>
            <p:ph type="ftr" sz="quarter" idx="12"/>
          </p:nvPr>
        </p:nvSpPr>
        <p:spPr>
          <a:xfrm>
            <a:off x="1446000" y="6440487"/>
            <a:ext cx="9868734" cy="273260"/>
          </a:xfrm>
        </p:spPr>
        <p:txBody>
          <a:bodyPr lIns="91440" tIns="45720" rIns="91440" bIns="45720" anchor="t"/>
          <a:lstStyle/>
          <a:p>
            <a:r>
              <a:rPr lang="en-GB" sz="800" dirty="0">
                <a:latin typeface="Century Gothic"/>
              </a:rPr>
              <a:t>Source: Systemiq analysis for ETC; MPP (2023), </a:t>
            </a:r>
            <a:r>
              <a:rPr lang="en-GB" sz="800" i="1" dirty="0">
                <a:latin typeface="Century Gothic"/>
              </a:rPr>
              <a:t>Making Net Zero Concrete and Cement Possible</a:t>
            </a:r>
            <a:r>
              <a:rPr lang="en-GB" sz="800" dirty="0">
                <a:latin typeface="Century Gothic"/>
              </a:rPr>
              <a:t>; MPP (2022), </a:t>
            </a:r>
            <a:r>
              <a:rPr lang="en-GB" sz="800" i="1" dirty="0">
                <a:latin typeface="Century Gothic"/>
              </a:rPr>
              <a:t>Making Net Zero Steel Possible.</a:t>
            </a:r>
            <a:endParaRPr lang="en-GB" sz="800" i="1" dirty="0">
              <a:solidFill>
                <a:schemeClr val="tx1">
                  <a:lumMod val="50000"/>
                  <a:lumOff val="50000"/>
                </a:schemeClr>
              </a:solidFill>
              <a:latin typeface="Century Gothic"/>
            </a:endParaRPr>
          </a:p>
        </p:txBody>
      </p:sp>
      <p:cxnSp>
        <p:nvCxnSpPr>
          <p:cNvPr id="61" name="Straight Connector 60">
            <a:extLst>
              <a:ext uri="{FF2B5EF4-FFF2-40B4-BE49-F238E27FC236}">
                <a16:creationId xmlns:a16="http://schemas.microsoft.com/office/drawing/2014/main" id="{26E9E1DF-1C5B-25BF-0C4D-59EE80541926}"/>
              </a:ext>
            </a:extLst>
          </p:cNvPr>
          <p:cNvCxnSpPr/>
          <p:nvPr>
            <p:custDataLst>
              <p:tags r:id="rId2"/>
            </p:custDataLst>
          </p:nvPr>
        </p:nvCxnSpPr>
        <p:spPr bwMode="auto">
          <a:xfrm>
            <a:off x="2162175" y="2447925"/>
            <a:ext cx="1016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09D90E5-B734-462D-BBCE-9D1382B04C44}"/>
              </a:ext>
            </a:extLst>
          </p:cNvPr>
          <p:cNvCxnSpPr/>
          <p:nvPr>
            <p:custDataLst>
              <p:tags r:id="rId3"/>
            </p:custDataLst>
          </p:nvPr>
        </p:nvCxnSpPr>
        <p:spPr bwMode="auto">
          <a:xfrm>
            <a:off x="4449763" y="3854450"/>
            <a:ext cx="1016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3C40734-A66A-6EE4-F1FF-841EA5C4C80E}"/>
              </a:ext>
            </a:extLst>
          </p:cNvPr>
          <p:cNvCxnSpPr/>
          <p:nvPr>
            <p:custDataLst>
              <p:tags r:id="rId4"/>
            </p:custDataLst>
          </p:nvPr>
        </p:nvCxnSpPr>
        <p:spPr bwMode="auto">
          <a:xfrm>
            <a:off x="6735763" y="3854450"/>
            <a:ext cx="1016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212CF67-D7E3-44BB-E0C5-6CDEAF0CBA6C}"/>
              </a:ext>
            </a:extLst>
          </p:cNvPr>
          <p:cNvCxnSpPr/>
          <p:nvPr>
            <p:custDataLst>
              <p:tags r:id="rId5"/>
            </p:custDataLst>
          </p:nvPr>
        </p:nvCxnSpPr>
        <p:spPr bwMode="auto">
          <a:xfrm>
            <a:off x="9023350" y="4279900"/>
            <a:ext cx="10160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6" name="Chart 45">
            <a:extLst>
              <a:ext uri="{FF2B5EF4-FFF2-40B4-BE49-F238E27FC236}">
                <a16:creationId xmlns:a16="http://schemas.microsoft.com/office/drawing/2014/main" id="{5AAF6ED8-6A77-494A-F2CB-B34FC915B51E}"/>
              </a:ext>
            </a:extLst>
          </p:cNvPr>
          <p:cNvGraphicFramePr/>
          <p:nvPr>
            <p:custDataLst>
              <p:tags r:id="rId6"/>
            </p:custDataLst>
            <p:extLst>
              <p:ext uri="{D42A27DB-BD31-4B8C-83A1-F6EECF244321}">
                <p14:modId xmlns:p14="http://schemas.microsoft.com/office/powerpoint/2010/main" val="1600631087"/>
              </p:ext>
            </p:extLst>
          </p:nvPr>
        </p:nvGraphicFramePr>
        <p:xfrm>
          <a:off x="300038" y="2070100"/>
          <a:ext cx="11601450" cy="3595688"/>
        </p:xfrm>
        <a:graphic>
          <a:graphicData uri="http://schemas.openxmlformats.org/drawingml/2006/chart">
            <c:chart xmlns:c="http://schemas.openxmlformats.org/drawingml/2006/chart" xmlns:r="http://schemas.openxmlformats.org/officeDocument/2006/relationships" r:id="rId27"/>
          </a:graphicData>
        </a:graphic>
      </p:graphicFrame>
      <p:cxnSp>
        <p:nvCxnSpPr>
          <p:cNvPr id="26" name="Straight Connector 25">
            <a:extLst>
              <a:ext uri="{FF2B5EF4-FFF2-40B4-BE49-F238E27FC236}">
                <a16:creationId xmlns:a16="http://schemas.microsoft.com/office/drawing/2014/main" id="{7FAA388A-B94C-361D-AEC0-62138C79FEB4}"/>
              </a:ext>
            </a:extLst>
          </p:cNvPr>
          <p:cNvCxnSpPr/>
          <p:nvPr>
            <p:custDataLst>
              <p:tags r:id="rId7"/>
            </p:custDataLst>
          </p:nvPr>
        </p:nvCxnSpPr>
        <p:spPr bwMode="auto">
          <a:xfrm>
            <a:off x="4449763" y="2447925"/>
            <a:ext cx="626745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3B2BD9E-BC0D-10A8-4DF8-9761B2D966CF}"/>
              </a:ext>
            </a:extLst>
          </p:cNvPr>
          <p:cNvCxnSpPr/>
          <p:nvPr>
            <p:custDataLst>
              <p:tags r:id="rId8"/>
            </p:custDataLst>
          </p:nvPr>
        </p:nvCxnSpPr>
        <p:spPr bwMode="auto">
          <a:xfrm>
            <a:off x="10674350" y="2444750"/>
            <a:ext cx="0" cy="16446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7" name="Text Placeholder 2">
            <a:extLst>
              <a:ext uri="{FF2B5EF4-FFF2-40B4-BE49-F238E27FC236}">
                <a16:creationId xmlns:a16="http://schemas.microsoft.com/office/drawing/2014/main" id="{B926D567-524F-4499-A030-E098F89DCD34}"/>
              </a:ext>
            </a:extLst>
          </p:cNvPr>
          <p:cNvSpPr>
            <a:spLocks noGrp="1"/>
          </p:cNvSpPr>
          <p:nvPr>
            <p:custDataLst>
              <p:tags r:id="rId9"/>
            </p:custDataLst>
          </p:nvPr>
        </p:nvSpPr>
        <p:spPr bwMode="auto">
          <a:xfrm>
            <a:off x="576262" y="5449888"/>
            <a:ext cx="1898650"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D3E1CF-6F35-45E7-9C24-A0217ED68F1E}" type="thinkcell&lt;?xml version=&quot;1.0&quot; encoding=&quot;UTF-16&quot; standalone=&quot;yes&quot;?&gt;&lt;root reqver=&quot;28224&quot;&gt;&lt;version val=&quot;35556&quot;/&gt;&lt;PersistentType&gt;&lt;m_guid val=&quot;92d77556-50b2-4824-812c-aacce273524c&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200" smtClean="0"/>
              <a:pPr/>
              <a:t>Embodied carbon from construction of new buildings, holding today’s carbon intensity constant</a:t>
            </a:fld>
            <a:endParaRPr lang="en-GB" sz="1200" noProof="0"/>
          </a:p>
        </p:txBody>
      </p:sp>
      <p:sp>
        <p:nvSpPr>
          <p:cNvPr id="59"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auto">
          <a:xfrm>
            <a:off x="2838450" y="5449888"/>
            <a:ext cx="194945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B22F8E-B8F4-4D3E-8671-417D19E57E6C}" type="datetime'De''carboni''''sing prod''uction of ''m''a''terial input''s'''">
              <a:rPr lang="en-US" altLang="en-US" sz="1200" smtClean="0"/>
              <a:pPr marL="0" lvl="0" indent="0" algn="ctr">
                <a:spcBef>
                  <a:spcPct val="0"/>
                </a:spcBef>
                <a:spcAft>
                  <a:spcPct val="0"/>
                </a:spcAft>
                <a:buNone/>
              </a:pPr>
              <a:t>Decarbonising production of material inputs</a:t>
            </a:fld>
            <a:endParaRPr lang="en-GB" sz="1200" noProof="0"/>
          </a:p>
        </p:txBody>
      </p:sp>
      <p:sp>
        <p:nvSpPr>
          <p:cNvPr id="25" name="Text Placeholder 2">
            <a:extLst>
              <a:ext uri="{FF2B5EF4-FFF2-40B4-BE49-F238E27FC236}">
                <a16:creationId xmlns:a16="http://schemas.microsoft.com/office/drawing/2014/main" id="{F223CE97-9207-8974-FB53-9BB4949A58EC}"/>
              </a:ext>
            </a:extLst>
          </p:cNvPr>
          <p:cNvSpPr>
            <a:spLocks noGrp="1"/>
          </p:cNvSpPr>
          <p:nvPr>
            <p:custDataLst>
              <p:tags r:id="rId11"/>
            </p:custDataLst>
          </p:nvPr>
        </p:nvSpPr>
        <p:spPr bwMode="auto">
          <a:xfrm>
            <a:off x="7423150" y="5449888"/>
            <a:ext cx="1928813"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E683F93-8B44-4B8C-ABF2-FFEEF064DE8B}" type="thinkcell&lt;?xml version=&quot;1.0&quot; encoding=&quot;UTF-16&quot; standalone=&quot;yes&quot;?&gt;&lt;root reqver=&quot;28224&quot;&gt;&lt;version val=&quot;35546&quot;/&gt;&lt;PersistentType&gt;&lt;m_guid val=&quot;465d8351-6f75-4553-a26d-b6637b67b6aa&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200" smtClean="0"/>
              <a:pPr/>
              <a:t>Using materials more efficiently and substituting for low-carbon materials</a:t>
            </a:fld>
            <a:endParaRPr lang="en-GB" sz="1200" noProof="0"/>
          </a:p>
        </p:txBody>
      </p:sp>
      <p:sp>
        <p:nvSpPr>
          <p:cNvPr id="40" name="Text Placeholder 2">
            <a:extLst>
              <a:ext uri="{FF2B5EF4-FFF2-40B4-BE49-F238E27FC236}">
                <a16:creationId xmlns:a16="http://schemas.microsoft.com/office/drawing/2014/main" id="{4CADF468-35E7-4BA7-6925-EA89FFCE43B3}"/>
              </a:ext>
            </a:extLst>
          </p:cNvPr>
          <p:cNvSpPr>
            <a:spLocks noGrp="1"/>
          </p:cNvSpPr>
          <p:nvPr>
            <p:custDataLst>
              <p:tags r:id="rId12"/>
            </p:custDataLst>
          </p:nvPr>
        </p:nvSpPr>
        <p:spPr bwMode="auto">
          <a:xfrm>
            <a:off x="9567863" y="5449888"/>
            <a:ext cx="2212975" cy="495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4B2D26-9945-48DB-BDD4-4A2C86217E1A}" type="thinkcell&lt;?xml version=&quot;1.0&quot; encoding=&quot;UTF-16&quot; standalone=&quot;yes&quot;?&gt;&lt;root reqver=&quot;28224&quot;&gt;&lt;version val=&quot;35546&quot;/&gt;&lt;PersistentType&gt;&lt;m_guid val=&quot;f824745a-310d-4a0f-b981-a05d65353079&quot;/&gt;&lt;m_prec&gt;&lt;m_bNumberIsYear val=&quot;0&quot;/&gt;&lt;m_chDecimalSymbol17909&gt;.&lt;/m_chDecimalSymbol17909&gt;&lt;m_yearfmt&gt;&lt;begin val=&quot;0&quot;/&gt;&lt;end val=&quot;4&quot;/&gt;&lt;/m_yearfmt&gt;&lt;/m_prec&gt;&lt;m_bUseExcelFont val=&quot;0&quot;/&gt;&lt;m_bUseExcelFontColor val=&quot;0&quot;/&gt;&lt;/PersistentType&gt;&lt;/root&gt;">
              <a:rPr lang="en-US" altLang="en-US" sz="1200" smtClean="0"/>
              <a:pPr/>
              <a:t>Potential lower bound embodied carbon from the construction of new buildings </a:t>
            </a:fld>
            <a:endParaRPr lang="en-GB" sz="1200" noProof="0"/>
          </a:p>
        </p:txBody>
      </p:sp>
      <p:sp>
        <p:nvSpPr>
          <p:cNvPr id="62"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3681413" y="3879850"/>
            <a:ext cx="2635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-35</a:t>
            </a:r>
            <a:endParaRPr lang="en-GB" sz="1200" noProof="0"/>
          </a:p>
        </p:txBody>
      </p:sp>
      <p:sp>
        <p:nvSpPr>
          <p:cNvPr id="85" name="Text Placeholder 2">
            <a:extLst>
              <a:ext uri="{FF2B5EF4-FFF2-40B4-BE49-F238E27FC236}">
                <a16:creationId xmlns:a16="http://schemas.microsoft.com/office/drawing/2014/main" id="{4676DBB7-B274-333E-A312-88C57112539A}"/>
              </a:ext>
            </a:extLst>
          </p:cNvPr>
          <p:cNvSpPr>
            <a:spLocks noGrp="1"/>
          </p:cNvSpPr>
          <p:nvPr>
            <p:custDataLst>
              <p:tags r:id="rId14"/>
            </p:custDataLst>
          </p:nvPr>
        </p:nvSpPr>
        <p:spPr bwMode="gray">
          <a:xfrm>
            <a:off x="8255000" y="4305300"/>
            <a:ext cx="2635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-10</a:t>
            </a:r>
            <a:endParaRPr lang="en-GB" sz="1200" noProof="0">
              <a:cs typeface="Inter" panose="020B0604020202020204" charset="0"/>
            </a:endParaRPr>
          </a:p>
        </p:txBody>
      </p:sp>
      <p:sp>
        <p:nvSpPr>
          <p:cNvPr id="27"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5994400" y="3663950"/>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40</a:t>
            </a:r>
            <a:endParaRPr lang="en-GB" sz="1200" noProof="0"/>
          </a:p>
        </p:txBody>
      </p:sp>
      <p:sp>
        <p:nvSpPr>
          <p:cNvPr id="36"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gray">
          <a:xfrm>
            <a:off x="10567988" y="4089400"/>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effectLst/>
              </a:rPr>
              <a:t>30</a:t>
            </a:r>
            <a:endParaRPr lang="en-GB" sz="1200" noProof="0"/>
          </a:p>
        </p:txBody>
      </p:sp>
      <p:sp>
        <p:nvSpPr>
          <p:cNvPr id="22"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auto">
          <a:xfrm>
            <a:off x="10415588" y="3108325"/>
            <a:ext cx="519113" cy="2349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b="1"/>
              <a:t>-</a:t>
            </a:r>
            <a:r>
              <a:rPr lang="en-GB" sz="1200" b="1" noProof="0"/>
              <a:t>60%</a:t>
            </a:r>
          </a:p>
        </p:txBody>
      </p:sp>
      <p:cxnSp>
        <p:nvCxnSpPr>
          <p:cNvPr id="75" name="Straight Connector 74">
            <a:extLst>
              <a:ext uri="{FF2B5EF4-FFF2-40B4-BE49-F238E27FC236}">
                <a16:creationId xmlns:a16="http://schemas.microsoft.com/office/drawing/2014/main" id="{C771C5B2-6B0C-9A5D-329A-C9913F382623}"/>
              </a:ext>
            </a:extLst>
          </p:cNvPr>
          <p:cNvCxnSpPr>
            <a:cxnSpLocks/>
          </p:cNvCxnSpPr>
          <p:nvPr/>
        </p:nvCxnSpPr>
        <p:spPr>
          <a:xfrm>
            <a:off x="382383" y="1653766"/>
            <a:ext cx="11437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46D3811-4DBD-E09A-89C6-85EFB8A60C9C}"/>
              </a:ext>
            </a:extLst>
          </p:cNvPr>
          <p:cNvSpPr txBox="1">
            <a:spLocks/>
          </p:cNvSpPr>
          <p:nvPr/>
        </p:nvSpPr>
        <p:spPr>
          <a:xfrm>
            <a:off x="382383" y="1202575"/>
            <a:ext cx="11509579" cy="384721"/>
          </a:xfrm>
          <a:prstGeom prst="rect">
            <a:avLst/>
          </a:prstGeom>
          <a:noFill/>
        </p:spPr>
        <p:txBody>
          <a:bodyPr wrap="square" lIns="0" tIns="0" rIns="0" bIns="0" rtlCol="0" anchor="t">
            <a:spAutoFit/>
          </a:bodyPr>
          <a:lstStyle/>
          <a:p>
            <a:r>
              <a:rPr lang="en-GB" sz="1400" b="1">
                <a:solidFill>
                  <a:schemeClr val="tx2"/>
                </a:solidFill>
                <a:latin typeface="Century Gothic"/>
              </a:rPr>
              <a:t>Potential reduction of embodied carbon from the construction of new floor space, cumulative emissions 2023</a:t>
            </a:r>
            <a:r>
              <a:rPr lang="en-GB" sz="1400" b="1">
                <a:solidFill>
                  <a:schemeClr val="tx2"/>
                </a:solidFill>
                <a:ea typeface="+mn-lt"/>
                <a:cs typeface="+mn-lt"/>
              </a:rPr>
              <a:t>–</a:t>
            </a:r>
            <a:r>
              <a:rPr lang="en-GB" sz="1400" b="1">
                <a:solidFill>
                  <a:schemeClr val="tx2"/>
                </a:solidFill>
                <a:latin typeface="Century Gothic"/>
              </a:rPr>
              <a:t>50 </a:t>
            </a:r>
          </a:p>
          <a:p>
            <a:r>
              <a:rPr lang="en-GB" sz="1100">
                <a:solidFill>
                  <a:srgbClr val="7F7F7F"/>
                </a:solidFill>
                <a:latin typeface="Century Gothic"/>
              </a:rPr>
              <a:t>GtCO</a:t>
            </a:r>
            <a:r>
              <a:rPr lang="en-GB" sz="1100" baseline="-25000">
                <a:solidFill>
                  <a:srgbClr val="7F7F7F"/>
                </a:solidFill>
                <a:latin typeface="Century Gothic"/>
              </a:rPr>
              <a:t>2</a:t>
            </a:r>
            <a:r>
              <a:rPr lang="en-GB" sz="1100">
                <a:solidFill>
                  <a:srgbClr val="7F7F7F"/>
                </a:solidFill>
                <a:latin typeface="Century Gothic"/>
              </a:rPr>
              <a:t>e</a:t>
            </a:r>
          </a:p>
        </p:txBody>
      </p:sp>
      <p:sp>
        <p:nvSpPr>
          <p:cNvPr id="38" name="Rectangle 37">
            <a:extLst>
              <a:ext uri="{FF2B5EF4-FFF2-40B4-BE49-F238E27FC236}">
                <a16:creationId xmlns:a16="http://schemas.microsoft.com/office/drawing/2014/main" id="{E784DFC5-94DD-DA74-2516-EFB2DCDE022B}"/>
              </a:ext>
            </a:extLst>
          </p:cNvPr>
          <p:cNvSpPr/>
          <p:nvPr>
            <p:custDataLst>
              <p:tags r:id="rId18"/>
            </p:custDataLst>
          </p:nvPr>
        </p:nvSpPr>
        <p:spPr bwMode="auto">
          <a:xfrm>
            <a:off x="442913" y="1795463"/>
            <a:ext cx="214313" cy="160338"/>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9" name="Rectangle 38">
            <a:extLst>
              <a:ext uri="{FF2B5EF4-FFF2-40B4-BE49-F238E27FC236}">
                <a16:creationId xmlns:a16="http://schemas.microsoft.com/office/drawing/2014/main" id="{C6A4AA11-2CFC-35E7-270F-EE10B834A4F5}"/>
              </a:ext>
            </a:extLst>
          </p:cNvPr>
          <p:cNvSpPr/>
          <p:nvPr>
            <p:custDataLst>
              <p:tags r:id="rId19"/>
            </p:custDataLst>
          </p:nvPr>
        </p:nvSpPr>
        <p:spPr bwMode="auto">
          <a:xfrm>
            <a:off x="1419225" y="1795463"/>
            <a:ext cx="214313" cy="160338"/>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73" name="Rectangle 172">
            <a:extLst>
              <a:ext uri="{FF2B5EF4-FFF2-40B4-BE49-F238E27FC236}">
                <a16:creationId xmlns:a16="http://schemas.microsoft.com/office/drawing/2014/main" id="{02E025B9-B601-8138-2B4A-FE6B650466D5}"/>
              </a:ext>
            </a:extLst>
          </p:cNvPr>
          <p:cNvSpPr/>
          <p:nvPr>
            <p:custDataLst>
              <p:tags r:id="rId20"/>
            </p:custDataLst>
          </p:nvPr>
        </p:nvSpPr>
        <p:spPr bwMode="auto">
          <a:xfrm>
            <a:off x="2141538" y="1795463"/>
            <a:ext cx="214312" cy="160337"/>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7"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auto">
          <a:xfrm>
            <a:off x="708025" y="1803400"/>
            <a:ext cx="6096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1BB4589-A8BF-4878-A1C1-D32DB844511B}" type="datetime'C''e''m''''e''nt'''''''''''''''''">
              <a:rPr lang="en-GB" altLang="en-US" sz="1200" smtClean="0">
                <a:effectLst/>
                <a:cs typeface="Inter" panose="020B0604020202020204" charset="0"/>
              </a:rPr>
              <a:pPr marL="0" lvl="0" indent="0">
                <a:spcBef>
                  <a:spcPct val="0"/>
                </a:spcBef>
                <a:spcAft>
                  <a:spcPct val="0"/>
                </a:spcAft>
                <a:buNone/>
              </a:pPr>
              <a:t>Cement</a:t>
            </a:fld>
            <a:endParaRPr lang="en-GB" sz="1200" noProof="0">
              <a:cs typeface="Inter" panose="020B0604020202020204" charset="0"/>
            </a:endParaRPr>
          </a:p>
        </p:txBody>
      </p:sp>
      <p:sp>
        <p:nvSpPr>
          <p:cNvPr id="10" name="Text Placeholder 2">
            <a:extLst>
              <a:ext uri="{FF2B5EF4-FFF2-40B4-BE49-F238E27FC236}">
                <a16:creationId xmlns:a16="http://schemas.microsoft.com/office/drawing/2014/main" id="{5053E4B9-2C76-6794-2DDA-9AD3143396F4}"/>
              </a:ext>
            </a:extLst>
          </p:cNvPr>
          <p:cNvSpPr>
            <a:spLocks noGrp="1"/>
          </p:cNvSpPr>
          <p:nvPr>
            <p:custDataLst>
              <p:tags r:id="rId22"/>
            </p:custDataLst>
          </p:nvPr>
        </p:nvSpPr>
        <p:spPr bwMode="auto">
          <a:xfrm>
            <a:off x="1684338" y="1803400"/>
            <a:ext cx="3556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26804E4-BD73-4799-9F64-EE8AFF983F4E}" type="datetime'''''''S''''''t''''''''''e''e''l'''''''''''''''''">
              <a:rPr lang="en-GB" altLang="en-US" sz="1200" smtClean="0"/>
              <a:pPr marL="0" lvl="0" indent="0">
                <a:spcBef>
                  <a:spcPct val="0"/>
                </a:spcBef>
                <a:spcAft>
                  <a:spcPct val="0"/>
                </a:spcAft>
                <a:buNone/>
              </a:pPr>
              <a:t>Steel</a:t>
            </a:fld>
            <a:endParaRPr lang="en-GB" sz="1200" noProof="0"/>
          </a:p>
        </p:txBody>
      </p:sp>
      <p:sp>
        <p:nvSpPr>
          <p:cNvPr id="170" name="Text Placeholder 2">
            <a:extLst>
              <a:ext uri="{FF2B5EF4-FFF2-40B4-BE49-F238E27FC236}">
                <a16:creationId xmlns:a16="http://schemas.microsoft.com/office/drawing/2014/main" id="{47C1C669-7C5A-3309-36FB-47A9C899E863}"/>
              </a:ext>
            </a:extLst>
          </p:cNvPr>
          <p:cNvSpPr>
            <a:spLocks noGrp="1"/>
          </p:cNvSpPr>
          <p:nvPr>
            <p:custDataLst>
              <p:tags r:id="rId23"/>
            </p:custDataLst>
          </p:nvPr>
        </p:nvSpPr>
        <p:spPr bwMode="auto">
          <a:xfrm>
            <a:off x="2406650" y="1803400"/>
            <a:ext cx="481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CAE4BCE-E618-4C58-9114-CE8C877E1590}" type="datetime'''''Ot''''''''''''''''''''''''he''''''''r''''''''''s'''">
              <a:rPr lang="en-GB" altLang="en-US" sz="1200" smtClean="0"/>
              <a:pPr marL="0" lvl="0" indent="0">
                <a:spcBef>
                  <a:spcPct val="0"/>
                </a:spcBef>
                <a:spcAft>
                  <a:spcPct val="0"/>
                </a:spcAft>
                <a:buNone/>
              </a:pPr>
              <a:t>Others</a:t>
            </a:fld>
            <a:endParaRPr lang="en-GB" sz="1200" noProof="0"/>
          </a:p>
        </p:txBody>
      </p:sp>
      <p:sp>
        <p:nvSpPr>
          <p:cNvPr id="33" name="Oval 32">
            <a:extLst>
              <a:ext uri="{FF2B5EF4-FFF2-40B4-BE49-F238E27FC236}">
                <a16:creationId xmlns:a16="http://schemas.microsoft.com/office/drawing/2014/main" id="{914C000D-AF5E-336E-4178-F5F00CEE97C8}"/>
              </a:ext>
            </a:extLst>
          </p:cNvPr>
          <p:cNvSpPr>
            <a:spLocks/>
          </p:cNvSpPr>
          <p:nvPr/>
        </p:nvSpPr>
        <p:spPr>
          <a:xfrm>
            <a:off x="3512063" y="1862138"/>
            <a:ext cx="718903" cy="266873"/>
          </a:xfrm>
          <a:prstGeom prst="ellipse">
            <a:avLst/>
          </a:prstGeom>
          <a:noFill/>
          <a:ln w="19050" cap="flat" cmpd="sng" algn="ctr">
            <a:solidFill>
              <a:srgbClr val="004876"/>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Century Gothic" panose="020B0502020202020204" pitchFamily="34" charset="0"/>
              </a:rPr>
              <a:t>-</a:t>
            </a:r>
            <a:r>
              <a:rPr lang="en-GB" sz="1200" b="1">
                <a:solidFill>
                  <a:schemeClr val="tx1"/>
                </a:solidFill>
                <a:latin typeface="Century Gothic" panose="020B0502020202020204" pitchFamily="34" charset="0"/>
              </a:rPr>
              <a:t>50</a:t>
            </a:r>
            <a:r>
              <a:rPr kumimoji="0" lang="en-GB" sz="1200" b="1" i="0" u="none" strike="noStrike" kern="1200" cap="none" spc="0" normalizeH="0" baseline="0" noProof="0">
                <a:ln>
                  <a:noFill/>
                </a:ln>
                <a:solidFill>
                  <a:schemeClr val="tx1"/>
                </a:solidFill>
                <a:effectLst/>
                <a:uLnTx/>
                <a:uFillTx/>
                <a:latin typeface="Century Gothic" panose="020B0502020202020204" pitchFamily="34" charset="0"/>
              </a:rPr>
              <a:t>%</a:t>
            </a:r>
          </a:p>
        </p:txBody>
      </p:sp>
      <p:sp>
        <p:nvSpPr>
          <p:cNvPr id="34" name="Oval 33">
            <a:extLst>
              <a:ext uri="{FF2B5EF4-FFF2-40B4-BE49-F238E27FC236}">
                <a16:creationId xmlns:a16="http://schemas.microsoft.com/office/drawing/2014/main" id="{246455CA-48E6-2A1F-F166-3B01531E199F}"/>
              </a:ext>
            </a:extLst>
          </p:cNvPr>
          <p:cNvSpPr>
            <a:spLocks/>
          </p:cNvSpPr>
          <p:nvPr/>
        </p:nvSpPr>
        <p:spPr>
          <a:xfrm>
            <a:off x="8027310" y="1862138"/>
            <a:ext cx="718903" cy="262492"/>
          </a:xfrm>
          <a:prstGeom prst="ellipse">
            <a:avLst/>
          </a:prstGeom>
          <a:noFill/>
          <a:ln w="19050" cap="flat" cmpd="sng" algn="ctr">
            <a:solidFill>
              <a:srgbClr val="004876"/>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latin typeface="Century Gothic" panose="020B0502020202020204" pitchFamily="34" charset="0"/>
              </a:rPr>
              <a:t>-</a:t>
            </a:r>
            <a:r>
              <a:rPr kumimoji="0" lang="en-GB" sz="1200" b="1" i="0" u="none" strike="noStrike" kern="1200" cap="none" spc="0" normalizeH="0" baseline="0" noProof="0">
                <a:ln>
                  <a:noFill/>
                </a:ln>
                <a:solidFill>
                  <a:schemeClr val="tx1"/>
                </a:solidFill>
                <a:effectLst/>
                <a:uLnTx/>
                <a:uFillTx/>
                <a:latin typeface="Century Gothic" panose="020B0502020202020204" pitchFamily="34" charset="0"/>
              </a:rPr>
              <a:t>10%</a:t>
            </a:r>
          </a:p>
        </p:txBody>
      </p:sp>
    </p:spTree>
    <p:extLst>
      <p:ext uri="{BB962C8B-B14F-4D97-AF65-F5344CB8AC3E}">
        <p14:creationId xmlns:p14="http://schemas.microsoft.com/office/powerpoint/2010/main" val="1630956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D13A719-03B2-D3A0-03D2-E541E7152314}"/>
              </a:ext>
            </a:extLst>
          </p:cNvPr>
          <p:cNvGraphicFramePr>
            <a:graphicFrameLocks noChangeAspect="1"/>
          </p:cNvGraphicFramePr>
          <p:nvPr>
            <p:custDataLst>
              <p:tags r:id="rId1"/>
            </p:custDataLst>
            <p:extLst>
              <p:ext uri="{D42A27DB-BD31-4B8C-83A1-F6EECF244321}">
                <p14:modId xmlns:p14="http://schemas.microsoft.com/office/powerpoint/2010/main" val="2454847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think-cell data - do not delete" hidden="1">
                        <a:extLst>
                          <a:ext uri="{FF2B5EF4-FFF2-40B4-BE49-F238E27FC236}">
                            <a16:creationId xmlns:a16="http://schemas.microsoft.com/office/drawing/2014/main" id="{3D13A719-03B2-D3A0-03D2-E541E71523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8C4D546-C6BA-FF86-3A7D-4E8C20906BD9}"/>
              </a:ext>
            </a:extLst>
          </p:cNvPr>
          <p:cNvPicPr>
            <a:picLocks noChangeAspect="1"/>
          </p:cNvPicPr>
          <p:nvPr/>
        </p:nvPicPr>
        <p:blipFill rotWithShape="1">
          <a:blip r:embed="rId5"/>
          <a:srcRect l="3178" t="2591" r="3114" b="1465"/>
          <a:stretch/>
        </p:blipFill>
        <p:spPr>
          <a:xfrm>
            <a:off x="382282" y="1836264"/>
            <a:ext cx="5619749" cy="4247258"/>
          </a:xfrm>
          <a:prstGeom prst="rect">
            <a:avLst/>
          </a:prstGeom>
        </p:spPr>
      </p:pic>
      <p:sp>
        <p:nvSpPr>
          <p:cNvPr id="2" name="Title 1">
            <a:extLst>
              <a:ext uri="{FF2B5EF4-FFF2-40B4-BE49-F238E27FC236}">
                <a16:creationId xmlns:a16="http://schemas.microsoft.com/office/drawing/2014/main" id="{7AD2BDDC-B72C-3C6F-C81B-DC0A12584AFC}"/>
              </a:ext>
            </a:extLst>
          </p:cNvPr>
          <p:cNvSpPr>
            <a:spLocks noGrp="1"/>
          </p:cNvSpPr>
          <p:nvPr>
            <p:ph type="title"/>
          </p:nvPr>
        </p:nvSpPr>
        <p:spPr>
          <a:xfrm>
            <a:off x="370094" y="339162"/>
            <a:ext cx="11438313" cy="708715"/>
          </a:xfrm>
        </p:spPr>
        <p:txBody>
          <a:bodyPr vert="horz"/>
          <a:lstStyle/>
          <a:p>
            <a:r>
              <a:rPr lang="en-GB" sz="2000"/>
              <a:t>Embodied carbon from retrofitting existing buildings will be offset by avoided operational energy emissions; but as the grid decarbonises, this trade-off will become more challenging</a:t>
            </a:r>
          </a:p>
        </p:txBody>
      </p:sp>
      <p:sp>
        <p:nvSpPr>
          <p:cNvPr id="3" name="Slide Number Placeholder 2">
            <a:extLst>
              <a:ext uri="{FF2B5EF4-FFF2-40B4-BE49-F238E27FC236}">
                <a16:creationId xmlns:a16="http://schemas.microsoft.com/office/drawing/2014/main" id="{18246AED-C85C-2C1B-92B1-33065B116F5C}"/>
              </a:ext>
            </a:extLst>
          </p:cNvPr>
          <p:cNvSpPr>
            <a:spLocks noGrp="1"/>
          </p:cNvSpPr>
          <p:nvPr>
            <p:ph type="sldNum" sz="quarter" idx="11"/>
          </p:nvPr>
        </p:nvSpPr>
        <p:spPr/>
        <p:txBody>
          <a:bodyPr/>
          <a:lstStyle/>
          <a:p>
            <a:fld id="{ABB6D191-819E-455F-BC39-F2381519C0C1}" type="slidenum">
              <a:rPr lang="en-US" noProof="0" smtClean="0"/>
              <a:t>62</a:t>
            </a:fld>
            <a:endParaRPr lang="en-US" noProof="0"/>
          </a:p>
        </p:txBody>
      </p:sp>
      <p:cxnSp>
        <p:nvCxnSpPr>
          <p:cNvPr id="16" name="Straight Connector 15">
            <a:extLst>
              <a:ext uri="{FF2B5EF4-FFF2-40B4-BE49-F238E27FC236}">
                <a16:creationId xmlns:a16="http://schemas.microsoft.com/office/drawing/2014/main" id="{06F96141-0047-98A9-F75A-0D81F36AE1E8}"/>
              </a:ext>
            </a:extLst>
          </p:cNvPr>
          <p:cNvCxnSpPr>
            <a:cxnSpLocks/>
          </p:cNvCxnSpPr>
          <p:nvPr/>
        </p:nvCxnSpPr>
        <p:spPr>
          <a:xfrm>
            <a:off x="382384" y="1633123"/>
            <a:ext cx="11437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385FA2C-BAAB-27EA-FC25-A2003A8CB62C}"/>
              </a:ext>
            </a:extLst>
          </p:cNvPr>
          <p:cNvSpPr txBox="1">
            <a:spLocks/>
          </p:cNvSpPr>
          <p:nvPr/>
        </p:nvSpPr>
        <p:spPr>
          <a:xfrm>
            <a:off x="382383" y="1237498"/>
            <a:ext cx="8900765" cy="215444"/>
          </a:xfrm>
          <a:prstGeom prst="rect">
            <a:avLst/>
          </a:prstGeom>
          <a:noFill/>
        </p:spPr>
        <p:txBody>
          <a:bodyPr wrap="square" lIns="0" tIns="0" rIns="0" bIns="0" rtlCol="0">
            <a:spAutoFit/>
          </a:bodyPr>
          <a:lstStyle/>
          <a:p>
            <a:r>
              <a:rPr lang="en-GB" sz="1400" b="1">
                <a:solidFill>
                  <a:schemeClr val="tx2"/>
                </a:solidFill>
                <a:latin typeface="Century Gothic" panose="020B0502020202020204" pitchFamily="34" charset="0"/>
              </a:rPr>
              <a:t>Illustration of the balance between embodied carbon and operational carbon from insulation</a:t>
            </a:r>
            <a:endParaRPr lang="en-GB" sz="1100">
              <a:solidFill>
                <a:srgbClr val="7F7F7F"/>
              </a:solidFill>
              <a:latin typeface="Century Gothic" panose="020B0502020202020204" pitchFamily="34" charset="0"/>
            </a:endParaRPr>
          </a:p>
        </p:txBody>
      </p:sp>
      <p:sp>
        <p:nvSpPr>
          <p:cNvPr id="22" name="TextBox 21">
            <a:extLst>
              <a:ext uri="{FF2B5EF4-FFF2-40B4-BE49-F238E27FC236}">
                <a16:creationId xmlns:a16="http://schemas.microsoft.com/office/drawing/2014/main" id="{1537A110-CEDB-7B10-6EA9-920CF628B1CD}"/>
              </a:ext>
            </a:extLst>
          </p:cNvPr>
          <p:cNvSpPr txBox="1">
            <a:spLocks/>
          </p:cNvSpPr>
          <p:nvPr/>
        </p:nvSpPr>
        <p:spPr>
          <a:xfrm>
            <a:off x="2503322" y="3794281"/>
            <a:ext cx="1244193" cy="430887"/>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B62072"/>
                </a:solidFill>
                <a:latin typeface="Century Gothic" panose="020B0502020202020204" pitchFamily="34" charset="0"/>
              </a:rPr>
              <a:t>Embodied carbon repaid </a:t>
            </a:r>
            <a:endParaRPr kumimoji="0" lang="en-US" sz="1400" b="1" i="0" u="none" strike="noStrike" kern="1200" cap="none" spc="0" normalizeH="0" baseline="0" noProof="0">
              <a:ln>
                <a:noFill/>
              </a:ln>
              <a:solidFill>
                <a:srgbClr val="B62072"/>
              </a:solidFill>
              <a:effectLst/>
              <a:uLnTx/>
              <a:uFillTx/>
              <a:latin typeface="Century Gothic" panose="020B0502020202020204" pitchFamily="34" charset="0"/>
            </a:endParaRPr>
          </a:p>
        </p:txBody>
      </p:sp>
      <p:sp>
        <p:nvSpPr>
          <p:cNvPr id="23" name="TextBox 22">
            <a:extLst>
              <a:ext uri="{FF2B5EF4-FFF2-40B4-BE49-F238E27FC236}">
                <a16:creationId xmlns:a16="http://schemas.microsoft.com/office/drawing/2014/main" id="{81FE6864-4167-E53B-D4C5-D621554A940A}"/>
              </a:ext>
            </a:extLst>
          </p:cNvPr>
          <p:cNvSpPr txBox="1">
            <a:spLocks/>
          </p:cNvSpPr>
          <p:nvPr/>
        </p:nvSpPr>
        <p:spPr>
          <a:xfrm>
            <a:off x="4838189" y="1981182"/>
            <a:ext cx="1126191"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Whole life</a:t>
            </a:r>
          </a:p>
        </p:txBody>
      </p:sp>
      <p:sp>
        <p:nvSpPr>
          <p:cNvPr id="24" name="TextBox 23">
            <a:extLst>
              <a:ext uri="{FF2B5EF4-FFF2-40B4-BE49-F238E27FC236}">
                <a16:creationId xmlns:a16="http://schemas.microsoft.com/office/drawing/2014/main" id="{6EE38EF8-7E4E-2AB9-60C1-AFF5C2B222B0}"/>
              </a:ext>
            </a:extLst>
          </p:cNvPr>
          <p:cNvSpPr txBox="1">
            <a:spLocks/>
          </p:cNvSpPr>
          <p:nvPr/>
        </p:nvSpPr>
        <p:spPr>
          <a:xfrm>
            <a:off x="5093566" y="2578404"/>
            <a:ext cx="790400"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393BB"/>
                </a:solidFill>
                <a:effectLst/>
                <a:uLnTx/>
                <a:uFillTx/>
                <a:latin typeface="Century Gothic" panose="020B0502020202020204" pitchFamily="34" charset="0"/>
              </a:rPr>
              <a:t>Embodied</a:t>
            </a:r>
          </a:p>
        </p:txBody>
      </p:sp>
      <p:sp>
        <p:nvSpPr>
          <p:cNvPr id="26" name="TextBox 25">
            <a:extLst>
              <a:ext uri="{FF2B5EF4-FFF2-40B4-BE49-F238E27FC236}">
                <a16:creationId xmlns:a16="http://schemas.microsoft.com/office/drawing/2014/main" id="{4BE1FB91-8675-A7D0-ABC2-E6CADA1468E4}"/>
              </a:ext>
            </a:extLst>
          </p:cNvPr>
          <p:cNvSpPr txBox="1">
            <a:spLocks/>
          </p:cNvSpPr>
          <p:nvPr/>
        </p:nvSpPr>
        <p:spPr>
          <a:xfrm>
            <a:off x="2096743" y="5810154"/>
            <a:ext cx="2190825"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Insulation thickness</a:t>
            </a:r>
          </a:p>
        </p:txBody>
      </p:sp>
      <p:sp>
        <p:nvSpPr>
          <p:cNvPr id="27" name="TextBox 26">
            <a:extLst>
              <a:ext uri="{FF2B5EF4-FFF2-40B4-BE49-F238E27FC236}">
                <a16:creationId xmlns:a16="http://schemas.microsoft.com/office/drawing/2014/main" id="{B984FA9E-DBE7-7442-1A77-2896379B7832}"/>
              </a:ext>
            </a:extLst>
          </p:cNvPr>
          <p:cNvSpPr txBox="1">
            <a:spLocks/>
          </p:cNvSpPr>
          <p:nvPr/>
        </p:nvSpPr>
        <p:spPr>
          <a:xfrm rot="16200000">
            <a:off x="-543258" y="3701948"/>
            <a:ext cx="2190825"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Century Gothic" panose="020B0502020202020204" pitchFamily="34" charset="0"/>
              </a:rPr>
              <a:t>Carbon emissions</a:t>
            </a:r>
          </a:p>
        </p:txBody>
      </p:sp>
      <p:sp>
        <p:nvSpPr>
          <p:cNvPr id="28" name="Rectangle: Rounded Corners 27">
            <a:extLst>
              <a:ext uri="{FF2B5EF4-FFF2-40B4-BE49-F238E27FC236}">
                <a16:creationId xmlns:a16="http://schemas.microsoft.com/office/drawing/2014/main" id="{A1FAFA79-C2B4-7482-05EB-0749587BF072}"/>
              </a:ext>
            </a:extLst>
          </p:cNvPr>
          <p:cNvSpPr>
            <a:spLocks/>
          </p:cNvSpPr>
          <p:nvPr/>
        </p:nvSpPr>
        <p:spPr>
          <a:xfrm>
            <a:off x="6238701" y="1889119"/>
            <a:ext cx="5581996" cy="2247346"/>
          </a:xfrm>
          <a:prstGeom prst="roundRect">
            <a:avLst>
              <a:gd name="adj" fmla="val 6789"/>
            </a:avLst>
          </a:prstGeom>
          <a:solidFill>
            <a:schemeClr val="bg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371475" indent="-285750">
              <a:buFont typeface="Arial" panose="020B0604020202020204" pitchFamily="34" charset="0"/>
              <a:buChar char="•"/>
            </a:pPr>
            <a:r>
              <a:rPr lang="en-GB" sz="1400" dirty="0">
                <a:solidFill>
                  <a:schemeClr val="tx1"/>
                </a:solidFill>
                <a:latin typeface="Century Gothic" panose="020B0502020202020204" pitchFamily="34" charset="0"/>
              </a:rPr>
              <a:t>Understanding the whole life carbon from retrofitting requires weighing up </a:t>
            </a:r>
            <a:r>
              <a:rPr lang="en-GB" sz="1400" b="1" dirty="0">
                <a:solidFill>
                  <a:srgbClr val="1792BA"/>
                </a:solidFill>
                <a:latin typeface="Century Gothic" panose="020B0502020202020204" pitchFamily="34" charset="0"/>
              </a:rPr>
              <a:t>embodied carbon </a:t>
            </a:r>
            <a:r>
              <a:rPr lang="en-GB" sz="1400" dirty="0">
                <a:solidFill>
                  <a:schemeClr val="tx1"/>
                </a:solidFill>
                <a:latin typeface="Century Gothic" panose="020B0502020202020204" pitchFamily="34" charset="0"/>
              </a:rPr>
              <a:t>and avoided </a:t>
            </a:r>
            <a:r>
              <a:rPr lang="en-GB" sz="1400" b="1" dirty="0">
                <a:solidFill>
                  <a:srgbClr val="23B967"/>
                </a:solidFill>
                <a:latin typeface="Century Gothic" panose="020B0502020202020204" pitchFamily="34" charset="0"/>
              </a:rPr>
              <a:t>operational emissions </a:t>
            </a:r>
          </a:p>
          <a:p>
            <a:pPr marL="371475" indent="-285750">
              <a:buFont typeface="Arial" panose="020B0604020202020204" pitchFamily="34" charset="0"/>
              <a:buChar char="•"/>
            </a:pPr>
            <a:endParaRPr lang="en-GB" sz="1400" dirty="0">
              <a:solidFill>
                <a:schemeClr val="tx1"/>
              </a:solidFill>
              <a:latin typeface="Century Gothic" panose="020B0502020202020204" pitchFamily="34" charset="0"/>
            </a:endParaRPr>
          </a:p>
          <a:p>
            <a:pPr marL="371475" indent="-285750">
              <a:buFont typeface="Arial" panose="020B0604020202020204" pitchFamily="34" charset="0"/>
              <a:buChar char="•"/>
            </a:pPr>
            <a:r>
              <a:rPr lang="en-GB" sz="1400" dirty="0">
                <a:solidFill>
                  <a:schemeClr val="tx1"/>
                </a:solidFill>
                <a:latin typeface="Century Gothic" panose="020B0502020202020204" pitchFamily="34" charset="0"/>
              </a:rPr>
              <a:t>Beyond a certain </a:t>
            </a:r>
            <a:r>
              <a:rPr lang="en-GB" sz="1400" b="1" dirty="0">
                <a:solidFill>
                  <a:srgbClr val="B62072"/>
                </a:solidFill>
                <a:latin typeface="Century Gothic" panose="020B0502020202020204" pitchFamily="34" charset="0"/>
              </a:rPr>
              <a:t>point</a:t>
            </a:r>
            <a:r>
              <a:rPr lang="en-GB" sz="1400" dirty="0">
                <a:solidFill>
                  <a:schemeClr val="tx1"/>
                </a:solidFill>
                <a:latin typeface="Century Gothic" panose="020B0502020202020204" pitchFamily="34" charset="0"/>
              </a:rPr>
              <a:t>, further insulation will have a negative net impact on carbon emissions </a:t>
            </a:r>
          </a:p>
          <a:p>
            <a:pPr marL="371475" indent="-285750">
              <a:buFont typeface="Arial" panose="020B0604020202020204" pitchFamily="34" charset="0"/>
              <a:buChar char="•"/>
            </a:pPr>
            <a:endParaRPr lang="en-GB" sz="1400" dirty="0">
              <a:solidFill>
                <a:schemeClr val="tx1"/>
              </a:solidFill>
              <a:latin typeface="Century Gothic" panose="020B0502020202020204" pitchFamily="34" charset="0"/>
            </a:endParaRPr>
          </a:p>
          <a:p>
            <a:pPr marL="371475" indent="-285750">
              <a:buFont typeface="Arial" panose="020B0604020202020204" pitchFamily="34" charset="0"/>
              <a:buChar char="•"/>
            </a:pPr>
            <a:r>
              <a:rPr lang="en-GB" sz="1400" dirty="0">
                <a:solidFill>
                  <a:schemeClr val="tx1"/>
                </a:solidFill>
                <a:latin typeface="Century Gothic" panose="020B0502020202020204" pitchFamily="34" charset="0"/>
              </a:rPr>
              <a:t>This </a:t>
            </a:r>
            <a:r>
              <a:rPr lang="en-GB" sz="1400" b="1" dirty="0">
                <a:solidFill>
                  <a:schemeClr val="tx2"/>
                </a:solidFill>
                <a:latin typeface="Century Gothic" panose="020B0502020202020204" pitchFamily="34" charset="0"/>
              </a:rPr>
              <a:t>point</a:t>
            </a:r>
            <a:r>
              <a:rPr lang="en-GB" sz="1400" b="1" dirty="0">
                <a:solidFill>
                  <a:srgbClr val="B62072"/>
                </a:solidFill>
                <a:latin typeface="Century Gothic" panose="020B0502020202020204" pitchFamily="34" charset="0"/>
              </a:rPr>
              <a:t> </a:t>
            </a:r>
            <a:r>
              <a:rPr lang="en-GB" sz="1400" dirty="0">
                <a:solidFill>
                  <a:schemeClr val="tx1"/>
                </a:solidFill>
                <a:latin typeface="Century Gothic" panose="020B0502020202020204" pitchFamily="34" charset="0"/>
              </a:rPr>
              <a:t>will shift over time, as </a:t>
            </a:r>
            <a:r>
              <a:rPr lang="en-GB" sz="1400" b="1" dirty="0">
                <a:solidFill>
                  <a:srgbClr val="23B967"/>
                </a:solidFill>
                <a:latin typeface="Century Gothic" panose="020B0502020202020204" pitchFamily="34" charset="0"/>
              </a:rPr>
              <a:t>operational emissions </a:t>
            </a:r>
            <a:r>
              <a:rPr lang="en-GB" sz="1400" dirty="0">
                <a:solidFill>
                  <a:schemeClr val="tx1"/>
                </a:solidFill>
                <a:latin typeface="Century Gothic" panose="020B0502020202020204" pitchFamily="34" charset="0"/>
              </a:rPr>
              <a:t>are </a:t>
            </a:r>
            <a:r>
              <a:rPr lang="en-GB" sz="1400" b="1" dirty="0">
                <a:solidFill>
                  <a:srgbClr val="95D600"/>
                </a:solidFill>
                <a:latin typeface="Century Gothic" panose="020B0502020202020204" pitchFamily="34" charset="0"/>
              </a:rPr>
              <a:t>decarbonised</a:t>
            </a:r>
            <a:r>
              <a:rPr lang="en-GB" sz="1400" dirty="0">
                <a:solidFill>
                  <a:schemeClr val="tx1"/>
                </a:solidFill>
                <a:latin typeface="Century Gothic" panose="020B0502020202020204" pitchFamily="34" charset="0"/>
              </a:rPr>
              <a:t> – creating trickier trade-offs for retrofit </a:t>
            </a:r>
          </a:p>
        </p:txBody>
      </p:sp>
      <p:sp>
        <p:nvSpPr>
          <p:cNvPr id="5" name="Arc 4">
            <a:extLst>
              <a:ext uri="{FF2B5EF4-FFF2-40B4-BE49-F238E27FC236}">
                <a16:creationId xmlns:a16="http://schemas.microsoft.com/office/drawing/2014/main" id="{72CC3802-EEF5-9230-9B1E-5A68825D8FCB}"/>
              </a:ext>
            </a:extLst>
          </p:cNvPr>
          <p:cNvSpPr/>
          <p:nvPr/>
        </p:nvSpPr>
        <p:spPr>
          <a:xfrm rot="9654748">
            <a:off x="790667" y="-562685"/>
            <a:ext cx="6002030" cy="6207600"/>
          </a:xfrm>
          <a:prstGeom prst="arc">
            <a:avLst>
              <a:gd name="adj1" fmla="val 16792935"/>
              <a:gd name="adj2" fmla="val 0"/>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BA864094-CD3D-7BD5-2160-A8EF2B46BF5C}"/>
              </a:ext>
            </a:extLst>
          </p:cNvPr>
          <p:cNvSpPr/>
          <p:nvPr/>
        </p:nvSpPr>
        <p:spPr>
          <a:xfrm>
            <a:off x="5063779" y="5341265"/>
            <a:ext cx="1126192" cy="2464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78DEFE07-CB34-79B1-C481-21DEDBE47DC5}"/>
              </a:ext>
            </a:extLst>
          </p:cNvPr>
          <p:cNvSpPr txBox="1">
            <a:spLocks/>
          </p:cNvSpPr>
          <p:nvPr/>
        </p:nvSpPr>
        <p:spPr>
          <a:xfrm>
            <a:off x="4093543" y="4936114"/>
            <a:ext cx="1673771"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BD6F"/>
                </a:solidFill>
                <a:effectLst/>
                <a:uLnTx/>
                <a:uFillTx/>
                <a:latin typeface="Century Gothic" panose="020B0502020202020204" pitchFamily="34" charset="0"/>
              </a:rPr>
              <a:t>Operational – current carbon intensity  </a:t>
            </a:r>
          </a:p>
        </p:txBody>
      </p:sp>
      <p:cxnSp>
        <p:nvCxnSpPr>
          <p:cNvPr id="19" name="Straight Arrow Connector 18">
            <a:extLst>
              <a:ext uri="{FF2B5EF4-FFF2-40B4-BE49-F238E27FC236}">
                <a16:creationId xmlns:a16="http://schemas.microsoft.com/office/drawing/2014/main" id="{C7949E12-0DE6-CEF8-F307-50E697976740}"/>
              </a:ext>
            </a:extLst>
          </p:cNvPr>
          <p:cNvCxnSpPr>
            <a:cxnSpLocks/>
          </p:cNvCxnSpPr>
          <p:nvPr/>
        </p:nvCxnSpPr>
        <p:spPr>
          <a:xfrm flipH="1">
            <a:off x="3337089" y="5357243"/>
            <a:ext cx="215065" cy="154024"/>
          </a:xfrm>
          <a:prstGeom prst="straightConnector1">
            <a:avLst/>
          </a:prstGeom>
          <a:ln w="19050">
            <a:solidFill>
              <a:srgbClr val="26BD6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6562889-8124-1198-C8EC-A94B745DDEED}"/>
              </a:ext>
            </a:extLst>
          </p:cNvPr>
          <p:cNvCxnSpPr>
            <a:cxnSpLocks/>
          </p:cNvCxnSpPr>
          <p:nvPr/>
        </p:nvCxnSpPr>
        <p:spPr>
          <a:xfrm flipH="1">
            <a:off x="2079077" y="4819178"/>
            <a:ext cx="215065" cy="154024"/>
          </a:xfrm>
          <a:prstGeom prst="straightConnector1">
            <a:avLst/>
          </a:prstGeom>
          <a:ln w="19050">
            <a:solidFill>
              <a:srgbClr val="26BD6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423CE05-56FE-F0A9-1960-D05AE5F5C5CE}"/>
              </a:ext>
            </a:extLst>
          </p:cNvPr>
          <p:cNvCxnSpPr>
            <a:cxnSpLocks/>
          </p:cNvCxnSpPr>
          <p:nvPr/>
        </p:nvCxnSpPr>
        <p:spPr>
          <a:xfrm flipH="1">
            <a:off x="1277936" y="3982440"/>
            <a:ext cx="215065" cy="154024"/>
          </a:xfrm>
          <a:prstGeom prst="straightConnector1">
            <a:avLst/>
          </a:prstGeom>
          <a:ln w="19050">
            <a:solidFill>
              <a:srgbClr val="26BD6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E9F5014-999B-7F97-9404-C7591BBF43DD}"/>
              </a:ext>
            </a:extLst>
          </p:cNvPr>
          <p:cNvSpPr txBox="1">
            <a:spLocks/>
          </p:cNvSpPr>
          <p:nvPr/>
        </p:nvSpPr>
        <p:spPr>
          <a:xfrm>
            <a:off x="4371450" y="5357243"/>
            <a:ext cx="1552430" cy="369332"/>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Century Gothic" panose="020B0502020202020204" pitchFamily="34" charset="0"/>
              </a:rPr>
              <a:t>Operational – as grid decarbonises </a:t>
            </a:r>
          </a:p>
        </p:txBody>
      </p:sp>
      <p:sp>
        <p:nvSpPr>
          <p:cNvPr id="20" name="Footer Placeholder 3">
            <a:extLst>
              <a:ext uri="{FF2B5EF4-FFF2-40B4-BE49-F238E27FC236}">
                <a16:creationId xmlns:a16="http://schemas.microsoft.com/office/drawing/2014/main" id="{32A157E4-DEA9-B2D5-B8AA-BC136CF23453}"/>
              </a:ext>
            </a:extLst>
          </p:cNvPr>
          <p:cNvSpPr>
            <a:spLocks noGrp="1"/>
          </p:cNvSpPr>
          <p:nvPr>
            <p:ph type="ftr" sz="quarter" idx="12"/>
          </p:nvPr>
        </p:nvSpPr>
        <p:spPr>
          <a:xfrm>
            <a:off x="1446000" y="6339057"/>
            <a:ext cx="9675845" cy="374690"/>
          </a:xfrm>
        </p:spPr>
        <p:txBody>
          <a:bodyPr/>
          <a:lstStyle/>
          <a:p>
            <a:r>
              <a:rPr lang="en-US" sz="800" dirty="0"/>
              <a:t>Source: Adapted from WBCSD &amp; Arup (2023), </a:t>
            </a:r>
            <a:r>
              <a:rPr lang="en-GB" sz="800" i="1" dirty="0"/>
              <a:t>Net-zero buildings Halving construction emissions today.</a:t>
            </a:r>
            <a:endParaRPr lang="en-US" sz="800" i="1" dirty="0"/>
          </a:p>
          <a:p>
            <a:endParaRPr lang="en-US" dirty="0"/>
          </a:p>
        </p:txBody>
      </p:sp>
      <p:sp>
        <p:nvSpPr>
          <p:cNvPr id="10" name="Oval 9">
            <a:extLst>
              <a:ext uri="{FF2B5EF4-FFF2-40B4-BE49-F238E27FC236}">
                <a16:creationId xmlns:a16="http://schemas.microsoft.com/office/drawing/2014/main" id="{DAF758E9-AFC0-CC49-4C0D-257C2A15569E}"/>
              </a:ext>
            </a:extLst>
          </p:cNvPr>
          <p:cNvSpPr/>
          <p:nvPr/>
        </p:nvSpPr>
        <p:spPr>
          <a:xfrm>
            <a:off x="2990579" y="5072631"/>
            <a:ext cx="204565" cy="184666"/>
          </a:xfrm>
          <a:prstGeom prst="ellipse">
            <a:avLst/>
          </a:prstGeom>
          <a:solidFill>
            <a:srgbClr val="B620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3" name="Oval 12">
            <a:extLst>
              <a:ext uri="{FF2B5EF4-FFF2-40B4-BE49-F238E27FC236}">
                <a16:creationId xmlns:a16="http://schemas.microsoft.com/office/drawing/2014/main" id="{97D562FB-56C6-CEAC-2331-D591AD989B33}"/>
              </a:ext>
            </a:extLst>
          </p:cNvPr>
          <p:cNvSpPr/>
          <p:nvPr/>
        </p:nvSpPr>
        <p:spPr>
          <a:xfrm>
            <a:off x="2458135" y="5256727"/>
            <a:ext cx="204565" cy="184666"/>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3825988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D7876F3-A9B8-5FDD-BFFF-8BCA1BDF4B02}"/>
              </a:ext>
            </a:extLst>
          </p:cNvPr>
          <p:cNvGraphicFramePr>
            <a:graphicFrameLocks noChangeAspect="1"/>
          </p:cNvGraphicFramePr>
          <p:nvPr>
            <p:custDataLst>
              <p:tags r:id="rId1"/>
            </p:custDataLst>
            <p:extLst>
              <p:ext uri="{D42A27DB-BD31-4B8C-83A1-F6EECF244321}">
                <p14:modId xmlns:p14="http://schemas.microsoft.com/office/powerpoint/2010/main" val="394734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395" imgH="394" progId="TCLayout.ActiveDocument.1">
                  <p:embed/>
                </p:oleObj>
              </mc:Choice>
              <mc:Fallback>
                <p:oleObj name="think-cell Slide" r:id="rId51" imgW="395" imgH="394" progId="TCLayout.ActiveDocument.1">
                  <p:embed/>
                  <p:pic>
                    <p:nvPicPr>
                      <p:cNvPr id="7" name="think-cell data - do not delete" hidden="1">
                        <a:extLst>
                          <a:ext uri="{FF2B5EF4-FFF2-40B4-BE49-F238E27FC236}">
                            <a16:creationId xmlns:a16="http://schemas.microsoft.com/office/drawing/2014/main" id="{3D7876F3-A9B8-5FDD-BFFF-8BCA1BDF4B02}"/>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2AB3BC-C37B-F275-9601-8E4924A1776F}"/>
              </a:ext>
            </a:extLst>
          </p:cNvPr>
          <p:cNvSpPr>
            <a:spLocks noGrp="1"/>
          </p:cNvSpPr>
          <p:nvPr>
            <p:ph type="title"/>
          </p:nvPr>
        </p:nvSpPr>
        <p:spPr>
          <a:xfrm>
            <a:off x="370094" y="240840"/>
            <a:ext cx="11438313" cy="708715"/>
          </a:xfrm>
        </p:spPr>
        <p:txBody>
          <a:bodyPr vert="horz"/>
          <a:lstStyle/>
          <a:p>
            <a:r>
              <a:rPr lang="en-GB" sz="2000"/>
              <a:t>If built to the highest embodied carbon standards, lifecycle emissions from rebuilding old buildings could be as high as retrofitting</a:t>
            </a:r>
          </a:p>
        </p:txBody>
      </p:sp>
      <p:sp>
        <p:nvSpPr>
          <p:cNvPr id="3" name="Slide Number Placeholder 2">
            <a:extLst>
              <a:ext uri="{FF2B5EF4-FFF2-40B4-BE49-F238E27FC236}">
                <a16:creationId xmlns:a16="http://schemas.microsoft.com/office/drawing/2014/main" id="{D9309D79-4609-4AF7-5F14-7F6E7C403AD5}"/>
              </a:ext>
            </a:extLst>
          </p:cNvPr>
          <p:cNvSpPr>
            <a:spLocks noGrp="1"/>
          </p:cNvSpPr>
          <p:nvPr>
            <p:ph type="sldNum" sz="quarter" idx="11"/>
          </p:nvPr>
        </p:nvSpPr>
        <p:spPr/>
        <p:txBody>
          <a:bodyPr/>
          <a:lstStyle/>
          <a:p>
            <a:fld id="{ABB6D191-819E-455F-BC39-F2381519C0C1}" type="slidenum">
              <a:rPr lang="en-US" noProof="0" smtClean="0"/>
              <a:t>63</a:t>
            </a:fld>
            <a:endParaRPr lang="en-US" noProof="0"/>
          </a:p>
        </p:txBody>
      </p:sp>
      <p:sp>
        <p:nvSpPr>
          <p:cNvPr id="4" name="Footer Placeholder 3">
            <a:extLst>
              <a:ext uri="{FF2B5EF4-FFF2-40B4-BE49-F238E27FC236}">
                <a16:creationId xmlns:a16="http://schemas.microsoft.com/office/drawing/2014/main" id="{93E836D8-F110-D380-F802-D3A549A5BC9D}"/>
              </a:ext>
            </a:extLst>
          </p:cNvPr>
          <p:cNvSpPr>
            <a:spLocks noGrp="1"/>
          </p:cNvSpPr>
          <p:nvPr>
            <p:ph type="ftr" sz="quarter" idx="12"/>
          </p:nvPr>
        </p:nvSpPr>
        <p:spPr>
          <a:xfrm>
            <a:off x="1446000" y="6474397"/>
            <a:ext cx="9675845" cy="239350"/>
          </a:xfrm>
        </p:spPr>
        <p:txBody>
          <a:bodyPr/>
          <a:lstStyle/>
          <a:p>
            <a:r>
              <a:rPr lang="en-GB" sz="800" dirty="0"/>
              <a:t>Source: Schneider Electric Sustainability Research Institute (2023), </a:t>
            </a:r>
            <a:r>
              <a:rPr lang="en-GB" sz="800" i="1" dirty="0"/>
              <a:t>Towards net-zero buildings: Exploring the </a:t>
            </a:r>
            <a:r>
              <a:rPr lang="en-GB" sz="800" i="1" dirty="0" err="1"/>
              <a:t>IntenCity</a:t>
            </a:r>
            <a:r>
              <a:rPr lang="en-GB" sz="800" i="1" dirty="0"/>
              <a:t> case.</a:t>
            </a:r>
            <a:endParaRPr lang="en-US" sz="800" i="1" dirty="0"/>
          </a:p>
        </p:txBody>
      </p:sp>
      <p:cxnSp>
        <p:nvCxnSpPr>
          <p:cNvPr id="5" name="Straight Connector 4">
            <a:extLst>
              <a:ext uri="{FF2B5EF4-FFF2-40B4-BE49-F238E27FC236}">
                <a16:creationId xmlns:a16="http://schemas.microsoft.com/office/drawing/2014/main" id="{682B17BB-7B23-4E1A-994B-994067E3236A}"/>
              </a:ext>
            </a:extLst>
          </p:cNvPr>
          <p:cNvCxnSpPr>
            <a:cxnSpLocks/>
          </p:cNvCxnSpPr>
          <p:nvPr/>
        </p:nvCxnSpPr>
        <p:spPr>
          <a:xfrm>
            <a:off x="382384" y="1438934"/>
            <a:ext cx="1132614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F19038A-94E3-0B7B-8C9E-349039B6A9AB}"/>
              </a:ext>
            </a:extLst>
          </p:cNvPr>
          <p:cNvSpPr txBox="1">
            <a:spLocks/>
          </p:cNvSpPr>
          <p:nvPr/>
        </p:nvSpPr>
        <p:spPr>
          <a:xfrm>
            <a:off x="382383" y="938872"/>
            <a:ext cx="10085591" cy="400110"/>
          </a:xfrm>
          <a:prstGeom prst="rect">
            <a:avLst/>
          </a:prstGeom>
          <a:noFill/>
        </p:spPr>
        <p:txBody>
          <a:bodyPr wrap="square" lIns="0" tIns="0" rIns="0" bIns="0" rtlCol="0" anchor="t">
            <a:spAutoFit/>
          </a:bodyPr>
          <a:lstStyle/>
          <a:p>
            <a:pPr algn="l" fontAlgn="base"/>
            <a:r>
              <a:rPr lang="en-GB" sz="1400" b="1">
                <a:solidFill>
                  <a:schemeClr val="tx2"/>
                </a:solidFill>
                <a:latin typeface="Century Gothic"/>
              </a:rPr>
              <a:t>Cumulative whole life carbon emissions of a commercial building in Europe over 60 years</a:t>
            </a:r>
          </a:p>
          <a:p>
            <a:pPr fontAlgn="base"/>
            <a:r>
              <a:rPr lang="en-GB" sz="1200">
                <a:solidFill>
                  <a:schemeClr val="bg2">
                    <a:lumMod val="50000"/>
                  </a:schemeClr>
                </a:solidFill>
                <a:latin typeface="Century Gothic"/>
              </a:rPr>
              <a:t>kgCO</a:t>
            </a:r>
            <a:r>
              <a:rPr lang="en-GB" sz="1200" baseline="-25000">
                <a:solidFill>
                  <a:schemeClr val="bg2">
                    <a:lumMod val="50000"/>
                  </a:schemeClr>
                </a:solidFill>
                <a:latin typeface="Century Gothic"/>
              </a:rPr>
              <a:t>2</a:t>
            </a:r>
            <a:r>
              <a:rPr lang="en-GB" sz="1200">
                <a:solidFill>
                  <a:schemeClr val="bg2">
                    <a:lumMod val="50000"/>
                  </a:schemeClr>
                </a:solidFill>
                <a:latin typeface="Century Gothic"/>
              </a:rPr>
              <a:t>e per m² </a:t>
            </a:r>
          </a:p>
        </p:txBody>
      </p:sp>
      <p:graphicFrame>
        <p:nvGraphicFramePr>
          <p:cNvPr id="21" name="Chart 20">
            <a:extLst>
              <a:ext uri="{FF2B5EF4-FFF2-40B4-BE49-F238E27FC236}">
                <a16:creationId xmlns:a16="http://schemas.microsoft.com/office/drawing/2014/main" id="{33A13D0D-B643-2875-FD4E-074297D8CB58}"/>
              </a:ext>
            </a:extLst>
          </p:cNvPr>
          <p:cNvGraphicFramePr/>
          <p:nvPr>
            <p:custDataLst>
              <p:tags r:id="rId2"/>
            </p:custDataLst>
            <p:extLst>
              <p:ext uri="{D42A27DB-BD31-4B8C-83A1-F6EECF244321}">
                <p14:modId xmlns:p14="http://schemas.microsoft.com/office/powerpoint/2010/main" val="1812076436"/>
              </p:ext>
            </p:extLst>
          </p:nvPr>
        </p:nvGraphicFramePr>
        <p:xfrm>
          <a:off x="228600" y="2716213"/>
          <a:ext cx="5818188" cy="3427412"/>
        </p:xfrm>
        <a:graphic>
          <a:graphicData uri="http://schemas.openxmlformats.org/drawingml/2006/chart">
            <c:chart xmlns:c="http://schemas.openxmlformats.org/drawingml/2006/chart" xmlns:r="http://schemas.openxmlformats.org/officeDocument/2006/relationships" r:id="rId53"/>
          </a:graphicData>
        </a:graphic>
      </p:graphicFrame>
      <p:sp>
        <p:nvSpPr>
          <p:cNvPr id="18"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auto">
          <a:xfrm>
            <a:off x="895350"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FEAB47-7185-4725-91E5-62401C25FA12}" type="datetime'''''2''''''''0''''2''0'''''''''''''''''''''''''''''''''''">
              <a:rPr lang="en-GB" altLang="en-US" sz="1200" smtClean="0"/>
              <a:pPr marL="0" lvl="0" indent="0" algn="ctr">
                <a:spcBef>
                  <a:spcPct val="0"/>
                </a:spcBef>
                <a:spcAft>
                  <a:spcPct val="0"/>
                </a:spcAft>
                <a:buNone/>
              </a:pPr>
              <a:t>2020</a:t>
            </a:fld>
            <a:endParaRPr lang="en-GB" sz="1200" noProof="0"/>
          </a:p>
        </p:txBody>
      </p:sp>
      <p:sp>
        <p:nvSpPr>
          <p:cNvPr id="20"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auto">
          <a:xfrm>
            <a:off x="1677988"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65F1C6B-C5AF-4064-A4D1-732393DC1039}" type="datetime'''''2''''0''''''''''''''3''''''''''''''''''0'''''''">
              <a:rPr lang="en-GB" altLang="en-US" sz="1200" smtClean="0"/>
              <a:pPr marL="0" lvl="0" indent="0" algn="ctr">
                <a:spcBef>
                  <a:spcPct val="0"/>
                </a:spcBef>
                <a:spcAft>
                  <a:spcPct val="0"/>
                </a:spcAft>
                <a:buNone/>
              </a:pPr>
              <a:t>2030</a:t>
            </a:fld>
            <a:endParaRPr lang="en-GB" sz="1200" noProof="0"/>
          </a:p>
        </p:txBody>
      </p:sp>
      <p:sp>
        <p:nvSpPr>
          <p:cNvPr id="31" name="Text Placeholder 2">
            <a:extLst>
              <a:ext uri="{FF2B5EF4-FFF2-40B4-BE49-F238E27FC236}">
                <a16:creationId xmlns:a16="http://schemas.microsoft.com/office/drawing/2014/main" id="{E40E4AB9-3712-D244-170E-41801C8BC28A}"/>
              </a:ext>
            </a:extLst>
          </p:cNvPr>
          <p:cNvSpPr>
            <a:spLocks noGrp="1"/>
          </p:cNvSpPr>
          <p:nvPr>
            <p:custDataLst>
              <p:tags r:id="rId5"/>
            </p:custDataLst>
          </p:nvPr>
        </p:nvSpPr>
        <p:spPr bwMode="auto">
          <a:xfrm>
            <a:off x="2460625"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4B13A0-2B1D-463E-AEC7-C13316EB532A}" type="datetime'''''''''''2''''''''''''''''''''''''0''''''''''''4''''''0'''''">
              <a:rPr lang="en-GB" altLang="en-US" sz="1200" smtClean="0"/>
              <a:pPr marL="0" lvl="0" indent="0" algn="ctr">
                <a:spcBef>
                  <a:spcPct val="0"/>
                </a:spcBef>
                <a:spcAft>
                  <a:spcPct val="0"/>
                </a:spcAft>
                <a:buNone/>
              </a:pPr>
              <a:t>2040</a:t>
            </a:fld>
            <a:endParaRPr lang="en-GB" sz="1200" noProof="0"/>
          </a:p>
        </p:txBody>
      </p:sp>
      <p:sp>
        <p:nvSpPr>
          <p:cNvPr id="33" name="Text Placeholder 2">
            <a:extLst>
              <a:ext uri="{FF2B5EF4-FFF2-40B4-BE49-F238E27FC236}">
                <a16:creationId xmlns:a16="http://schemas.microsoft.com/office/drawing/2014/main" id="{C24C9E64-A0D1-7979-212A-63B0ED8F479A}"/>
              </a:ext>
            </a:extLst>
          </p:cNvPr>
          <p:cNvSpPr>
            <a:spLocks noGrp="1"/>
          </p:cNvSpPr>
          <p:nvPr>
            <p:custDataLst>
              <p:tags r:id="rId6"/>
            </p:custDataLst>
          </p:nvPr>
        </p:nvSpPr>
        <p:spPr bwMode="auto">
          <a:xfrm>
            <a:off x="3243263"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D1AD56-1480-476F-A335-1A1525888E9E}" type="datetime'''''''''2''0''''''''5''''''''''''''''''''''0'">
              <a:rPr lang="en-GB" altLang="en-US" sz="1200" smtClean="0"/>
              <a:pPr marL="0" lvl="0" indent="0" algn="ctr">
                <a:spcBef>
                  <a:spcPct val="0"/>
                </a:spcBef>
                <a:spcAft>
                  <a:spcPct val="0"/>
                </a:spcAft>
                <a:buNone/>
              </a:pPr>
              <a:t>2050</a:t>
            </a:fld>
            <a:endParaRPr lang="en-GB" sz="1200" noProof="0"/>
          </a:p>
        </p:txBody>
      </p:sp>
      <p:sp>
        <p:nvSpPr>
          <p:cNvPr id="35" name="Text Placeholder 2">
            <a:extLst>
              <a:ext uri="{FF2B5EF4-FFF2-40B4-BE49-F238E27FC236}">
                <a16:creationId xmlns:a16="http://schemas.microsoft.com/office/drawing/2014/main" id="{87210FE9-A9A9-9038-A776-E2863D43F2E9}"/>
              </a:ext>
            </a:extLst>
          </p:cNvPr>
          <p:cNvSpPr>
            <a:spLocks noGrp="1"/>
          </p:cNvSpPr>
          <p:nvPr>
            <p:custDataLst>
              <p:tags r:id="rId7"/>
            </p:custDataLst>
          </p:nvPr>
        </p:nvSpPr>
        <p:spPr bwMode="auto">
          <a:xfrm>
            <a:off x="4027488"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D5AE19C-9131-42F5-BC59-35C487002682}" type="datetime'''2''''''''''''06''''''''''''''''''0'''''''''''''''''">
              <a:rPr lang="en-GB" altLang="en-US" sz="1200" smtClean="0"/>
              <a:pPr marL="0" lvl="0" indent="0" algn="ctr">
                <a:spcBef>
                  <a:spcPct val="0"/>
                </a:spcBef>
                <a:spcAft>
                  <a:spcPct val="0"/>
                </a:spcAft>
                <a:buNone/>
              </a:pPr>
              <a:t>2060</a:t>
            </a:fld>
            <a:endParaRPr lang="en-GB" sz="1200" noProof="0"/>
          </a:p>
        </p:txBody>
      </p:sp>
      <p:sp>
        <p:nvSpPr>
          <p:cNvPr id="37" name="Text Placeholder 2">
            <a:extLst>
              <a:ext uri="{FF2B5EF4-FFF2-40B4-BE49-F238E27FC236}">
                <a16:creationId xmlns:a16="http://schemas.microsoft.com/office/drawing/2014/main" id="{2A67220D-B31D-3CE1-B9DC-CB3335577045}"/>
              </a:ext>
            </a:extLst>
          </p:cNvPr>
          <p:cNvSpPr>
            <a:spLocks noGrp="1"/>
          </p:cNvSpPr>
          <p:nvPr>
            <p:custDataLst>
              <p:tags r:id="rId8"/>
            </p:custDataLst>
          </p:nvPr>
        </p:nvSpPr>
        <p:spPr bwMode="auto">
          <a:xfrm>
            <a:off x="4810125"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74F7B85-4A10-49B7-872F-0B884B435BFA}" type="datetime'''''''''''''20''''7''0'''''''''''''''''''''''''''''''">
              <a:rPr lang="en-GB" altLang="en-US" sz="1200" smtClean="0"/>
              <a:pPr marL="0" lvl="0" indent="0" algn="ctr">
                <a:spcBef>
                  <a:spcPct val="0"/>
                </a:spcBef>
                <a:spcAft>
                  <a:spcPct val="0"/>
                </a:spcAft>
                <a:buNone/>
              </a:pPr>
              <a:t>2070</a:t>
            </a:fld>
            <a:endParaRPr lang="en-GB" sz="1200" noProof="0"/>
          </a:p>
        </p:txBody>
      </p:sp>
      <p:sp>
        <p:nvSpPr>
          <p:cNvPr id="39" name="Text Placeholder 2">
            <a:extLst>
              <a:ext uri="{FF2B5EF4-FFF2-40B4-BE49-F238E27FC236}">
                <a16:creationId xmlns:a16="http://schemas.microsoft.com/office/drawing/2014/main" id="{54816C79-8847-DA67-0D24-2515B94AC7F2}"/>
              </a:ext>
            </a:extLst>
          </p:cNvPr>
          <p:cNvSpPr>
            <a:spLocks noGrp="1"/>
          </p:cNvSpPr>
          <p:nvPr>
            <p:custDataLst>
              <p:tags r:id="rId9"/>
            </p:custDataLst>
          </p:nvPr>
        </p:nvSpPr>
        <p:spPr bwMode="auto">
          <a:xfrm>
            <a:off x="5592763"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1CC0BCD-A892-48CF-8A92-4790B021222F}" type="datetime'''2''''''''''''0''''''''8''''''''''''''''''0'''''''''''''''">
              <a:rPr lang="en-GB" altLang="en-US" sz="1200" smtClean="0"/>
              <a:pPr marL="0" lvl="0" indent="0" algn="ctr">
                <a:spcBef>
                  <a:spcPct val="0"/>
                </a:spcBef>
                <a:spcAft>
                  <a:spcPct val="0"/>
                </a:spcAft>
                <a:buNone/>
              </a:pPr>
              <a:t>2080</a:t>
            </a:fld>
            <a:endParaRPr lang="en-GB" sz="1200" noProof="0"/>
          </a:p>
        </p:txBody>
      </p:sp>
      <p:sp>
        <p:nvSpPr>
          <p:cNvPr id="230" name="Text Placeholder 2">
            <a:extLst>
              <a:ext uri="{FF2B5EF4-FFF2-40B4-BE49-F238E27FC236}">
                <a16:creationId xmlns:a16="http://schemas.microsoft.com/office/drawing/2014/main" id="{B926D567-524F-4499-A030-E098F89DCD34}"/>
              </a:ext>
            </a:extLst>
          </p:cNvPr>
          <p:cNvSpPr>
            <a:spLocks noGrp="1"/>
          </p:cNvSpPr>
          <p:nvPr>
            <p:custDataLst>
              <p:tags r:id="rId10"/>
            </p:custDataLst>
          </p:nvPr>
        </p:nvSpPr>
        <p:spPr bwMode="gray">
          <a:xfrm>
            <a:off x="922338" y="5102225"/>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AAD1C44-9BDC-46C6-8B9D-39AA5D98E170}" type="datetime'''''''''''''''''''''''''''''''2''4''''''''''''''0'''''''''">
              <a:rPr lang="en-GB" altLang="en-US" sz="1200" smtClean="0"/>
              <a:pPr marL="0" lvl="0" indent="0" algn="ctr">
                <a:spcBef>
                  <a:spcPct val="0"/>
                </a:spcBef>
                <a:spcAft>
                  <a:spcPct val="0"/>
                </a:spcAft>
                <a:buNone/>
              </a:pPr>
              <a:t>240</a:t>
            </a:fld>
            <a:endParaRPr lang="en-GB" sz="1200" noProof="0"/>
          </a:p>
        </p:txBody>
      </p:sp>
      <p:sp>
        <p:nvSpPr>
          <p:cNvPr id="231" name="Text Placeholder 2">
            <a:extLst>
              <a:ext uri="{FF2B5EF4-FFF2-40B4-BE49-F238E27FC236}">
                <a16:creationId xmlns:a16="http://schemas.microsoft.com/office/drawing/2014/main" id="{B926D567-524F-4499-A030-E098F89DCD34}"/>
              </a:ext>
            </a:extLst>
          </p:cNvPr>
          <p:cNvSpPr>
            <a:spLocks noGrp="1"/>
          </p:cNvSpPr>
          <p:nvPr>
            <p:custDataLst>
              <p:tags r:id="rId11"/>
            </p:custDataLst>
          </p:nvPr>
        </p:nvSpPr>
        <p:spPr bwMode="gray">
          <a:xfrm>
            <a:off x="1312863" y="4918075"/>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305</a:t>
            </a:r>
            <a:endParaRPr lang="en-GB" sz="1200" noProof="0"/>
          </a:p>
        </p:txBody>
      </p:sp>
      <p:sp>
        <p:nvSpPr>
          <p:cNvPr id="232" name="Text Placeholder 2">
            <a:extLst>
              <a:ext uri="{FF2B5EF4-FFF2-40B4-BE49-F238E27FC236}">
                <a16:creationId xmlns:a16="http://schemas.microsoft.com/office/drawing/2014/main" id="{B926D567-524F-4499-A030-E098F89DCD34}"/>
              </a:ext>
            </a:extLst>
          </p:cNvPr>
          <p:cNvSpPr>
            <a:spLocks noGrp="1"/>
          </p:cNvSpPr>
          <p:nvPr>
            <p:custDataLst>
              <p:tags r:id="rId12"/>
            </p:custDataLst>
          </p:nvPr>
        </p:nvSpPr>
        <p:spPr bwMode="gray">
          <a:xfrm>
            <a:off x="1704975" y="4733925"/>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370</a:t>
            </a:r>
            <a:endParaRPr lang="en-GB" sz="1200" noProof="0"/>
          </a:p>
        </p:txBody>
      </p:sp>
      <p:sp>
        <p:nvSpPr>
          <p:cNvPr id="234" name="Text Placeholder 2">
            <a:extLst>
              <a:ext uri="{FF2B5EF4-FFF2-40B4-BE49-F238E27FC236}">
                <a16:creationId xmlns:a16="http://schemas.microsoft.com/office/drawing/2014/main" id="{B926D567-524F-4499-A030-E098F89DCD34}"/>
              </a:ext>
            </a:extLst>
          </p:cNvPr>
          <p:cNvSpPr>
            <a:spLocks noGrp="1"/>
          </p:cNvSpPr>
          <p:nvPr>
            <p:custDataLst>
              <p:tags r:id="rId13"/>
            </p:custDataLst>
          </p:nvPr>
        </p:nvSpPr>
        <p:spPr bwMode="gray">
          <a:xfrm>
            <a:off x="2095500" y="455136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440</a:t>
            </a:r>
            <a:endParaRPr lang="en-GB" sz="1200" noProof="0"/>
          </a:p>
        </p:txBody>
      </p:sp>
      <p:sp>
        <p:nvSpPr>
          <p:cNvPr id="236" name="Text Placeholder 2">
            <a:extLst>
              <a:ext uri="{FF2B5EF4-FFF2-40B4-BE49-F238E27FC236}">
                <a16:creationId xmlns:a16="http://schemas.microsoft.com/office/drawing/2014/main" id="{B926D567-524F-4499-A030-E098F89DCD34}"/>
              </a:ext>
            </a:extLst>
          </p:cNvPr>
          <p:cNvSpPr>
            <a:spLocks noGrp="1"/>
          </p:cNvSpPr>
          <p:nvPr>
            <p:custDataLst>
              <p:tags r:id="rId14"/>
            </p:custDataLst>
          </p:nvPr>
        </p:nvSpPr>
        <p:spPr bwMode="gray">
          <a:xfrm>
            <a:off x="2487613" y="436721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505</a:t>
            </a:r>
            <a:endParaRPr lang="en-GB" sz="1200" noProof="0"/>
          </a:p>
        </p:txBody>
      </p:sp>
      <p:sp>
        <p:nvSpPr>
          <p:cNvPr id="238" name="Text Placeholder 2">
            <a:extLst>
              <a:ext uri="{FF2B5EF4-FFF2-40B4-BE49-F238E27FC236}">
                <a16:creationId xmlns:a16="http://schemas.microsoft.com/office/drawing/2014/main" id="{B926D567-524F-4499-A030-E098F89DCD34}"/>
              </a:ext>
            </a:extLst>
          </p:cNvPr>
          <p:cNvSpPr>
            <a:spLocks noGrp="1"/>
          </p:cNvSpPr>
          <p:nvPr>
            <p:custDataLst>
              <p:tags r:id="rId15"/>
            </p:custDataLst>
          </p:nvPr>
        </p:nvSpPr>
        <p:spPr bwMode="gray">
          <a:xfrm>
            <a:off x="2879725" y="418306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87FAC4-87EA-4D79-A378-ECD5BA1A9964}" type="datetime'5''7''''''''''''''''''0'''''''''''''''''''''''''''''''''''''">
              <a:rPr lang="en-GB" altLang="en-US" sz="1200" smtClean="0"/>
              <a:pPr marL="0" lvl="0" indent="0" algn="ctr">
                <a:spcBef>
                  <a:spcPct val="0"/>
                </a:spcBef>
                <a:spcAft>
                  <a:spcPct val="0"/>
                </a:spcAft>
                <a:buNone/>
              </a:pPr>
              <a:t>570</a:t>
            </a:fld>
            <a:endParaRPr lang="en-GB" sz="1200" noProof="0"/>
          </a:p>
        </p:txBody>
      </p:sp>
      <p:sp>
        <p:nvSpPr>
          <p:cNvPr id="241" name="Text Placeholder 2">
            <a:extLst>
              <a:ext uri="{FF2B5EF4-FFF2-40B4-BE49-F238E27FC236}">
                <a16:creationId xmlns:a16="http://schemas.microsoft.com/office/drawing/2014/main" id="{B926D567-524F-4499-A030-E098F89DCD34}"/>
              </a:ext>
            </a:extLst>
          </p:cNvPr>
          <p:cNvSpPr>
            <a:spLocks noGrp="1"/>
          </p:cNvSpPr>
          <p:nvPr>
            <p:custDataLst>
              <p:tags r:id="rId16"/>
            </p:custDataLst>
          </p:nvPr>
        </p:nvSpPr>
        <p:spPr bwMode="gray">
          <a:xfrm>
            <a:off x="3270250" y="399891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635</a:t>
            </a:r>
            <a:endParaRPr lang="en-GB" sz="1200" noProof="0"/>
          </a:p>
        </p:txBody>
      </p:sp>
      <p:sp>
        <p:nvSpPr>
          <p:cNvPr id="244" name="Text Placeholder 2">
            <a:extLst>
              <a:ext uri="{FF2B5EF4-FFF2-40B4-BE49-F238E27FC236}">
                <a16:creationId xmlns:a16="http://schemas.microsoft.com/office/drawing/2014/main" id="{B926D567-524F-4499-A030-E098F89DCD34}"/>
              </a:ext>
            </a:extLst>
          </p:cNvPr>
          <p:cNvSpPr>
            <a:spLocks noGrp="1"/>
          </p:cNvSpPr>
          <p:nvPr>
            <p:custDataLst>
              <p:tags r:id="rId17"/>
            </p:custDataLst>
          </p:nvPr>
        </p:nvSpPr>
        <p:spPr bwMode="gray">
          <a:xfrm>
            <a:off x="3662363" y="381476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700</a:t>
            </a:r>
            <a:endParaRPr lang="en-GB" sz="1200" noProof="0"/>
          </a:p>
        </p:txBody>
      </p:sp>
      <p:sp>
        <p:nvSpPr>
          <p:cNvPr id="247" name="Text Placeholder 2">
            <a:extLst>
              <a:ext uri="{FF2B5EF4-FFF2-40B4-BE49-F238E27FC236}">
                <a16:creationId xmlns:a16="http://schemas.microsoft.com/office/drawing/2014/main" id="{B926D567-524F-4499-A030-E098F89DCD34}"/>
              </a:ext>
            </a:extLst>
          </p:cNvPr>
          <p:cNvSpPr>
            <a:spLocks noGrp="1"/>
          </p:cNvSpPr>
          <p:nvPr>
            <p:custDataLst>
              <p:tags r:id="rId18"/>
            </p:custDataLst>
          </p:nvPr>
        </p:nvSpPr>
        <p:spPr bwMode="gray">
          <a:xfrm>
            <a:off x="4054475" y="363220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770</a:t>
            </a:r>
            <a:endParaRPr lang="en-GB" sz="1200" noProof="0"/>
          </a:p>
        </p:txBody>
      </p:sp>
      <p:sp>
        <p:nvSpPr>
          <p:cNvPr id="250" name="Text Placeholder 2">
            <a:extLst>
              <a:ext uri="{FF2B5EF4-FFF2-40B4-BE49-F238E27FC236}">
                <a16:creationId xmlns:a16="http://schemas.microsoft.com/office/drawing/2014/main" id="{B926D567-524F-4499-A030-E098F89DCD34}"/>
              </a:ext>
            </a:extLst>
          </p:cNvPr>
          <p:cNvSpPr>
            <a:spLocks noGrp="1"/>
          </p:cNvSpPr>
          <p:nvPr>
            <p:custDataLst>
              <p:tags r:id="rId19"/>
            </p:custDataLst>
          </p:nvPr>
        </p:nvSpPr>
        <p:spPr bwMode="gray">
          <a:xfrm>
            <a:off x="4445000" y="344805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835</a:t>
            </a:r>
            <a:endParaRPr lang="en-GB" sz="1200" noProof="0"/>
          </a:p>
        </p:txBody>
      </p:sp>
      <p:sp>
        <p:nvSpPr>
          <p:cNvPr id="253" name="Text Placeholder 2">
            <a:extLst>
              <a:ext uri="{FF2B5EF4-FFF2-40B4-BE49-F238E27FC236}">
                <a16:creationId xmlns:a16="http://schemas.microsoft.com/office/drawing/2014/main" id="{B926D567-524F-4499-A030-E098F89DCD34}"/>
              </a:ext>
            </a:extLst>
          </p:cNvPr>
          <p:cNvSpPr>
            <a:spLocks noGrp="1"/>
          </p:cNvSpPr>
          <p:nvPr>
            <p:custDataLst>
              <p:tags r:id="rId20"/>
            </p:custDataLst>
          </p:nvPr>
        </p:nvSpPr>
        <p:spPr bwMode="gray">
          <a:xfrm>
            <a:off x="4837113" y="326390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E37F325-9826-45A0-9DE8-BB76D71E50C6}" type="datetime'''''9''''''''''''''''''0''''''''''''''''0'''''''''">
              <a:rPr lang="en-GB" altLang="en-US" sz="1200" smtClean="0"/>
              <a:pPr marL="0" lvl="0" indent="0" algn="ctr">
                <a:spcBef>
                  <a:spcPct val="0"/>
                </a:spcBef>
                <a:spcAft>
                  <a:spcPct val="0"/>
                </a:spcAft>
                <a:buNone/>
              </a:pPr>
              <a:t>900</a:t>
            </a:fld>
            <a:endParaRPr lang="en-GB" sz="1200" noProof="0"/>
          </a:p>
        </p:txBody>
      </p:sp>
      <p:sp>
        <p:nvSpPr>
          <p:cNvPr id="256" name="Text Placeholder 2">
            <a:extLst>
              <a:ext uri="{FF2B5EF4-FFF2-40B4-BE49-F238E27FC236}">
                <a16:creationId xmlns:a16="http://schemas.microsoft.com/office/drawing/2014/main" id="{B926D567-524F-4499-A030-E098F89DCD34}"/>
              </a:ext>
            </a:extLst>
          </p:cNvPr>
          <p:cNvSpPr>
            <a:spLocks noGrp="1"/>
          </p:cNvSpPr>
          <p:nvPr>
            <p:custDataLst>
              <p:tags r:id="rId21"/>
            </p:custDataLst>
          </p:nvPr>
        </p:nvSpPr>
        <p:spPr bwMode="gray">
          <a:xfrm>
            <a:off x="5227638" y="307975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965</a:t>
            </a:r>
            <a:endParaRPr lang="en-GB" sz="1200" noProof="0"/>
          </a:p>
        </p:txBody>
      </p:sp>
      <p:sp>
        <p:nvSpPr>
          <p:cNvPr id="259" name="Text Placeholder 2">
            <a:extLst>
              <a:ext uri="{FF2B5EF4-FFF2-40B4-BE49-F238E27FC236}">
                <a16:creationId xmlns:a16="http://schemas.microsoft.com/office/drawing/2014/main" id="{B926D567-524F-4499-A030-E098F89DCD34}"/>
              </a:ext>
            </a:extLst>
          </p:cNvPr>
          <p:cNvSpPr>
            <a:spLocks noGrp="1"/>
          </p:cNvSpPr>
          <p:nvPr>
            <p:custDataLst>
              <p:tags r:id="rId22"/>
            </p:custDataLst>
          </p:nvPr>
        </p:nvSpPr>
        <p:spPr bwMode="gray">
          <a:xfrm>
            <a:off x="5556250" y="2895600"/>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1,030</a:t>
            </a:r>
            <a:endParaRPr lang="en-GB" sz="1200" noProof="0"/>
          </a:p>
        </p:txBody>
      </p:sp>
      <p:sp>
        <p:nvSpPr>
          <p:cNvPr id="12" name="Rectangle 11">
            <a:extLst>
              <a:ext uri="{FF2B5EF4-FFF2-40B4-BE49-F238E27FC236}">
                <a16:creationId xmlns:a16="http://schemas.microsoft.com/office/drawing/2014/main" id="{90D21D8E-A641-38E9-EC54-7642E4D51F77}"/>
              </a:ext>
            </a:extLst>
          </p:cNvPr>
          <p:cNvSpPr/>
          <p:nvPr>
            <p:custDataLst>
              <p:tags r:id="rId23"/>
            </p:custDataLst>
          </p:nvPr>
        </p:nvSpPr>
        <p:spPr bwMode="auto">
          <a:xfrm>
            <a:off x="442913" y="2235200"/>
            <a:ext cx="214313" cy="160338"/>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6" name="Rectangle 15">
            <a:extLst>
              <a:ext uri="{FF2B5EF4-FFF2-40B4-BE49-F238E27FC236}">
                <a16:creationId xmlns:a16="http://schemas.microsoft.com/office/drawing/2014/main" id="{78405BBA-FDB0-E4A8-E787-85D69017FEFA}"/>
              </a:ext>
            </a:extLst>
          </p:cNvPr>
          <p:cNvSpPr/>
          <p:nvPr>
            <p:custDataLst>
              <p:tags r:id="rId24"/>
            </p:custDataLst>
          </p:nvPr>
        </p:nvSpPr>
        <p:spPr bwMode="auto">
          <a:xfrm>
            <a:off x="2767013" y="2235200"/>
            <a:ext cx="214313" cy="160338"/>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43" name="Rectangle 142">
            <a:extLst>
              <a:ext uri="{FF2B5EF4-FFF2-40B4-BE49-F238E27FC236}">
                <a16:creationId xmlns:a16="http://schemas.microsoft.com/office/drawing/2014/main" id="{23E7F5A2-353D-C518-0CD8-C4FA2CD141D9}"/>
              </a:ext>
            </a:extLst>
          </p:cNvPr>
          <p:cNvSpPr/>
          <p:nvPr>
            <p:custDataLst>
              <p:tags r:id="rId25"/>
            </p:custDataLst>
          </p:nvPr>
        </p:nvSpPr>
        <p:spPr bwMode="auto">
          <a:xfrm>
            <a:off x="4976813" y="2235200"/>
            <a:ext cx="214313" cy="160338"/>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 name="Text Placeholder 2">
            <a:extLst>
              <a:ext uri="{FF2B5EF4-FFF2-40B4-BE49-F238E27FC236}">
                <a16:creationId xmlns:a16="http://schemas.microsoft.com/office/drawing/2014/main" id="{E0E05CBA-51FC-C068-A370-74A5B157F1E2}"/>
              </a:ext>
            </a:extLst>
          </p:cNvPr>
          <p:cNvSpPr>
            <a:spLocks noGrp="1"/>
          </p:cNvSpPr>
          <p:nvPr>
            <p:custDataLst>
              <p:tags r:id="rId26"/>
            </p:custDataLst>
          </p:nvPr>
        </p:nvSpPr>
        <p:spPr bwMode="auto">
          <a:xfrm>
            <a:off x="708025" y="2243138"/>
            <a:ext cx="1957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9A65691-ADA7-4C39-AEED-01A8C42445CB}" type="datetime'U''''''''p''''f''''ro''''nt em''b''o''d''ied ''ca''''rbo''''n'">
              <a:rPr lang="en-GB" altLang="en-US" sz="1200" smtClean="0"/>
              <a:pPr marL="0" lvl="0" indent="0">
                <a:spcBef>
                  <a:spcPct val="0"/>
                </a:spcBef>
                <a:spcAft>
                  <a:spcPct val="0"/>
                </a:spcAft>
                <a:buNone/>
              </a:pPr>
              <a:t>Upfront embodied carbon</a:t>
            </a:fld>
            <a:endParaRPr lang="en-GB" sz="1200" noProof="0">
              <a:cs typeface="Inter" panose="020B0604020202020204" charset="0"/>
            </a:endParaRPr>
          </a:p>
        </p:txBody>
      </p:sp>
      <p:sp>
        <p:nvSpPr>
          <p:cNvPr id="13" name="Text Placeholder 2">
            <a:extLst>
              <a:ext uri="{FF2B5EF4-FFF2-40B4-BE49-F238E27FC236}">
                <a16:creationId xmlns:a16="http://schemas.microsoft.com/office/drawing/2014/main" id="{86A1D191-9DF4-144C-6B3E-A9B57F15A38B}"/>
              </a:ext>
            </a:extLst>
          </p:cNvPr>
          <p:cNvSpPr>
            <a:spLocks noGrp="1"/>
          </p:cNvSpPr>
          <p:nvPr>
            <p:custDataLst>
              <p:tags r:id="rId27"/>
            </p:custDataLst>
          </p:nvPr>
        </p:nvSpPr>
        <p:spPr bwMode="auto">
          <a:xfrm>
            <a:off x="3032125" y="2243138"/>
            <a:ext cx="1843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4EF1E00-429A-49C7-B480-4A758C1A5254}" type="datetime'In''-''us''e'''''' ''''e''mbo''''''d''''ie''d c''arb''on'''''">
              <a:rPr lang="en-GB" altLang="en-US" sz="1200" smtClean="0"/>
              <a:pPr marL="0" lvl="0" indent="0">
                <a:spcBef>
                  <a:spcPct val="0"/>
                </a:spcBef>
                <a:spcAft>
                  <a:spcPct val="0"/>
                </a:spcAft>
                <a:buNone/>
              </a:pPr>
              <a:t>In-use embodied carbon</a:t>
            </a:fld>
            <a:endParaRPr lang="en-GB" sz="1200" noProof="0">
              <a:cs typeface="Inter" panose="020B0604020202020204" charset="0"/>
            </a:endParaRPr>
          </a:p>
        </p:txBody>
      </p:sp>
      <p:sp>
        <p:nvSpPr>
          <p:cNvPr id="22" name="Text Placeholder 2">
            <a:extLst>
              <a:ext uri="{FF2B5EF4-FFF2-40B4-BE49-F238E27FC236}">
                <a16:creationId xmlns:a16="http://schemas.microsoft.com/office/drawing/2014/main" id="{B926D567-524F-4499-A030-E098F89DCD34}"/>
              </a:ext>
            </a:extLst>
          </p:cNvPr>
          <p:cNvSpPr>
            <a:spLocks noGrp="1"/>
          </p:cNvSpPr>
          <p:nvPr>
            <p:custDataLst>
              <p:tags r:id="rId28"/>
            </p:custDataLst>
          </p:nvPr>
        </p:nvSpPr>
        <p:spPr bwMode="auto">
          <a:xfrm>
            <a:off x="5241925" y="2243138"/>
            <a:ext cx="14843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6A9E7E4-C1E4-4297-9796-EE8DA1D95285}" type="datetime'Op''e''''r''''''''''a''''''''tio''''n''al ''''ca''rbo''''n'''">
              <a:rPr lang="en-GB" altLang="en-US" sz="1200" smtClean="0"/>
              <a:pPr marL="0" lvl="0" indent="0">
                <a:spcBef>
                  <a:spcPct val="0"/>
                </a:spcBef>
                <a:spcAft>
                  <a:spcPct val="0"/>
                </a:spcAft>
                <a:buNone/>
              </a:pPr>
              <a:t>Operational carbon</a:t>
            </a:fld>
            <a:endParaRPr lang="en-GB" sz="1200" noProof="0">
              <a:cs typeface="Inter" panose="020B0604020202020204" charset="0"/>
            </a:endParaRPr>
          </a:p>
        </p:txBody>
      </p:sp>
      <p:graphicFrame>
        <p:nvGraphicFramePr>
          <p:cNvPr id="23" name="Chart 22">
            <a:extLst>
              <a:ext uri="{FF2B5EF4-FFF2-40B4-BE49-F238E27FC236}">
                <a16:creationId xmlns:a16="http://schemas.microsoft.com/office/drawing/2014/main" id="{65A13F2A-4294-6E03-8628-302FD07F43A2}"/>
              </a:ext>
            </a:extLst>
          </p:cNvPr>
          <p:cNvGraphicFramePr/>
          <p:nvPr>
            <p:custDataLst>
              <p:tags r:id="rId29"/>
            </p:custDataLst>
            <p:extLst>
              <p:ext uri="{D42A27DB-BD31-4B8C-83A1-F6EECF244321}">
                <p14:modId xmlns:p14="http://schemas.microsoft.com/office/powerpoint/2010/main" val="1445025490"/>
              </p:ext>
            </p:extLst>
          </p:nvPr>
        </p:nvGraphicFramePr>
        <p:xfrm>
          <a:off x="6053138" y="2716213"/>
          <a:ext cx="5849937" cy="3427412"/>
        </p:xfrm>
        <a:graphic>
          <a:graphicData uri="http://schemas.openxmlformats.org/drawingml/2006/chart">
            <c:chart xmlns:c="http://schemas.openxmlformats.org/drawingml/2006/chart" xmlns:r="http://schemas.openxmlformats.org/officeDocument/2006/relationships" r:id="rId54"/>
          </a:graphicData>
        </a:graphic>
      </p:graphicFrame>
      <p:sp>
        <p:nvSpPr>
          <p:cNvPr id="147" name="Text Placeholder 2">
            <a:extLst>
              <a:ext uri="{FF2B5EF4-FFF2-40B4-BE49-F238E27FC236}">
                <a16:creationId xmlns:a16="http://schemas.microsoft.com/office/drawing/2014/main" id="{E9E1543F-7AC4-904F-F86D-3DC5E26E3504}"/>
              </a:ext>
            </a:extLst>
          </p:cNvPr>
          <p:cNvSpPr>
            <a:spLocks noGrp="1"/>
          </p:cNvSpPr>
          <p:nvPr>
            <p:custDataLst>
              <p:tags r:id="rId30"/>
            </p:custDataLst>
          </p:nvPr>
        </p:nvSpPr>
        <p:spPr bwMode="auto">
          <a:xfrm>
            <a:off x="6721475"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FE127C-9899-4712-AA72-ACB692FEF015}" type="datetime'''2''0''''2''''''0'''''''''''''''''''">
              <a:rPr lang="en-GB" altLang="en-US" sz="1200" smtClean="0"/>
              <a:pPr marL="0" lvl="0" indent="0" algn="ctr">
                <a:spcBef>
                  <a:spcPct val="0"/>
                </a:spcBef>
                <a:spcAft>
                  <a:spcPct val="0"/>
                </a:spcAft>
                <a:buNone/>
              </a:pPr>
              <a:t>2020</a:t>
            </a:fld>
            <a:endParaRPr lang="en-GB" sz="1200" noProof="0"/>
          </a:p>
        </p:txBody>
      </p:sp>
      <p:sp>
        <p:nvSpPr>
          <p:cNvPr id="148" name="Text Placeholder 2">
            <a:extLst>
              <a:ext uri="{FF2B5EF4-FFF2-40B4-BE49-F238E27FC236}">
                <a16:creationId xmlns:a16="http://schemas.microsoft.com/office/drawing/2014/main" id="{DA532FBD-AE27-A3F2-71D6-29730C580375}"/>
              </a:ext>
            </a:extLst>
          </p:cNvPr>
          <p:cNvSpPr>
            <a:spLocks noGrp="1"/>
          </p:cNvSpPr>
          <p:nvPr>
            <p:custDataLst>
              <p:tags r:id="rId31"/>
            </p:custDataLst>
          </p:nvPr>
        </p:nvSpPr>
        <p:spPr bwMode="auto">
          <a:xfrm>
            <a:off x="7508875"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1B46FE3-7763-4FA2-AFBF-2505B05F8802}" type="datetime'''''''''''''''''2''''''''0''''''''3''''0'''''''''''''''''''''">
              <a:rPr lang="en-GB" altLang="en-US" sz="1200" smtClean="0"/>
              <a:pPr marL="0" lvl="0" indent="0" algn="ctr">
                <a:spcBef>
                  <a:spcPct val="0"/>
                </a:spcBef>
                <a:spcAft>
                  <a:spcPct val="0"/>
                </a:spcAft>
                <a:buNone/>
              </a:pPr>
              <a:t>2030</a:t>
            </a:fld>
            <a:endParaRPr lang="en-GB" sz="1200" noProof="0"/>
          </a:p>
        </p:txBody>
      </p:sp>
      <p:sp>
        <p:nvSpPr>
          <p:cNvPr id="149" name="Text Placeholder 2">
            <a:extLst>
              <a:ext uri="{FF2B5EF4-FFF2-40B4-BE49-F238E27FC236}">
                <a16:creationId xmlns:a16="http://schemas.microsoft.com/office/drawing/2014/main" id="{1327D0AE-40C2-325E-4524-FF9B3FE492BC}"/>
              </a:ext>
            </a:extLst>
          </p:cNvPr>
          <p:cNvSpPr>
            <a:spLocks noGrp="1"/>
          </p:cNvSpPr>
          <p:nvPr>
            <p:custDataLst>
              <p:tags r:id="rId32"/>
            </p:custDataLst>
          </p:nvPr>
        </p:nvSpPr>
        <p:spPr bwMode="auto">
          <a:xfrm>
            <a:off x="8297863"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B26207-FDA5-4CFA-B216-E3D953B904B1}" type="datetime'''2''0''4''''''''''''0'''''''''''''''''''">
              <a:rPr lang="en-GB" altLang="en-US" sz="1200" smtClean="0"/>
              <a:pPr marL="0" lvl="0" indent="0" algn="ctr">
                <a:spcBef>
                  <a:spcPct val="0"/>
                </a:spcBef>
                <a:spcAft>
                  <a:spcPct val="0"/>
                </a:spcAft>
                <a:buNone/>
              </a:pPr>
              <a:t>2040</a:t>
            </a:fld>
            <a:endParaRPr lang="en-GB" sz="1200" noProof="0"/>
          </a:p>
        </p:txBody>
      </p:sp>
      <p:sp>
        <p:nvSpPr>
          <p:cNvPr id="150" name="Text Placeholder 2">
            <a:extLst>
              <a:ext uri="{FF2B5EF4-FFF2-40B4-BE49-F238E27FC236}">
                <a16:creationId xmlns:a16="http://schemas.microsoft.com/office/drawing/2014/main" id="{94CAFEE5-1548-E156-24C4-742F1B27A440}"/>
              </a:ext>
            </a:extLst>
          </p:cNvPr>
          <p:cNvSpPr>
            <a:spLocks noGrp="1"/>
          </p:cNvSpPr>
          <p:nvPr>
            <p:custDataLst>
              <p:tags r:id="rId33"/>
            </p:custDataLst>
          </p:nvPr>
        </p:nvSpPr>
        <p:spPr bwMode="auto">
          <a:xfrm>
            <a:off x="9085263"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B440B4-C40C-4B4C-8C48-E2B1ED5C9E38}" type="datetime'''''2''''''''''''''''0''''''''''''''''''''5''''''''0'''''''''">
              <a:rPr lang="en-GB" altLang="en-US" sz="1200" smtClean="0"/>
              <a:pPr marL="0" lvl="0" indent="0" algn="ctr">
                <a:spcBef>
                  <a:spcPct val="0"/>
                </a:spcBef>
                <a:spcAft>
                  <a:spcPct val="0"/>
                </a:spcAft>
                <a:buNone/>
              </a:pPr>
              <a:t>2050</a:t>
            </a:fld>
            <a:endParaRPr lang="en-GB" sz="1200" noProof="0"/>
          </a:p>
        </p:txBody>
      </p:sp>
      <p:sp>
        <p:nvSpPr>
          <p:cNvPr id="151" name="Text Placeholder 2">
            <a:extLst>
              <a:ext uri="{FF2B5EF4-FFF2-40B4-BE49-F238E27FC236}">
                <a16:creationId xmlns:a16="http://schemas.microsoft.com/office/drawing/2014/main" id="{8DF1181A-246D-AE25-93FE-D50821E8E8D5}"/>
              </a:ext>
            </a:extLst>
          </p:cNvPr>
          <p:cNvSpPr>
            <a:spLocks noGrp="1"/>
          </p:cNvSpPr>
          <p:nvPr>
            <p:custDataLst>
              <p:tags r:id="rId34"/>
            </p:custDataLst>
          </p:nvPr>
        </p:nvSpPr>
        <p:spPr bwMode="auto">
          <a:xfrm>
            <a:off x="9872663"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017F57-99DA-4EF4-A2F6-04B99E8F531A}" type="datetime'''''''''2''''''''''''''''''''''''''0''''''6''''''''0'''''">
              <a:rPr lang="en-GB" altLang="en-US" sz="1200" smtClean="0"/>
              <a:pPr marL="0" lvl="0" indent="0" algn="ctr">
                <a:spcBef>
                  <a:spcPct val="0"/>
                </a:spcBef>
                <a:spcAft>
                  <a:spcPct val="0"/>
                </a:spcAft>
                <a:buNone/>
              </a:pPr>
              <a:t>2060</a:t>
            </a:fld>
            <a:endParaRPr lang="en-GB" sz="1200" noProof="0"/>
          </a:p>
        </p:txBody>
      </p:sp>
      <p:sp>
        <p:nvSpPr>
          <p:cNvPr id="152" name="Text Placeholder 2">
            <a:extLst>
              <a:ext uri="{FF2B5EF4-FFF2-40B4-BE49-F238E27FC236}">
                <a16:creationId xmlns:a16="http://schemas.microsoft.com/office/drawing/2014/main" id="{793FA5BC-3321-8FAA-94CF-D91AE922C5A4}"/>
              </a:ext>
            </a:extLst>
          </p:cNvPr>
          <p:cNvSpPr>
            <a:spLocks noGrp="1"/>
          </p:cNvSpPr>
          <p:nvPr>
            <p:custDataLst>
              <p:tags r:id="rId35"/>
            </p:custDataLst>
          </p:nvPr>
        </p:nvSpPr>
        <p:spPr bwMode="auto">
          <a:xfrm>
            <a:off x="10661650"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9FAD3E7-D92E-4FA1-9C88-7E2F5F9D7FB8}" type="datetime'''''''''''''''''''''''''2''''''''''''''''''''''0''7''''''0'''">
              <a:rPr lang="en-GB" altLang="en-US" sz="1200" smtClean="0"/>
              <a:pPr marL="0" lvl="0" indent="0" algn="ctr">
                <a:spcBef>
                  <a:spcPct val="0"/>
                </a:spcBef>
                <a:spcAft>
                  <a:spcPct val="0"/>
                </a:spcAft>
                <a:buNone/>
              </a:pPr>
              <a:t>2070</a:t>
            </a:fld>
            <a:endParaRPr lang="en-GB" sz="1200" noProof="0"/>
          </a:p>
        </p:txBody>
      </p:sp>
      <p:sp>
        <p:nvSpPr>
          <p:cNvPr id="153" name="Text Placeholder 2">
            <a:extLst>
              <a:ext uri="{FF2B5EF4-FFF2-40B4-BE49-F238E27FC236}">
                <a16:creationId xmlns:a16="http://schemas.microsoft.com/office/drawing/2014/main" id="{3A93BBBB-4141-A9BE-F762-096EDBA9ABCD}"/>
              </a:ext>
            </a:extLst>
          </p:cNvPr>
          <p:cNvSpPr>
            <a:spLocks noGrp="1"/>
          </p:cNvSpPr>
          <p:nvPr>
            <p:custDataLst>
              <p:tags r:id="rId36"/>
            </p:custDataLst>
          </p:nvPr>
        </p:nvSpPr>
        <p:spPr bwMode="auto">
          <a:xfrm>
            <a:off x="11449050" y="6011863"/>
            <a:ext cx="349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64B4C3E-C4F7-40DB-8374-6F4F2CCD72EB}" type="datetime'''''''''2''''''0''''8''''''''''''''0'''''''''''''''''''''">
              <a:rPr lang="en-GB" altLang="en-US" sz="1200" smtClean="0"/>
              <a:pPr marL="0" lvl="0" indent="0" algn="ctr">
                <a:spcBef>
                  <a:spcPct val="0"/>
                </a:spcBef>
                <a:spcAft>
                  <a:spcPct val="0"/>
                </a:spcAft>
                <a:buNone/>
              </a:pPr>
              <a:t>2080</a:t>
            </a:fld>
            <a:endParaRPr lang="en-GB" sz="1200" noProof="0"/>
          </a:p>
        </p:txBody>
      </p:sp>
      <p:sp>
        <p:nvSpPr>
          <p:cNvPr id="275" name="Text Placeholder 2">
            <a:extLst>
              <a:ext uri="{FF2B5EF4-FFF2-40B4-BE49-F238E27FC236}">
                <a16:creationId xmlns:a16="http://schemas.microsoft.com/office/drawing/2014/main" id="{B926D567-524F-4499-A030-E098F89DCD34}"/>
              </a:ext>
            </a:extLst>
          </p:cNvPr>
          <p:cNvSpPr>
            <a:spLocks noGrp="1"/>
          </p:cNvSpPr>
          <p:nvPr>
            <p:custDataLst>
              <p:tags r:id="rId37"/>
            </p:custDataLst>
          </p:nvPr>
        </p:nvSpPr>
        <p:spPr bwMode="gray">
          <a:xfrm>
            <a:off x="6748463" y="402431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625</a:t>
            </a:r>
            <a:endParaRPr lang="en-GB" sz="1200" noProof="0"/>
          </a:p>
        </p:txBody>
      </p:sp>
      <p:sp>
        <p:nvSpPr>
          <p:cNvPr id="278" name="Text Placeholder 2">
            <a:extLst>
              <a:ext uri="{FF2B5EF4-FFF2-40B4-BE49-F238E27FC236}">
                <a16:creationId xmlns:a16="http://schemas.microsoft.com/office/drawing/2014/main" id="{B926D567-524F-4499-A030-E098F89DCD34}"/>
              </a:ext>
            </a:extLst>
          </p:cNvPr>
          <p:cNvSpPr>
            <a:spLocks noGrp="1"/>
          </p:cNvSpPr>
          <p:nvPr>
            <p:custDataLst>
              <p:tags r:id="rId38"/>
            </p:custDataLst>
          </p:nvPr>
        </p:nvSpPr>
        <p:spPr bwMode="gray">
          <a:xfrm>
            <a:off x="7142163" y="3932238"/>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C63ECD-1D47-4A07-B4E4-977F736DFD6D}" type="datetime'''''''6''''''''''''''''''''''''6''''''''0'''''''''">
              <a:rPr lang="en-GB" altLang="en-US" sz="1200" smtClean="0"/>
              <a:pPr marL="0" lvl="0" indent="0" algn="ctr">
                <a:spcBef>
                  <a:spcPct val="0"/>
                </a:spcBef>
                <a:spcAft>
                  <a:spcPct val="0"/>
                </a:spcAft>
                <a:buNone/>
              </a:pPr>
              <a:t>660</a:t>
            </a:fld>
            <a:endParaRPr lang="en-GB" sz="1200" noProof="0"/>
          </a:p>
        </p:txBody>
      </p:sp>
      <p:sp>
        <p:nvSpPr>
          <p:cNvPr id="279" name="Text Placeholder 2">
            <a:extLst>
              <a:ext uri="{FF2B5EF4-FFF2-40B4-BE49-F238E27FC236}">
                <a16:creationId xmlns:a16="http://schemas.microsoft.com/office/drawing/2014/main" id="{B926D567-524F-4499-A030-E098F89DCD34}"/>
              </a:ext>
            </a:extLst>
          </p:cNvPr>
          <p:cNvSpPr>
            <a:spLocks noGrp="1"/>
          </p:cNvSpPr>
          <p:nvPr>
            <p:custDataLst>
              <p:tags r:id="rId39"/>
            </p:custDataLst>
          </p:nvPr>
        </p:nvSpPr>
        <p:spPr bwMode="gray">
          <a:xfrm>
            <a:off x="7535863" y="3836988"/>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695</a:t>
            </a:r>
            <a:endParaRPr lang="en-GB" sz="1200" noProof="0"/>
          </a:p>
        </p:txBody>
      </p:sp>
      <p:sp>
        <p:nvSpPr>
          <p:cNvPr id="280" name="Text Placeholder 2">
            <a:extLst>
              <a:ext uri="{FF2B5EF4-FFF2-40B4-BE49-F238E27FC236}">
                <a16:creationId xmlns:a16="http://schemas.microsoft.com/office/drawing/2014/main" id="{B926D567-524F-4499-A030-E098F89DCD34}"/>
              </a:ext>
            </a:extLst>
          </p:cNvPr>
          <p:cNvSpPr>
            <a:spLocks noGrp="1"/>
          </p:cNvSpPr>
          <p:nvPr>
            <p:custDataLst>
              <p:tags r:id="rId40"/>
            </p:custDataLst>
          </p:nvPr>
        </p:nvSpPr>
        <p:spPr bwMode="gray">
          <a:xfrm>
            <a:off x="7929563" y="374491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725</a:t>
            </a:r>
            <a:endParaRPr lang="en-GB" sz="1200" noProof="0"/>
          </a:p>
        </p:txBody>
      </p:sp>
      <p:sp>
        <p:nvSpPr>
          <p:cNvPr id="281" name="Text Placeholder 2">
            <a:extLst>
              <a:ext uri="{FF2B5EF4-FFF2-40B4-BE49-F238E27FC236}">
                <a16:creationId xmlns:a16="http://schemas.microsoft.com/office/drawing/2014/main" id="{B926D567-524F-4499-A030-E098F89DCD34}"/>
              </a:ext>
            </a:extLst>
          </p:cNvPr>
          <p:cNvSpPr>
            <a:spLocks noGrp="1"/>
          </p:cNvSpPr>
          <p:nvPr>
            <p:custDataLst>
              <p:tags r:id="rId41"/>
            </p:custDataLst>
          </p:nvPr>
        </p:nvSpPr>
        <p:spPr bwMode="gray">
          <a:xfrm>
            <a:off x="8324850" y="365125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760</a:t>
            </a:r>
            <a:endParaRPr lang="en-GB" sz="1200" noProof="0"/>
          </a:p>
        </p:txBody>
      </p:sp>
      <p:sp>
        <p:nvSpPr>
          <p:cNvPr id="282" name="Text Placeholder 2">
            <a:extLst>
              <a:ext uri="{FF2B5EF4-FFF2-40B4-BE49-F238E27FC236}">
                <a16:creationId xmlns:a16="http://schemas.microsoft.com/office/drawing/2014/main" id="{B926D567-524F-4499-A030-E098F89DCD34}"/>
              </a:ext>
            </a:extLst>
          </p:cNvPr>
          <p:cNvSpPr>
            <a:spLocks noGrp="1"/>
          </p:cNvSpPr>
          <p:nvPr>
            <p:custDataLst>
              <p:tags r:id="rId42"/>
            </p:custDataLst>
          </p:nvPr>
        </p:nvSpPr>
        <p:spPr bwMode="gray">
          <a:xfrm>
            <a:off x="8718550" y="3559175"/>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795</a:t>
            </a:r>
            <a:endParaRPr lang="en-GB" sz="1200" noProof="0"/>
          </a:p>
        </p:txBody>
      </p:sp>
      <p:sp>
        <p:nvSpPr>
          <p:cNvPr id="283" name="Text Placeholder 2">
            <a:extLst>
              <a:ext uri="{FF2B5EF4-FFF2-40B4-BE49-F238E27FC236}">
                <a16:creationId xmlns:a16="http://schemas.microsoft.com/office/drawing/2014/main" id="{B926D567-524F-4499-A030-E098F89DCD34}"/>
              </a:ext>
            </a:extLst>
          </p:cNvPr>
          <p:cNvSpPr>
            <a:spLocks noGrp="1"/>
          </p:cNvSpPr>
          <p:nvPr>
            <p:custDataLst>
              <p:tags r:id="rId43"/>
            </p:custDataLst>
          </p:nvPr>
        </p:nvSpPr>
        <p:spPr bwMode="gray">
          <a:xfrm>
            <a:off x="9112250" y="3463925"/>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830</a:t>
            </a:r>
            <a:endParaRPr lang="en-GB" sz="1200" noProof="0"/>
          </a:p>
        </p:txBody>
      </p:sp>
      <p:sp>
        <p:nvSpPr>
          <p:cNvPr id="284" name="Text Placeholder 2">
            <a:extLst>
              <a:ext uri="{FF2B5EF4-FFF2-40B4-BE49-F238E27FC236}">
                <a16:creationId xmlns:a16="http://schemas.microsoft.com/office/drawing/2014/main" id="{B926D567-524F-4499-A030-E098F89DCD34}"/>
              </a:ext>
            </a:extLst>
          </p:cNvPr>
          <p:cNvSpPr>
            <a:spLocks noGrp="1"/>
          </p:cNvSpPr>
          <p:nvPr>
            <p:custDataLst>
              <p:tags r:id="rId44"/>
            </p:custDataLst>
          </p:nvPr>
        </p:nvSpPr>
        <p:spPr bwMode="gray">
          <a:xfrm>
            <a:off x="9505950" y="3371850"/>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860</a:t>
            </a:r>
            <a:endParaRPr lang="en-GB" sz="1200" noProof="0"/>
          </a:p>
        </p:txBody>
      </p:sp>
      <p:sp>
        <p:nvSpPr>
          <p:cNvPr id="285" name="Text Placeholder 2">
            <a:extLst>
              <a:ext uri="{FF2B5EF4-FFF2-40B4-BE49-F238E27FC236}">
                <a16:creationId xmlns:a16="http://schemas.microsoft.com/office/drawing/2014/main" id="{B926D567-524F-4499-A030-E098F89DCD34}"/>
              </a:ext>
            </a:extLst>
          </p:cNvPr>
          <p:cNvSpPr>
            <a:spLocks noGrp="1"/>
          </p:cNvSpPr>
          <p:nvPr>
            <p:custDataLst>
              <p:tags r:id="rId45"/>
            </p:custDataLst>
          </p:nvPr>
        </p:nvSpPr>
        <p:spPr bwMode="gray">
          <a:xfrm>
            <a:off x="9899650" y="3278188"/>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4887A25-0394-443A-B2E8-6807DB2E6C64}" type="datetime'''''''''''8''''''''''''''''9''''''''''''''5'''''''''''''''">
              <a:rPr lang="en-GB" altLang="en-US" sz="1200" smtClean="0"/>
              <a:pPr marL="0" lvl="0" indent="0" algn="ctr">
                <a:spcBef>
                  <a:spcPct val="0"/>
                </a:spcBef>
                <a:spcAft>
                  <a:spcPct val="0"/>
                </a:spcAft>
                <a:buNone/>
              </a:pPr>
              <a:t>895</a:t>
            </a:fld>
            <a:endParaRPr lang="en-GB" sz="1200" noProof="0"/>
          </a:p>
        </p:txBody>
      </p:sp>
      <p:sp>
        <p:nvSpPr>
          <p:cNvPr id="286" name="Text Placeholder 2">
            <a:extLst>
              <a:ext uri="{FF2B5EF4-FFF2-40B4-BE49-F238E27FC236}">
                <a16:creationId xmlns:a16="http://schemas.microsoft.com/office/drawing/2014/main" id="{B926D567-524F-4499-A030-E098F89DCD34}"/>
              </a:ext>
            </a:extLst>
          </p:cNvPr>
          <p:cNvSpPr>
            <a:spLocks noGrp="1"/>
          </p:cNvSpPr>
          <p:nvPr>
            <p:custDataLst>
              <p:tags r:id="rId46"/>
            </p:custDataLst>
          </p:nvPr>
        </p:nvSpPr>
        <p:spPr bwMode="gray">
          <a:xfrm>
            <a:off x="10293350" y="318611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930</a:t>
            </a:r>
            <a:endParaRPr lang="en-GB" sz="1200" noProof="0"/>
          </a:p>
        </p:txBody>
      </p:sp>
      <p:sp>
        <p:nvSpPr>
          <p:cNvPr id="287" name="Text Placeholder 2">
            <a:extLst>
              <a:ext uri="{FF2B5EF4-FFF2-40B4-BE49-F238E27FC236}">
                <a16:creationId xmlns:a16="http://schemas.microsoft.com/office/drawing/2014/main" id="{B926D567-524F-4499-A030-E098F89DCD34}"/>
              </a:ext>
            </a:extLst>
          </p:cNvPr>
          <p:cNvSpPr>
            <a:spLocks noGrp="1"/>
          </p:cNvSpPr>
          <p:nvPr>
            <p:custDataLst>
              <p:tags r:id="rId47"/>
            </p:custDataLst>
          </p:nvPr>
        </p:nvSpPr>
        <p:spPr bwMode="gray">
          <a:xfrm>
            <a:off x="10688638" y="3090863"/>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altLang="en-US" sz="1200"/>
              <a:t>960</a:t>
            </a:r>
            <a:endParaRPr lang="en-GB" sz="1200" noProof="0"/>
          </a:p>
        </p:txBody>
      </p:sp>
      <p:sp>
        <p:nvSpPr>
          <p:cNvPr id="288" name="Text Placeholder 2">
            <a:extLst>
              <a:ext uri="{FF2B5EF4-FFF2-40B4-BE49-F238E27FC236}">
                <a16:creationId xmlns:a16="http://schemas.microsoft.com/office/drawing/2014/main" id="{B926D567-524F-4499-A030-E098F89DCD34}"/>
              </a:ext>
            </a:extLst>
          </p:cNvPr>
          <p:cNvSpPr>
            <a:spLocks noGrp="1"/>
          </p:cNvSpPr>
          <p:nvPr>
            <p:custDataLst>
              <p:tags r:id="rId48"/>
            </p:custDataLst>
          </p:nvPr>
        </p:nvSpPr>
        <p:spPr bwMode="gray">
          <a:xfrm>
            <a:off x="11082338" y="2998788"/>
            <a:ext cx="296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F3338D0-B0E1-4407-8518-C0E90A777711}" type="datetime'''''''''''''''''''9''9''''''''''''''5'''">
              <a:rPr lang="en-GB" altLang="en-US" sz="1200" smtClean="0"/>
              <a:pPr marL="0" lvl="0" indent="0" algn="ctr">
                <a:spcBef>
                  <a:spcPct val="0"/>
                </a:spcBef>
                <a:spcAft>
                  <a:spcPct val="0"/>
                </a:spcAft>
                <a:buNone/>
              </a:pPr>
              <a:t>995</a:t>
            </a:fld>
            <a:endParaRPr lang="en-GB" sz="1200" noProof="0"/>
          </a:p>
        </p:txBody>
      </p:sp>
      <p:sp>
        <p:nvSpPr>
          <p:cNvPr id="290" name="Text Placeholder 2">
            <a:extLst>
              <a:ext uri="{FF2B5EF4-FFF2-40B4-BE49-F238E27FC236}">
                <a16:creationId xmlns:a16="http://schemas.microsoft.com/office/drawing/2014/main" id="{B926D567-524F-4499-A030-E098F89DCD34}"/>
              </a:ext>
            </a:extLst>
          </p:cNvPr>
          <p:cNvSpPr>
            <a:spLocks noGrp="1"/>
          </p:cNvSpPr>
          <p:nvPr>
            <p:custDataLst>
              <p:tags r:id="rId49"/>
            </p:custDataLst>
          </p:nvPr>
        </p:nvSpPr>
        <p:spPr bwMode="gray">
          <a:xfrm>
            <a:off x="11412538" y="2906713"/>
            <a:ext cx="4238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GB" sz="1200" noProof="0"/>
              <a:t>1</a:t>
            </a:r>
            <a:r>
              <a:rPr lang="en-GB" sz="1200"/>
              <a:t>,030</a:t>
            </a:r>
            <a:endParaRPr lang="en-GB" sz="1200" noProof="0"/>
          </a:p>
        </p:txBody>
      </p:sp>
      <p:sp>
        <p:nvSpPr>
          <p:cNvPr id="488" name="Rectangle: Rounded Corners 487">
            <a:extLst>
              <a:ext uri="{FF2B5EF4-FFF2-40B4-BE49-F238E27FC236}">
                <a16:creationId xmlns:a16="http://schemas.microsoft.com/office/drawing/2014/main" id="{1745F66E-3803-B45F-A00F-4305EDD27366}"/>
              </a:ext>
            </a:extLst>
          </p:cNvPr>
          <p:cNvSpPr>
            <a:spLocks/>
          </p:cNvSpPr>
          <p:nvPr/>
        </p:nvSpPr>
        <p:spPr>
          <a:xfrm>
            <a:off x="1106201" y="2879725"/>
            <a:ext cx="2421225" cy="73501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GB" sz="1200">
                <a:solidFill>
                  <a:schemeClr val="tx1"/>
                </a:solidFill>
                <a:latin typeface="Century Gothic" panose="020B0502020202020204" pitchFamily="34" charset="0"/>
              </a:rPr>
              <a:t>Operational carbon is </a:t>
            </a:r>
            <a:r>
              <a:rPr lang="en-GB" sz="1200" b="1">
                <a:solidFill>
                  <a:schemeClr val="tx1"/>
                </a:solidFill>
                <a:latin typeface="Century Gothic" panose="020B0502020202020204" pitchFamily="34" charset="0"/>
              </a:rPr>
              <a:t>4x higher </a:t>
            </a:r>
            <a:r>
              <a:rPr lang="en-GB" sz="1200">
                <a:solidFill>
                  <a:schemeClr val="tx1"/>
                </a:solidFill>
                <a:latin typeface="Century Gothic" panose="020B0502020202020204" pitchFamily="34" charset="0"/>
              </a:rPr>
              <a:t>in the retrofit scenario </a:t>
            </a:r>
            <a:endParaRPr lang="en-GB" sz="1200" b="1">
              <a:solidFill>
                <a:schemeClr val="tx1"/>
              </a:solidFill>
              <a:latin typeface="Century Gothic" panose="020B0502020202020204" pitchFamily="34" charset="0"/>
            </a:endParaRPr>
          </a:p>
        </p:txBody>
      </p:sp>
      <p:sp>
        <p:nvSpPr>
          <p:cNvPr id="489" name="Rectangle: Rounded Corners 488">
            <a:extLst>
              <a:ext uri="{FF2B5EF4-FFF2-40B4-BE49-F238E27FC236}">
                <a16:creationId xmlns:a16="http://schemas.microsoft.com/office/drawing/2014/main" id="{5CE27EC8-2B51-FD63-34F9-1C4369D4826B}"/>
              </a:ext>
            </a:extLst>
          </p:cNvPr>
          <p:cNvSpPr>
            <a:spLocks/>
          </p:cNvSpPr>
          <p:nvPr/>
        </p:nvSpPr>
        <p:spPr>
          <a:xfrm>
            <a:off x="6890364" y="2322513"/>
            <a:ext cx="3577611" cy="81438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GB" sz="1200">
                <a:solidFill>
                  <a:schemeClr val="tx1"/>
                </a:solidFill>
                <a:latin typeface="Century Gothic" panose="020B0502020202020204" pitchFamily="34" charset="0"/>
              </a:rPr>
              <a:t>Total upfront embodied carbon of the rebuild scenario is </a:t>
            </a:r>
            <a:r>
              <a:rPr lang="en-GB" sz="1200" b="1">
                <a:solidFill>
                  <a:schemeClr val="tx1"/>
                </a:solidFill>
                <a:latin typeface="Century Gothic" panose="020B0502020202020204" pitchFamily="34" charset="0"/>
              </a:rPr>
              <a:t>3x higher</a:t>
            </a:r>
            <a:r>
              <a:rPr lang="en-GB" sz="1200">
                <a:solidFill>
                  <a:schemeClr val="tx1"/>
                </a:solidFill>
                <a:latin typeface="Century Gothic" panose="020B0502020202020204" pitchFamily="34" charset="0"/>
              </a:rPr>
              <a:t>, but this will change as </a:t>
            </a:r>
            <a:r>
              <a:rPr lang="en-GB" sz="1200" b="1">
                <a:solidFill>
                  <a:schemeClr val="tx1"/>
                </a:solidFill>
                <a:latin typeface="Century Gothic" panose="020B0502020202020204" pitchFamily="34" charset="0"/>
              </a:rPr>
              <a:t>material production decarbonises </a:t>
            </a:r>
          </a:p>
        </p:txBody>
      </p:sp>
      <p:sp>
        <p:nvSpPr>
          <p:cNvPr id="30" name="Rectangle 29">
            <a:extLst>
              <a:ext uri="{FF2B5EF4-FFF2-40B4-BE49-F238E27FC236}">
                <a16:creationId xmlns:a16="http://schemas.microsoft.com/office/drawing/2014/main" id="{2CB9F18C-86AE-77CB-4036-A9DEDE904F4A}"/>
              </a:ext>
            </a:extLst>
          </p:cNvPr>
          <p:cNvSpPr/>
          <p:nvPr/>
        </p:nvSpPr>
        <p:spPr>
          <a:xfrm>
            <a:off x="374760" y="1562489"/>
            <a:ext cx="5597729" cy="33225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Retrofitting building for energy efficiency   </a:t>
            </a:r>
          </a:p>
        </p:txBody>
      </p:sp>
      <p:sp>
        <p:nvSpPr>
          <p:cNvPr id="32" name="Rectangle 31">
            <a:extLst>
              <a:ext uri="{FF2B5EF4-FFF2-40B4-BE49-F238E27FC236}">
                <a16:creationId xmlns:a16="http://schemas.microsoft.com/office/drawing/2014/main" id="{16F6FF00-7D63-C305-90CF-BBD38ED685DC}"/>
              </a:ext>
            </a:extLst>
          </p:cNvPr>
          <p:cNvSpPr/>
          <p:nvPr/>
        </p:nvSpPr>
        <p:spPr>
          <a:xfrm>
            <a:off x="6200571" y="1569335"/>
            <a:ext cx="5597729" cy="47453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a:ln>
                  <a:noFill/>
                </a:ln>
                <a:solidFill>
                  <a:schemeClr val="bg1"/>
                </a:solidFill>
                <a:latin typeface="Century Gothic" panose="020B0502020202020204" pitchFamily="34" charset="0"/>
              </a:rPr>
              <a:t>Rebuilding building to very high operational and embodied carbon standards </a:t>
            </a:r>
          </a:p>
        </p:txBody>
      </p:sp>
    </p:spTree>
    <p:extLst>
      <p:ext uri="{BB962C8B-B14F-4D97-AF65-F5344CB8AC3E}">
        <p14:creationId xmlns:p14="http://schemas.microsoft.com/office/powerpoint/2010/main" val="2126067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47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AA0F9EDD-89EE-91E3-C9D2-795F609AE0A8}"/>
              </a:ext>
            </a:extLst>
          </p:cNvPr>
          <p:cNvGraphicFramePr>
            <a:graphicFrameLocks noChangeAspect="1"/>
          </p:cNvGraphicFramePr>
          <p:nvPr>
            <p:custDataLst>
              <p:tags r:id="rId1"/>
            </p:custDataLst>
            <p:extLst>
              <p:ext uri="{D42A27DB-BD31-4B8C-83A1-F6EECF244321}">
                <p14:modId xmlns:p14="http://schemas.microsoft.com/office/powerpoint/2010/main" val="132844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1" imgW="395" imgH="394" progId="TCLayout.ActiveDocument.1">
                  <p:embed/>
                </p:oleObj>
              </mc:Choice>
              <mc:Fallback>
                <p:oleObj name="think-cell Slide" r:id="rId61" imgW="395" imgH="394" progId="TCLayout.ActiveDocument.1">
                  <p:embed/>
                  <p:pic>
                    <p:nvPicPr>
                      <p:cNvPr id="32" name="think-cell data - do not delete" hidden="1">
                        <a:extLst>
                          <a:ext uri="{FF2B5EF4-FFF2-40B4-BE49-F238E27FC236}">
                            <a16:creationId xmlns:a16="http://schemas.microsoft.com/office/drawing/2014/main" id="{AA0F9EDD-89EE-91E3-C9D2-795F609AE0A8}"/>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3F314A2-CC81-AFC1-3016-441DF064C97D}"/>
              </a:ext>
            </a:extLst>
          </p:cNvPr>
          <p:cNvSpPr>
            <a:spLocks noGrp="1"/>
          </p:cNvSpPr>
          <p:nvPr>
            <p:ph type="title"/>
          </p:nvPr>
        </p:nvSpPr>
        <p:spPr>
          <a:xfrm>
            <a:off x="382384" y="290001"/>
            <a:ext cx="11438313" cy="708715"/>
          </a:xfrm>
        </p:spPr>
        <p:txBody>
          <a:bodyPr vert="horz"/>
          <a:lstStyle/>
          <a:p>
            <a:r>
              <a:rPr lang="en-GB" sz="2000">
                <a:latin typeface="Century Gothic"/>
                <a:ea typeface="Verdana"/>
                <a:cs typeface="Inter"/>
              </a:rPr>
              <a:t>“Commercial buildings” refers to a very large and heterogenous group of sectors including schools, hotel and retail; offices only account for 25–40% of building stock</a:t>
            </a:r>
          </a:p>
        </p:txBody>
      </p:sp>
      <p:sp>
        <p:nvSpPr>
          <p:cNvPr id="3" name="Slide Number Placeholder 2">
            <a:extLst>
              <a:ext uri="{FF2B5EF4-FFF2-40B4-BE49-F238E27FC236}">
                <a16:creationId xmlns:a16="http://schemas.microsoft.com/office/drawing/2014/main" id="{03016F09-3EEC-3F4D-65B5-E96D2D19965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B6D191-819E-455F-BC39-F2381519C0C1}" type="slidenum">
              <a:rPr kumimoji="0" lang="en-US" sz="1200" b="0" i="0" u="none" strike="noStrike" kern="1200" cap="none" spc="0" normalizeH="0" baseline="0" noProof="0" smtClean="0">
                <a:ln>
                  <a:noFill/>
                </a:ln>
                <a:solidFill>
                  <a:srgbClr val="000000">
                    <a:tint val="75000"/>
                  </a:srgbClr>
                </a:solidFill>
                <a:effectLst/>
                <a:uLnTx/>
                <a:uFillTx/>
                <a:latin typeface="Century Gothic" panose="020B0502020202020204" pitchFamily="34" charset="0"/>
                <a:ea typeface="Inter" panose="020B0502030000000004" pitchFamily="34" charset="0"/>
                <a:cs typeface="Inter" panose="020B05020300000000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Century Gothic" panose="020B0502020202020204" pitchFamily="34" charset="0"/>
              <a:ea typeface="Inter" panose="020B0502030000000004" pitchFamily="34" charset="0"/>
              <a:cs typeface="Inter" panose="020B0502030000000004" pitchFamily="34" charset="0"/>
            </a:endParaRPr>
          </a:p>
        </p:txBody>
      </p:sp>
      <p:graphicFrame>
        <p:nvGraphicFramePr>
          <p:cNvPr id="11" name="Chart 10">
            <a:extLst>
              <a:ext uri="{FF2B5EF4-FFF2-40B4-BE49-F238E27FC236}">
                <a16:creationId xmlns:a16="http://schemas.microsoft.com/office/drawing/2014/main" id="{80B461BB-8C93-8189-BA9C-F6606D43D90A}"/>
              </a:ext>
            </a:extLst>
          </p:cNvPr>
          <p:cNvGraphicFramePr/>
          <p:nvPr>
            <p:custDataLst>
              <p:tags r:id="rId2"/>
            </p:custDataLst>
            <p:extLst>
              <p:ext uri="{D42A27DB-BD31-4B8C-83A1-F6EECF244321}">
                <p14:modId xmlns:p14="http://schemas.microsoft.com/office/powerpoint/2010/main" val="1122043233"/>
              </p:ext>
            </p:extLst>
          </p:nvPr>
        </p:nvGraphicFramePr>
        <p:xfrm>
          <a:off x="4657725" y="1503363"/>
          <a:ext cx="4264025" cy="4521200"/>
        </p:xfrm>
        <a:graphic>
          <a:graphicData uri="http://schemas.openxmlformats.org/drawingml/2006/chart">
            <c:chart xmlns:c="http://schemas.openxmlformats.org/drawingml/2006/chart" xmlns:r="http://schemas.openxmlformats.org/officeDocument/2006/relationships" r:id="rId63"/>
          </a:graphicData>
        </a:graphic>
      </p:graphicFrame>
      <p:sp>
        <p:nvSpPr>
          <p:cNvPr id="14" name="Text Placeholder 2">
            <a:extLst>
              <a:ext uri="{FF2B5EF4-FFF2-40B4-BE49-F238E27FC236}">
                <a16:creationId xmlns:a16="http://schemas.microsoft.com/office/drawing/2014/main" id="{8CAAC1E0-8FCB-AFD1-66C7-C673CF8DA6F0}"/>
              </a:ext>
            </a:extLst>
          </p:cNvPr>
          <p:cNvSpPr>
            <a:spLocks noGrp="1"/>
          </p:cNvSpPr>
          <p:nvPr>
            <p:custDataLst>
              <p:tags r:id="rId3"/>
            </p:custDataLst>
          </p:nvPr>
        </p:nvSpPr>
        <p:spPr bwMode="auto">
          <a:xfrm>
            <a:off x="5335588" y="5802313"/>
            <a:ext cx="1746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CB782033-50DA-41B7-BE07-45FFBFD77F07}" type="datetime'''''''''''''U''''''''''''''S'''''''">
              <a:rPr kumimoji="0" lang="en-GB" altLang="en-US" sz="1100" b="1" i="0" u="none" strike="noStrike" kern="1200" cap="none" spc="0" normalizeH="0" baseline="0" noProof="0" smtClean="0">
                <a:ln>
                  <a:noFill/>
                </a:ln>
                <a:solidFill>
                  <a:srgbClr val="000000"/>
                </a:solidFill>
                <a:effectLst/>
                <a:uLnTx/>
                <a:uFillTx/>
                <a:latin typeface="Century Gothic" panose="020B0502020202020204" pitchFamily="34" charset="0"/>
                <a:ea typeface="Verdana" panose="020B0604030504040204" pitchFamily="34" charset="0"/>
                <a:cs typeface="Inter" panose="020B05020300000000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US</a:t>
            </a:fld>
            <a:endParaRPr kumimoji="0" lang="en-GB" sz="1100" b="1" i="0" u="none" strike="noStrike" kern="1200" cap="none" spc="0" normalizeH="0" baseline="0" noProof="0">
              <a:ln>
                <a:noFill/>
              </a:ln>
              <a:solidFill>
                <a:srgbClr val="000000"/>
              </a:solidFill>
              <a:effectLst/>
              <a:uLnTx/>
              <a:uFillTx/>
              <a:latin typeface="Century Gothic" panose="020B0502020202020204" pitchFamily="34" charset="0"/>
              <a:ea typeface="Verdana" panose="020B0604030504040204" pitchFamily="34" charset="0"/>
              <a:cs typeface="Inter" panose="020B0604020202020204" charset="0"/>
            </a:endParaRPr>
          </a:p>
        </p:txBody>
      </p:sp>
      <p:sp>
        <p:nvSpPr>
          <p:cNvPr id="10"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gray">
          <a:xfrm>
            <a:off x="6646863" y="5564188"/>
            <a:ext cx="287338" cy="192088"/>
          </a:xfrm>
          <a:prstGeom prst="rect">
            <a:avLst/>
          </a:prstGeom>
          <a:solidFill>
            <a:srgbClr val="007770"/>
          </a:solidFill>
          <a:ln>
            <a:noFill/>
          </a:ln>
          <a:effec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54790074-E727-451F-8048-7702C0D7098C}" type="datetime'''''''''''''''''''''''''3''''%'''">
              <a:rPr kumimoji="0" lang="en-GB" altLang="en-US" sz="1400" b="0" i="0" u="none" strike="noStrike" kern="1200" cap="none" spc="0" normalizeH="0" baseline="0" noProof="0" smtClean="0">
                <a:ln>
                  <a:noFill/>
                </a:ln>
                <a:solidFill>
                  <a:srgbClr val="FFFFFF"/>
                </a:solidFill>
                <a:effectLst/>
                <a:uLnTx/>
                <a:uFillTx/>
                <a:latin typeface="Century Gothic" panose="020B0502020202020204" pitchFamily="34" charset="0"/>
                <a:ea typeface="Verdana" panose="020B0604030504040204" pitchFamily="34" charset="0"/>
                <a:cs typeface="Inter" panose="020B05020300000000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endParaRPr kumimoji="0" lang="en-GB" sz="1400" b="0" i="0" u="none" strike="noStrike" kern="1200" cap="none" spc="0" normalizeH="0" baseline="0" noProof="0">
              <a:ln>
                <a:noFill/>
              </a:ln>
              <a:solidFill>
                <a:srgbClr val="FFFFFF"/>
              </a:solidFill>
              <a:effectLst/>
              <a:uLnTx/>
              <a:uFillTx/>
              <a:latin typeface="Century Gothic" panose="020B0502020202020204" pitchFamily="34" charset="0"/>
              <a:ea typeface="Verdana" panose="020B0604030504040204" pitchFamily="34" charset="0"/>
              <a:cs typeface="Inter" panose="020B0502030000000004" pitchFamily="34" charset="0"/>
            </a:endParaRPr>
          </a:p>
        </p:txBody>
      </p:sp>
      <p:sp>
        <p:nvSpPr>
          <p:cNvPr id="36" name="Text Placeholder 2">
            <a:extLst>
              <a:ext uri="{FF2B5EF4-FFF2-40B4-BE49-F238E27FC236}">
                <a16:creationId xmlns:a16="http://schemas.microsoft.com/office/drawing/2014/main" id="{ABE0A18D-587A-C4C2-7025-871A29999786}"/>
              </a:ext>
            </a:extLst>
          </p:cNvPr>
          <p:cNvSpPr>
            <a:spLocks noGrp="1"/>
          </p:cNvSpPr>
          <p:nvPr>
            <p:custDataLst>
              <p:tags r:id="rId5"/>
            </p:custDataLst>
          </p:nvPr>
        </p:nvSpPr>
        <p:spPr bwMode="auto">
          <a:xfrm>
            <a:off x="6548438" y="5802313"/>
            <a:ext cx="4841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GB" altLang="en-US" sz="1100" b="1" i="0" u="none" strike="noStrike" kern="1200" cap="none" spc="0" normalizeH="0" baseline="0" noProof="0">
                <a:ln>
                  <a:noFill/>
                </a:ln>
                <a:solidFill>
                  <a:srgbClr val="000000"/>
                </a:solidFill>
                <a:effectLst/>
                <a:uLnTx/>
                <a:uFillTx/>
                <a:latin typeface="Century Gothic" panose="020B0502020202020204" pitchFamily="34" charset="0"/>
                <a:ea typeface="Verdana" panose="020B0604030504040204" pitchFamily="34" charset="0"/>
                <a:cs typeface="Inter" panose="020B0502030000000004" pitchFamily="34" charset="0"/>
              </a:rPr>
              <a:t>Europe</a:t>
            </a:r>
            <a:endParaRPr kumimoji="0" lang="en-GB" sz="1100" b="1" i="0" u="none" strike="noStrike" kern="1200" cap="none" spc="0" normalizeH="0" baseline="0" noProof="0">
              <a:ln>
                <a:noFill/>
              </a:ln>
              <a:solidFill>
                <a:srgbClr val="000000"/>
              </a:solidFill>
              <a:effectLst/>
              <a:uLnTx/>
              <a:uFillTx/>
              <a:latin typeface="Century Gothic" panose="020B0502020202020204" pitchFamily="34" charset="0"/>
              <a:ea typeface="Verdana" panose="020B0604030504040204" pitchFamily="34" charset="0"/>
              <a:cs typeface="Inter" panose="020B0604020202020204" charset="0"/>
            </a:endParaRPr>
          </a:p>
        </p:txBody>
      </p:sp>
      <p:sp>
        <p:nvSpPr>
          <p:cNvPr id="4" name="Text Placeholder 2">
            <a:extLst>
              <a:ext uri="{FF2B5EF4-FFF2-40B4-BE49-F238E27FC236}">
                <a16:creationId xmlns:a16="http://schemas.microsoft.com/office/drawing/2014/main" id="{8640B189-39F2-EFA5-DDA9-1878D3B52893}"/>
              </a:ext>
            </a:extLst>
          </p:cNvPr>
          <p:cNvSpPr>
            <a:spLocks noGrp="1"/>
          </p:cNvSpPr>
          <p:nvPr>
            <p:custDataLst>
              <p:tags r:id="rId6"/>
            </p:custDataLst>
          </p:nvPr>
        </p:nvSpPr>
        <p:spPr bwMode="auto">
          <a:xfrm>
            <a:off x="7947025" y="5802313"/>
            <a:ext cx="4159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04A56F2C-D61D-4152-AC23-D96213738294}" type="datetime'C''''''''''''''''''''''''hi''''''''n''''''''''''''a'''''''">
              <a:rPr kumimoji="0" lang="en-GB" altLang="en-US" sz="1100" b="1" i="0" u="none" strike="noStrike" kern="1200" cap="none" spc="0" normalizeH="0" baseline="0" noProof="0" smtClean="0">
                <a:ln>
                  <a:noFill/>
                </a:ln>
                <a:solidFill>
                  <a:srgbClr val="000000"/>
                </a:solidFill>
                <a:effectLst/>
                <a:uLnTx/>
                <a:uFillTx/>
                <a:latin typeface="Century Gothic" panose="020B0502020202020204" pitchFamily="34" charset="0"/>
                <a:ea typeface="Verdana" panose="020B0604030504040204" pitchFamily="34" charset="0"/>
                <a:cs typeface="Inter" panose="020B05020300000000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China</a:t>
            </a:fld>
            <a:endParaRPr kumimoji="0" lang="en-GB" sz="1100" b="1" i="0" u="none" strike="noStrike" kern="1200" cap="none" spc="0" normalizeH="0" baseline="0" noProof="0">
              <a:ln>
                <a:noFill/>
              </a:ln>
              <a:solidFill>
                <a:srgbClr val="000000"/>
              </a:solidFill>
              <a:effectLst/>
              <a:uLnTx/>
              <a:uFillTx/>
              <a:latin typeface="Century Gothic" panose="020B0502020202020204" pitchFamily="34" charset="0"/>
              <a:ea typeface="Verdana" panose="020B0604030504040204" pitchFamily="34" charset="0"/>
              <a:cs typeface="Inter" panose="020B0604020202020204" charset="0"/>
            </a:endParaRPr>
          </a:p>
        </p:txBody>
      </p:sp>
      <p:sp>
        <p:nvSpPr>
          <p:cNvPr id="83" name="TextBox 82">
            <a:extLst>
              <a:ext uri="{FF2B5EF4-FFF2-40B4-BE49-F238E27FC236}">
                <a16:creationId xmlns:a16="http://schemas.microsoft.com/office/drawing/2014/main" id="{B899594A-E526-985D-C11A-EA40606106BF}"/>
              </a:ext>
            </a:extLst>
          </p:cNvPr>
          <p:cNvSpPr txBox="1"/>
          <p:nvPr/>
        </p:nvSpPr>
        <p:spPr>
          <a:xfrm>
            <a:off x="4739689" y="1051600"/>
            <a:ext cx="5648403" cy="3462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876"/>
                </a:solidFill>
                <a:effectLst/>
                <a:uLnTx/>
                <a:uFillTx/>
                <a:latin typeface="Century Gothic" panose="020B0502020202020204" pitchFamily="34" charset="0"/>
                <a:ea typeface="+mn-ea"/>
                <a:cs typeface="+mn-cs"/>
              </a:rPr>
              <a:t>Commercial buildings by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rPr>
              <a:t>% of total floor area for the US and China, % of number of buildings for Europe </a:t>
            </a:r>
            <a:endParaRPr kumimoji="0" lang="en-GB" sz="110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mn-ea"/>
              <a:cs typeface="+mn-cs"/>
            </a:endParaRPr>
          </a:p>
        </p:txBody>
      </p:sp>
      <p:cxnSp>
        <p:nvCxnSpPr>
          <p:cNvPr id="84" name="Straight Connector 83">
            <a:extLst>
              <a:ext uri="{FF2B5EF4-FFF2-40B4-BE49-F238E27FC236}">
                <a16:creationId xmlns:a16="http://schemas.microsoft.com/office/drawing/2014/main" id="{A0CA78BC-184C-7863-1CC0-C5F3B5282B70}"/>
              </a:ext>
            </a:extLst>
          </p:cNvPr>
          <p:cNvCxnSpPr>
            <a:cxnSpLocks/>
          </p:cNvCxnSpPr>
          <p:nvPr/>
        </p:nvCxnSpPr>
        <p:spPr>
          <a:xfrm>
            <a:off x="4735867" y="1469555"/>
            <a:ext cx="7204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Footer Placeholder 3">
            <a:extLst>
              <a:ext uri="{FF2B5EF4-FFF2-40B4-BE49-F238E27FC236}">
                <a16:creationId xmlns:a16="http://schemas.microsoft.com/office/drawing/2014/main" id="{088E97DB-F3B5-9495-F332-C66485A24E41}"/>
              </a:ext>
            </a:extLst>
          </p:cNvPr>
          <p:cNvSpPr txBox="1">
            <a:spLocks/>
          </p:cNvSpPr>
          <p:nvPr/>
        </p:nvSpPr>
        <p:spPr>
          <a:xfrm>
            <a:off x="1422401" y="6399028"/>
            <a:ext cx="9675845" cy="421033"/>
          </a:xfrm>
          <a:prstGeom prst="rect">
            <a:avLst/>
          </a:prstGeom>
        </p:spPr>
        <p:txBody>
          <a:bodyPr lIns="91440" tIns="45720" rIns="91440" bIns="45720" anchor="t"/>
          <a:lstStyle>
            <a:defPPr>
              <a:defRPr lang="de-DE"/>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rgbClr val="000000"/>
                </a:solidFill>
                <a:latin typeface="Century Gothic"/>
              </a:rPr>
              <a:t>Note: For the US, sports facilities are included in “warehouses and other”.</a:t>
            </a:r>
            <a:endParaRPr lang="en-US" dirty="0"/>
          </a:p>
          <a:p>
            <a:pPr>
              <a:defRPr/>
            </a:pPr>
            <a:r>
              <a:rPr lang="en-US" sz="800" dirty="0">
                <a:solidFill>
                  <a:srgbClr val="000000"/>
                </a:solidFill>
                <a:latin typeface="Century Gothic"/>
              </a:rPr>
              <a:t>Source</a:t>
            </a:r>
            <a:r>
              <a:rPr kumimoji="0" lang="en-US" sz="800" b="0" i="0" u="none" strike="noStrike" kern="1200" cap="none" spc="0" normalizeH="0" baseline="0" noProof="0" dirty="0">
                <a:ln>
                  <a:noFill/>
                </a:ln>
                <a:solidFill>
                  <a:srgbClr val="000000"/>
                </a:solidFill>
                <a:effectLst/>
                <a:uLnTx/>
                <a:uFillTx/>
                <a:latin typeface="Century Gothic"/>
              </a:rPr>
              <a:t>: National Renewable Energy Laboratory</a:t>
            </a:r>
            <a:r>
              <a:rPr lang="en-US" sz="800" dirty="0">
                <a:solidFill>
                  <a:srgbClr val="000000"/>
                </a:solidFill>
                <a:latin typeface="Century Gothic"/>
              </a:rPr>
              <a:t> (2022), US Building Stock Characterization Study</a:t>
            </a:r>
            <a:r>
              <a:rPr kumimoji="0" lang="en-US" sz="800" b="0" i="0" u="none" strike="noStrike" kern="1200" cap="none" spc="0" normalizeH="0" baseline="0" noProof="0" dirty="0">
                <a:ln>
                  <a:noFill/>
                </a:ln>
                <a:solidFill>
                  <a:srgbClr val="000000"/>
                </a:solidFill>
                <a:effectLst/>
                <a:uLnTx/>
                <a:uFillTx/>
                <a:latin typeface="Century Gothic"/>
              </a:rPr>
              <a:t>; Building Performance Institute Europe (2015), </a:t>
            </a:r>
            <a:r>
              <a:rPr kumimoji="0" lang="en-US" sz="800" b="0" u="none" strike="noStrike" kern="1200" cap="none" spc="0" normalizeH="0" baseline="0" noProof="0" dirty="0">
                <a:ln>
                  <a:noFill/>
                </a:ln>
                <a:solidFill>
                  <a:srgbClr val="000000"/>
                </a:solidFill>
                <a:effectLst/>
                <a:uLnTx/>
                <a:uFillTx/>
                <a:latin typeface="Century Gothic"/>
              </a:rPr>
              <a:t>Europe’s Buildings Under the</a:t>
            </a:r>
            <a:endParaRPr lang="en-US" sz="800" dirty="0">
              <a:solidFill>
                <a:srgbClr val="000000"/>
              </a:solidFill>
              <a:latin typeface="Century Gothic"/>
            </a:endParaRPr>
          </a:p>
          <a:p>
            <a:pPr>
              <a:defRPr/>
            </a:pPr>
            <a:r>
              <a:rPr kumimoji="0" lang="en-US" sz="800" b="0" u="none" strike="noStrike" kern="1200" cap="none" spc="0" normalizeH="0" baseline="0" noProof="0" dirty="0">
                <a:ln>
                  <a:noFill/>
                </a:ln>
                <a:solidFill>
                  <a:srgbClr val="000000"/>
                </a:solidFill>
                <a:effectLst/>
                <a:uLnTx/>
                <a:uFillTx/>
                <a:latin typeface="Century Gothic"/>
              </a:rPr>
              <a:t>Microscope; </a:t>
            </a:r>
            <a:r>
              <a:rPr kumimoji="0" lang="en-US" sz="800" b="0" i="0" u="none" strike="noStrike" kern="1200" cap="none" spc="0" normalizeH="0" baseline="0" noProof="0" dirty="0" err="1">
                <a:ln>
                  <a:noFill/>
                </a:ln>
                <a:solidFill>
                  <a:srgbClr val="000000"/>
                </a:solidFill>
                <a:effectLst/>
                <a:uLnTx/>
                <a:uFillTx/>
                <a:latin typeface="Century Gothic"/>
              </a:rPr>
              <a:t>Baijiahao</a:t>
            </a:r>
            <a:r>
              <a:rPr kumimoji="0" lang="en-US" sz="800" b="0" i="0" u="none" strike="noStrike" kern="1200" cap="none" spc="0" normalizeH="0" baseline="0" noProof="0" dirty="0">
                <a:ln>
                  <a:noFill/>
                </a:ln>
                <a:solidFill>
                  <a:srgbClr val="000000"/>
                </a:solidFill>
                <a:effectLst/>
                <a:uLnTx/>
                <a:uFillTx/>
                <a:latin typeface="Century Gothic"/>
              </a:rPr>
              <a:t> (2018), </a:t>
            </a:r>
            <a:r>
              <a:rPr kumimoji="0" lang="en-US" sz="800" b="0" u="none" strike="noStrike" kern="1200" cap="none" spc="0" normalizeH="0" baseline="0" noProof="0" dirty="0">
                <a:ln>
                  <a:noFill/>
                </a:ln>
                <a:solidFill>
                  <a:srgbClr val="000000"/>
                </a:solidFill>
                <a:effectLst/>
                <a:uLnTx/>
                <a:uFillTx/>
                <a:latin typeface="Century Gothic"/>
              </a:rPr>
              <a:t>Real estate and constructions: What are the sub-sectors? What are the sizes?;</a:t>
            </a:r>
            <a:r>
              <a:rPr kumimoji="0" lang="en-US" sz="800" b="0" u="none" strike="noStrike" kern="1200" cap="none" spc="0" normalizeH="0" baseline="0" noProof="0" dirty="0">
                <a:ln>
                  <a:noFill/>
                </a:ln>
                <a:effectLst/>
                <a:uLnTx/>
                <a:uFillTx/>
                <a:latin typeface="Century Gothic"/>
              </a:rPr>
              <a:t> Eurostat, </a:t>
            </a:r>
            <a:r>
              <a:rPr lang="en-US" sz="800" dirty="0">
                <a:latin typeface="Century Gothic"/>
              </a:rPr>
              <a:t>available at</a:t>
            </a:r>
            <a:endParaRPr lang="en-US"/>
          </a:p>
          <a:p>
            <a:pPr>
              <a:defRPr/>
            </a:pPr>
            <a:r>
              <a:rPr lang="en-US" sz="800" dirty="0">
                <a:latin typeface="Century Gothic"/>
                <a:hlinkClick r:id="rId64"/>
              </a:rPr>
              <a:t>www.building-stock-observatory.energy</a:t>
            </a:r>
            <a:r>
              <a:rPr lang="en-US" sz="800" dirty="0">
                <a:latin typeface="Century Gothic"/>
              </a:rPr>
              <a:t>.</a:t>
            </a:r>
            <a:endParaRPr lang="en-US" dirty="0"/>
          </a:p>
          <a:p>
            <a:pPr>
              <a:defRPr/>
            </a:pPr>
            <a:r>
              <a:rPr lang="en-US" sz="800" dirty="0">
                <a:latin typeface="Century Gothic"/>
              </a:rPr>
              <a:t>ec.europa.eu/database/. [Accessed 01/08/2024]; US Energy Information Administration (2018), </a:t>
            </a:r>
            <a:r>
              <a:rPr lang="en-US" sz="800" i="1" dirty="0">
                <a:latin typeface="Century Gothic"/>
              </a:rPr>
              <a:t>Commercial Buildings Energy Consumption Survey</a:t>
            </a:r>
            <a:r>
              <a:rPr lang="en-US" sz="800" dirty="0">
                <a:latin typeface="Century Gothic"/>
              </a:rPr>
              <a:t>; Pan L, Zhu M, Lang N, Huo</a:t>
            </a:r>
            <a:endParaRPr lang="en-US" dirty="0"/>
          </a:p>
          <a:p>
            <a:pPr marL="0" marR="0" lvl="0" indent="0" algn="l" defTabSz="914400">
              <a:lnSpc>
                <a:spcPct val="100000"/>
              </a:lnSpc>
              <a:spcBef>
                <a:spcPts val="0"/>
              </a:spcBef>
              <a:spcAft>
                <a:spcPts val="0"/>
              </a:spcAft>
              <a:buClrTx/>
              <a:buSzTx/>
              <a:buFontTx/>
              <a:buNone/>
              <a:tabLst/>
              <a:defRPr/>
            </a:pPr>
            <a:r>
              <a:rPr lang="en-US" sz="800" dirty="0">
                <a:latin typeface="Century Gothic"/>
              </a:rPr>
              <a:t>T. (2020), </a:t>
            </a:r>
            <a:r>
              <a:rPr lang="en-US" sz="800" i="1" dirty="0">
                <a:latin typeface="Century Gothic"/>
              </a:rPr>
              <a:t>What Is the Amount of China's Building Floor Space from 1996 to 2014?</a:t>
            </a:r>
            <a:endParaRPr lang="en-US" i="1" dirty="0"/>
          </a:p>
        </p:txBody>
      </p:sp>
      <p:sp>
        <p:nvSpPr>
          <p:cNvPr id="96" name="TextBox 95">
            <a:extLst>
              <a:ext uri="{FF2B5EF4-FFF2-40B4-BE49-F238E27FC236}">
                <a16:creationId xmlns:a16="http://schemas.microsoft.com/office/drawing/2014/main" id="{6217B08F-6A3E-AD48-2FB6-9138B7CEFED3}"/>
              </a:ext>
            </a:extLst>
          </p:cNvPr>
          <p:cNvSpPr txBox="1"/>
          <p:nvPr/>
        </p:nvSpPr>
        <p:spPr>
          <a:xfrm>
            <a:off x="4782555" y="5980410"/>
            <a:ext cx="138682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of total floor space (2021)</a:t>
            </a:r>
          </a:p>
        </p:txBody>
      </p:sp>
      <p:sp>
        <p:nvSpPr>
          <p:cNvPr id="97" name="TextBox 96">
            <a:extLst>
              <a:ext uri="{FF2B5EF4-FFF2-40B4-BE49-F238E27FC236}">
                <a16:creationId xmlns:a16="http://schemas.microsoft.com/office/drawing/2014/main" id="{99B4855D-FBB8-6B74-9E46-D01CA4EB0C26}"/>
              </a:ext>
            </a:extLst>
          </p:cNvPr>
          <p:cNvSpPr txBox="1"/>
          <p:nvPr/>
        </p:nvSpPr>
        <p:spPr>
          <a:xfrm>
            <a:off x="6006962" y="5994755"/>
            <a:ext cx="159096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of number of buildings (2015)</a:t>
            </a:r>
          </a:p>
        </p:txBody>
      </p:sp>
      <p:grpSp>
        <p:nvGrpSpPr>
          <p:cNvPr id="19" name="Group 18">
            <a:extLst>
              <a:ext uri="{FF2B5EF4-FFF2-40B4-BE49-F238E27FC236}">
                <a16:creationId xmlns:a16="http://schemas.microsoft.com/office/drawing/2014/main" id="{B958EEB3-CE89-6602-B9CC-1CE2E593275E}"/>
              </a:ext>
            </a:extLst>
          </p:cNvPr>
          <p:cNvGrpSpPr/>
          <p:nvPr/>
        </p:nvGrpSpPr>
        <p:grpSpPr>
          <a:xfrm>
            <a:off x="5185362" y="1582063"/>
            <a:ext cx="434067" cy="422977"/>
            <a:chOff x="700311" y="1808766"/>
            <a:chExt cx="1028807" cy="1032125"/>
          </a:xfrm>
        </p:grpSpPr>
        <p:sp>
          <p:nvSpPr>
            <p:cNvPr id="20" name="object 267">
              <a:extLst>
                <a:ext uri="{FF2B5EF4-FFF2-40B4-BE49-F238E27FC236}">
                  <a16:creationId xmlns:a16="http://schemas.microsoft.com/office/drawing/2014/main" id="{D1A38D7E-0224-D54F-97B7-1B7D3F66F0F7}"/>
                </a:ext>
              </a:extLst>
            </p:cNvPr>
            <p:cNvSpPr/>
            <p:nvPr/>
          </p:nvSpPr>
          <p:spPr>
            <a:xfrm>
              <a:off x="712974" y="2436153"/>
              <a:ext cx="1003935" cy="85090"/>
            </a:xfrm>
            <a:custGeom>
              <a:avLst/>
              <a:gdLst/>
              <a:ahLst/>
              <a:cxnLst/>
              <a:rect l="l" t="t" r="r" b="b"/>
              <a:pathLst>
                <a:path w="1003935" h="85089">
                  <a:moveTo>
                    <a:pt x="1003592" y="0"/>
                  </a:moveTo>
                  <a:lnTo>
                    <a:pt x="0" y="0"/>
                  </a:lnTo>
                  <a:lnTo>
                    <a:pt x="5513" y="23249"/>
                  </a:lnTo>
                  <a:lnTo>
                    <a:pt x="11963" y="44672"/>
                  </a:lnTo>
                  <a:lnTo>
                    <a:pt x="19327" y="64875"/>
                  </a:lnTo>
                  <a:lnTo>
                    <a:pt x="27584" y="84467"/>
                  </a:lnTo>
                  <a:lnTo>
                    <a:pt x="975994" y="84467"/>
                  </a:lnTo>
                  <a:lnTo>
                    <a:pt x="984257" y="64875"/>
                  </a:lnTo>
                  <a:lnTo>
                    <a:pt x="991622" y="44672"/>
                  </a:lnTo>
                  <a:lnTo>
                    <a:pt x="998072" y="23249"/>
                  </a:lnTo>
                  <a:lnTo>
                    <a:pt x="1003592" y="0"/>
                  </a:lnTo>
                  <a:close/>
                </a:path>
              </a:pathLst>
            </a:custGeom>
            <a:solidFill>
              <a:srgbClr val="E7323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dana"/>
                <a:ea typeface="+mn-ea"/>
                <a:cs typeface="+mn-cs"/>
              </a:endParaRPr>
            </a:p>
          </p:txBody>
        </p:sp>
        <p:sp>
          <p:nvSpPr>
            <p:cNvPr id="21" name="object 268">
              <a:extLst>
                <a:ext uri="{FF2B5EF4-FFF2-40B4-BE49-F238E27FC236}">
                  <a16:creationId xmlns:a16="http://schemas.microsoft.com/office/drawing/2014/main" id="{AD8B606A-6128-08A6-140D-310903066725}"/>
                </a:ext>
              </a:extLst>
            </p:cNvPr>
            <p:cNvSpPr/>
            <p:nvPr/>
          </p:nvSpPr>
          <p:spPr>
            <a:xfrm>
              <a:off x="777669" y="2592093"/>
              <a:ext cx="874394" cy="91440"/>
            </a:xfrm>
            <a:custGeom>
              <a:avLst/>
              <a:gdLst/>
              <a:ahLst/>
              <a:cxnLst/>
              <a:rect l="l" t="t" r="r" b="b"/>
              <a:pathLst>
                <a:path w="874394" h="91439">
                  <a:moveTo>
                    <a:pt x="874204" y="0"/>
                  </a:moveTo>
                  <a:lnTo>
                    <a:pt x="0" y="0"/>
                  </a:lnTo>
                  <a:lnTo>
                    <a:pt x="15030" y="24263"/>
                  </a:lnTo>
                  <a:lnTo>
                    <a:pt x="31215" y="47918"/>
                  </a:lnTo>
                  <a:lnTo>
                    <a:pt x="48511" y="70357"/>
                  </a:lnTo>
                  <a:lnTo>
                    <a:pt x="66878" y="90970"/>
                  </a:lnTo>
                  <a:lnTo>
                    <a:pt x="807313" y="90970"/>
                  </a:lnTo>
                  <a:lnTo>
                    <a:pt x="825680" y="70357"/>
                  </a:lnTo>
                  <a:lnTo>
                    <a:pt x="842978" y="47918"/>
                  </a:lnTo>
                  <a:lnTo>
                    <a:pt x="859166" y="24263"/>
                  </a:lnTo>
                  <a:lnTo>
                    <a:pt x="874204" y="0"/>
                  </a:lnTo>
                  <a:close/>
                </a:path>
              </a:pathLst>
            </a:custGeom>
            <a:solidFill>
              <a:srgbClr val="E7323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dana"/>
                <a:ea typeface="+mn-ea"/>
                <a:cs typeface="+mn-cs"/>
              </a:endParaRPr>
            </a:p>
          </p:txBody>
        </p:sp>
        <p:sp>
          <p:nvSpPr>
            <p:cNvPr id="22" name="object 269">
              <a:extLst>
                <a:ext uri="{FF2B5EF4-FFF2-40B4-BE49-F238E27FC236}">
                  <a16:creationId xmlns:a16="http://schemas.microsoft.com/office/drawing/2014/main" id="{006630A5-1213-DC1D-C89D-3B06E45BA39A}"/>
                </a:ext>
              </a:extLst>
            </p:cNvPr>
            <p:cNvSpPr/>
            <p:nvPr/>
          </p:nvSpPr>
          <p:spPr>
            <a:xfrm>
              <a:off x="930286" y="2754531"/>
              <a:ext cx="568960" cy="86360"/>
            </a:xfrm>
            <a:custGeom>
              <a:avLst/>
              <a:gdLst/>
              <a:ahLst/>
              <a:cxnLst/>
              <a:rect l="l" t="t" r="r" b="b"/>
              <a:pathLst>
                <a:path w="568960" h="86360">
                  <a:moveTo>
                    <a:pt x="568960" y="0"/>
                  </a:moveTo>
                  <a:lnTo>
                    <a:pt x="0" y="0"/>
                  </a:lnTo>
                  <a:lnTo>
                    <a:pt x="42064" y="24408"/>
                  </a:lnTo>
                  <a:lnTo>
                    <a:pt x="86598" y="45360"/>
                  </a:lnTo>
                  <a:lnTo>
                    <a:pt x="133353" y="62418"/>
                  </a:lnTo>
                  <a:lnTo>
                    <a:pt x="182083" y="75145"/>
                  </a:lnTo>
                  <a:lnTo>
                    <a:pt x="232541" y="83102"/>
                  </a:lnTo>
                  <a:lnTo>
                    <a:pt x="284480" y="85852"/>
                  </a:lnTo>
                  <a:lnTo>
                    <a:pt x="336419" y="83102"/>
                  </a:lnTo>
                  <a:lnTo>
                    <a:pt x="386879" y="75145"/>
                  </a:lnTo>
                  <a:lnTo>
                    <a:pt x="435611" y="62418"/>
                  </a:lnTo>
                  <a:lnTo>
                    <a:pt x="482367" y="45360"/>
                  </a:lnTo>
                  <a:lnTo>
                    <a:pt x="526899" y="24408"/>
                  </a:lnTo>
                  <a:lnTo>
                    <a:pt x="568960" y="0"/>
                  </a:lnTo>
                  <a:close/>
                </a:path>
              </a:pathLst>
            </a:custGeom>
            <a:solidFill>
              <a:srgbClr val="E7323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dana"/>
                <a:ea typeface="+mn-ea"/>
                <a:cs typeface="+mn-cs"/>
              </a:endParaRPr>
            </a:p>
          </p:txBody>
        </p:sp>
        <p:pic>
          <p:nvPicPr>
            <p:cNvPr id="24" name="object 270">
              <a:extLst>
                <a:ext uri="{FF2B5EF4-FFF2-40B4-BE49-F238E27FC236}">
                  <a16:creationId xmlns:a16="http://schemas.microsoft.com/office/drawing/2014/main" id="{A39925BD-8E31-D13C-8006-8C0089EAEE2A}"/>
                </a:ext>
              </a:extLst>
            </p:cNvPr>
            <p:cNvPicPr/>
            <p:nvPr/>
          </p:nvPicPr>
          <p:blipFill>
            <a:blip r:embed="rId65" cstate="print"/>
            <a:stretch>
              <a:fillRect/>
            </a:stretch>
          </p:blipFill>
          <p:spPr>
            <a:xfrm>
              <a:off x="700311" y="1808766"/>
              <a:ext cx="1028807" cy="555914"/>
            </a:xfrm>
            <a:prstGeom prst="rect">
              <a:avLst/>
            </a:prstGeom>
          </p:spPr>
        </p:pic>
      </p:grpSp>
      <p:grpSp>
        <p:nvGrpSpPr>
          <p:cNvPr id="25" name="object 52">
            <a:extLst>
              <a:ext uri="{FF2B5EF4-FFF2-40B4-BE49-F238E27FC236}">
                <a16:creationId xmlns:a16="http://schemas.microsoft.com/office/drawing/2014/main" id="{A395929C-86FA-891A-9BEC-709727AC4D96}"/>
              </a:ext>
            </a:extLst>
          </p:cNvPr>
          <p:cNvGrpSpPr/>
          <p:nvPr/>
        </p:nvGrpSpPr>
        <p:grpSpPr>
          <a:xfrm>
            <a:off x="6528053" y="1566658"/>
            <a:ext cx="484187" cy="450815"/>
            <a:chOff x="5681248" y="568504"/>
            <a:chExt cx="1029335" cy="1029335"/>
          </a:xfrm>
        </p:grpSpPr>
        <p:sp>
          <p:nvSpPr>
            <p:cNvPr id="26" name="object 53">
              <a:extLst>
                <a:ext uri="{FF2B5EF4-FFF2-40B4-BE49-F238E27FC236}">
                  <a16:creationId xmlns:a16="http://schemas.microsoft.com/office/drawing/2014/main" id="{459D91D3-C3FE-FC0B-2F76-5B117C0104D5}"/>
                </a:ext>
              </a:extLst>
            </p:cNvPr>
            <p:cNvSpPr/>
            <p:nvPr/>
          </p:nvSpPr>
          <p:spPr>
            <a:xfrm>
              <a:off x="5681248" y="568504"/>
              <a:ext cx="1029335" cy="1029335"/>
            </a:xfrm>
            <a:custGeom>
              <a:avLst/>
              <a:gdLst/>
              <a:ahLst/>
              <a:cxnLst/>
              <a:rect l="l" t="t" r="r" b="b"/>
              <a:pathLst>
                <a:path w="1029334" h="1029335">
                  <a:moveTo>
                    <a:pt x="514565" y="0"/>
                  </a:moveTo>
                  <a:lnTo>
                    <a:pt x="467729" y="2102"/>
                  </a:lnTo>
                  <a:lnTo>
                    <a:pt x="422071" y="8290"/>
                  </a:lnTo>
                  <a:lnTo>
                    <a:pt x="377773" y="18380"/>
                  </a:lnTo>
                  <a:lnTo>
                    <a:pt x="335016" y="32192"/>
                  </a:lnTo>
                  <a:lnTo>
                    <a:pt x="293983" y="49543"/>
                  </a:lnTo>
                  <a:lnTo>
                    <a:pt x="254854" y="70253"/>
                  </a:lnTo>
                  <a:lnTo>
                    <a:pt x="217811" y="94138"/>
                  </a:lnTo>
                  <a:lnTo>
                    <a:pt x="183037" y="121019"/>
                  </a:lnTo>
                  <a:lnTo>
                    <a:pt x="150712" y="150712"/>
                  </a:lnTo>
                  <a:lnTo>
                    <a:pt x="121019" y="183037"/>
                  </a:lnTo>
                  <a:lnTo>
                    <a:pt x="94138" y="217811"/>
                  </a:lnTo>
                  <a:lnTo>
                    <a:pt x="70253" y="254854"/>
                  </a:lnTo>
                  <a:lnTo>
                    <a:pt x="49543" y="293983"/>
                  </a:lnTo>
                  <a:lnTo>
                    <a:pt x="32192" y="335016"/>
                  </a:lnTo>
                  <a:lnTo>
                    <a:pt x="18380" y="377773"/>
                  </a:lnTo>
                  <a:lnTo>
                    <a:pt x="8290" y="422071"/>
                  </a:lnTo>
                  <a:lnTo>
                    <a:pt x="2102" y="467729"/>
                  </a:lnTo>
                  <a:lnTo>
                    <a:pt x="0" y="514565"/>
                  </a:lnTo>
                  <a:lnTo>
                    <a:pt x="2102" y="561404"/>
                  </a:lnTo>
                  <a:lnTo>
                    <a:pt x="8290" y="607063"/>
                  </a:lnTo>
                  <a:lnTo>
                    <a:pt x="18380" y="651363"/>
                  </a:lnTo>
                  <a:lnTo>
                    <a:pt x="32192" y="694121"/>
                  </a:lnTo>
                  <a:lnTo>
                    <a:pt x="49543" y="735156"/>
                  </a:lnTo>
                  <a:lnTo>
                    <a:pt x="70253" y="774286"/>
                  </a:lnTo>
                  <a:lnTo>
                    <a:pt x="94138" y="811329"/>
                  </a:lnTo>
                  <a:lnTo>
                    <a:pt x="121019" y="846105"/>
                  </a:lnTo>
                  <a:lnTo>
                    <a:pt x="150712" y="878430"/>
                  </a:lnTo>
                  <a:lnTo>
                    <a:pt x="183037" y="908124"/>
                  </a:lnTo>
                  <a:lnTo>
                    <a:pt x="217811" y="935004"/>
                  </a:lnTo>
                  <a:lnTo>
                    <a:pt x="254854" y="958890"/>
                  </a:lnTo>
                  <a:lnTo>
                    <a:pt x="293983" y="979600"/>
                  </a:lnTo>
                  <a:lnTo>
                    <a:pt x="335016" y="996951"/>
                  </a:lnTo>
                  <a:lnTo>
                    <a:pt x="377773" y="1010763"/>
                  </a:lnTo>
                  <a:lnTo>
                    <a:pt x="422071" y="1020854"/>
                  </a:lnTo>
                  <a:lnTo>
                    <a:pt x="467729" y="1027041"/>
                  </a:lnTo>
                  <a:lnTo>
                    <a:pt x="514565" y="1029144"/>
                  </a:lnTo>
                  <a:lnTo>
                    <a:pt x="561402" y="1027041"/>
                  </a:lnTo>
                  <a:lnTo>
                    <a:pt x="607060" y="1020854"/>
                  </a:lnTo>
                  <a:lnTo>
                    <a:pt x="651358" y="1010763"/>
                  </a:lnTo>
                  <a:lnTo>
                    <a:pt x="694115" y="996951"/>
                  </a:lnTo>
                  <a:lnTo>
                    <a:pt x="735148" y="979600"/>
                  </a:lnTo>
                  <a:lnTo>
                    <a:pt x="774277" y="958890"/>
                  </a:lnTo>
                  <a:lnTo>
                    <a:pt x="811320" y="935004"/>
                  </a:lnTo>
                  <a:lnTo>
                    <a:pt x="846094" y="908124"/>
                  </a:lnTo>
                  <a:lnTo>
                    <a:pt x="878419" y="878430"/>
                  </a:lnTo>
                  <a:lnTo>
                    <a:pt x="908112" y="846105"/>
                  </a:lnTo>
                  <a:lnTo>
                    <a:pt x="934993" y="811329"/>
                  </a:lnTo>
                  <a:lnTo>
                    <a:pt x="958878" y="774286"/>
                  </a:lnTo>
                  <a:lnTo>
                    <a:pt x="979588" y="735156"/>
                  </a:lnTo>
                  <a:lnTo>
                    <a:pt x="996939" y="694121"/>
                  </a:lnTo>
                  <a:lnTo>
                    <a:pt x="1010751" y="651363"/>
                  </a:lnTo>
                  <a:lnTo>
                    <a:pt x="1020841" y="607063"/>
                  </a:lnTo>
                  <a:lnTo>
                    <a:pt x="1027028" y="561404"/>
                  </a:lnTo>
                  <a:lnTo>
                    <a:pt x="1029131" y="514565"/>
                  </a:lnTo>
                  <a:lnTo>
                    <a:pt x="1027028" y="467729"/>
                  </a:lnTo>
                  <a:lnTo>
                    <a:pt x="1020841" y="422071"/>
                  </a:lnTo>
                  <a:lnTo>
                    <a:pt x="1010751" y="377773"/>
                  </a:lnTo>
                  <a:lnTo>
                    <a:pt x="996939" y="335016"/>
                  </a:lnTo>
                  <a:lnTo>
                    <a:pt x="979588" y="293983"/>
                  </a:lnTo>
                  <a:lnTo>
                    <a:pt x="958878" y="254854"/>
                  </a:lnTo>
                  <a:lnTo>
                    <a:pt x="934993" y="217811"/>
                  </a:lnTo>
                  <a:lnTo>
                    <a:pt x="908112" y="183037"/>
                  </a:lnTo>
                  <a:lnTo>
                    <a:pt x="878419" y="150712"/>
                  </a:lnTo>
                  <a:lnTo>
                    <a:pt x="846094" y="121019"/>
                  </a:lnTo>
                  <a:lnTo>
                    <a:pt x="811320" y="94138"/>
                  </a:lnTo>
                  <a:lnTo>
                    <a:pt x="774277" y="70253"/>
                  </a:lnTo>
                  <a:lnTo>
                    <a:pt x="735148" y="49543"/>
                  </a:lnTo>
                  <a:lnTo>
                    <a:pt x="694115" y="32192"/>
                  </a:lnTo>
                  <a:lnTo>
                    <a:pt x="651358" y="18380"/>
                  </a:lnTo>
                  <a:lnTo>
                    <a:pt x="607060" y="8290"/>
                  </a:lnTo>
                  <a:lnTo>
                    <a:pt x="561402" y="2102"/>
                  </a:lnTo>
                  <a:lnTo>
                    <a:pt x="514565" y="0"/>
                  </a:lnTo>
                  <a:close/>
                </a:path>
              </a:pathLst>
            </a:custGeom>
            <a:solidFill>
              <a:srgbClr val="0054A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dana"/>
                <a:ea typeface="+mn-ea"/>
                <a:cs typeface="+mn-cs"/>
              </a:endParaRPr>
            </a:p>
          </p:txBody>
        </p:sp>
        <p:pic>
          <p:nvPicPr>
            <p:cNvPr id="27" name="object 54">
              <a:extLst>
                <a:ext uri="{FF2B5EF4-FFF2-40B4-BE49-F238E27FC236}">
                  <a16:creationId xmlns:a16="http://schemas.microsoft.com/office/drawing/2014/main" id="{5727D253-D240-1A77-A3D7-7CD2054E100A}"/>
                </a:ext>
              </a:extLst>
            </p:cNvPr>
            <p:cNvPicPr/>
            <p:nvPr/>
          </p:nvPicPr>
          <p:blipFill>
            <a:blip r:embed="rId66" cstate="print"/>
            <a:stretch>
              <a:fillRect/>
            </a:stretch>
          </p:blipFill>
          <p:spPr>
            <a:xfrm>
              <a:off x="6145345" y="717897"/>
              <a:ext cx="100406" cy="95491"/>
            </a:xfrm>
            <a:prstGeom prst="rect">
              <a:avLst/>
            </a:prstGeom>
          </p:spPr>
        </p:pic>
        <p:pic>
          <p:nvPicPr>
            <p:cNvPr id="28" name="object 55">
              <a:extLst>
                <a:ext uri="{FF2B5EF4-FFF2-40B4-BE49-F238E27FC236}">
                  <a16:creationId xmlns:a16="http://schemas.microsoft.com/office/drawing/2014/main" id="{EE6B6A78-E371-0A94-FCF2-189209ED6FA5}"/>
                </a:ext>
              </a:extLst>
            </p:cNvPr>
            <p:cNvPicPr/>
            <p:nvPr/>
          </p:nvPicPr>
          <p:blipFill>
            <a:blip r:embed="rId67" cstate="print"/>
            <a:stretch>
              <a:fillRect/>
            </a:stretch>
          </p:blipFill>
          <p:spPr>
            <a:xfrm>
              <a:off x="5984440" y="760985"/>
              <a:ext cx="100406" cy="95770"/>
            </a:xfrm>
            <a:prstGeom prst="rect">
              <a:avLst/>
            </a:prstGeom>
          </p:spPr>
        </p:pic>
        <p:pic>
          <p:nvPicPr>
            <p:cNvPr id="29" name="object 56">
              <a:extLst>
                <a:ext uri="{FF2B5EF4-FFF2-40B4-BE49-F238E27FC236}">
                  <a16:creationId xmlns:a16="http://schemas.microsoft.com/office/drawing/2014/main" id="{141C5071-41C9-A52D-70B2-37B0ADC1AD4B}"/>
                </a:ext>
              </a:extLst>
            </p:cNvPr>
            <p:cNvPicPr/>
            <p:nvPr/>
          </p:nvPicPr>
          <p:blipFill>
            <a:blip r:embed="rId68" cstate="print"/>
            <a:stretch>
              <a:fillRect/>
            </a:stretch>
          </p:blipFill>
          <p:spPr>
            <a:xfrm>
              <a:off x="5867067" y="878706"/>
              <a:ext cx="100380" cy="96088"/>
            </a:xfrm>
            <a:prstGeom prst="rect">
              <a:avLst/>
            </a:prstGeom>
          </p:spPr>
        </p:pic>
        <p:pic>
          <p:nvPicPr>
            <p:cNvPr id="30" name="object 57">
              <a:extLst>
                <a:ext uri="{FF2B5EF4-FFF2-40B4-BE49-F238E27FC236}">
                  <a16:creationId xmlns:a16="http://schemas.microsoft.com/office/drawing/2014/main" id="{85990373-C815-7482-93B5-EDE2549A95FD}"/>
                </a:ext>
              </a:extLst>
            </p:cNvPr>
            <p:cNvPicPr/>
            <p:nvPr/>
          </p:nvPicPr>
          <p:blipFill>
            <a:blip r:embed="rId69" cstate="print"/>
            <a:stretch>
              <a:fillRect/>
            </a:stretch>
          </p:blipFill>
          <p:spPr>
            <a:xfrm>
              <a:off x="5828630" y="1036043"/>
              <a:ext cx="100406" cy="95681"/>
            </a:xfrm>
            <a:prstGeom prst="rect">
              <a:avLst/>
            </a:prstGeom>
          </p:spPr>
        </p:pic>
        <p:pic>
          <p:nvPicPr>
            <p:cNvPr id="31" name="object 58">
              <a:extLst>
                <a:ext uri="{FF2B5EF4-FFF2-40B4-BE49-F238E27FC236}">
                  <a16:creationId xmlns:a16="http://schemas.microsoft.com/office/drawing/2014/main" id="{C0A8C0FA-8827-6EAD-F202-25CE9B9F6E02}"/>
                </a:ext>
              </a:extLst>
            </p:cNvPr>
            <p:cNvPicPr/>
            <p:nvPr/>
          </p:nvPicPr>
          <p:blipFill>
            <a:blip r:embed="rId70" cstate="print"/>
            <a:stretch>
              <a:fillRect/>
            </a:stretch>
          </p:blipFill>
          <p:spPr>
            <a:xfrm>
              <a:off x="5869658" y="1191165"/>
              <a:ext cx="100406" cy="95694"/>
            </a:xfrm>
            <a:prstGeom prst="rect">
              <a:avLst/>
            </a:prstGeom>
          </p:spPr>
        </p:pic>
        <p:pic>
          <p:nvPicPr>
            <p:cNvPr id="37" name="object 59">
              <a:extLst>
                <a:ext uri="{FF2B5EF4-FFF2-40B4-BE49-F238E27FC236}">
                  <a16:creationId xmlns:a16="http://schemas.microsoft.com/office/drawing/2014/main" id="{563DBBF5-8ED9-B7AD-F209-558096AB2B45}"/>
                </a:ext>
              </a:extLst>
            </p:cNvPr>
            <p:cNvPicPr/>
            <p:nvPr/>
          </p:nvPicPr>
          <p:blipFill>
            <a:blip r:embed="rId71" cstate="print"/>
            <a:stretch>
              <a:fillRect/>
            </a:stretch>
          </p:blipFill>
          <p:spPr>
            <a:xfrm>
              <a:off x="5987589" y="1308901"/>
              <a:ext cx="100406" cy="95618"/>
            </a:xfrm>
            <a:prstGeom prst="rect">
              <a:avLst/>
            </a:prstGeom>
          </p:spPr>
        </p:pic>
        <p:pic>
          <p:nvPicPr>
            <p:cNvPr id="38" name="object 60">
              <a:extLst>
                <a:ext uri="{FF2B5EF4-FFF2-40B4-BE49-F238E27FC236}">
                  <a16:creationId xmlns:a16="http://schemas.microsoft.com/office/drawing/2014/main" id="{D24B6AB1-447F-EA75-1A34-7B77003824FD}"/>
                </a:ext>
              </a:extLst>
            </p:cNvPr>
            <p:cNvPicPr/>
            <p:nvPr/>
          </p:nvPicPr>
          <p:blipFill>
            <a:blip r:embed="rId72" cstate="print"/>
            <a:stretch>
              <a:fillRect/>
            </a:stretch>
          </p:blipFill>
          <p:spPr>
            <a:xfrm>
              <a:off x="6147748" y="1351922"/>
              <a:ext cx="100368" cy="96329"/>
            </a:xfrm>
            <a:prstGeom prst="rect">
              <a:avLst/>
            </a:prstGeom>
          </p:spPr>
        </p:pic>
        <p:pic>
          <p:nvPicPr>
            <p:cNvPr id="40" name="object 61">
              <a:extLst>
                <a:ext uri="{FF2B5EF4-FFF2-40B4-BE49-F238E27FC236}">
                  <a16:creationId xmlns:a16="http://schemas.microsoft.com/office/drawing/2014/main" id="{A9148C39-306A-5B78-856F-3991181C4C89}"/>
                </a:ext>
              </a:extLst>
            </p:cNvPr>
            <p:cNvPicPr/>
            <p:nvPr/>
          </p:nvPicPr>
          <p:blipFill>
            <a:blip r:embed="rId73" cstate="print"/>
            <a:stretch>
              <a:fillRect/>
            </a:stretch>
          </p:blipFill>
          <p:spPr>
            <a:xfrm>
              <a:off x="6303005" y="1308921"/>
              <a:ext cx="100406" cy="95757"/>
            </a:xfrm>
            <a:prstGeom prst="rect">
              <a:avLst/>
            </a:prstGeom>
          </p:spPr>
        </p:pic>
        <p:pic>
          <p:nvPicPr>
            <p:cNvPr id="47" name="object 62">
              <a:extLst>
                <a:ext uri="{FF2B5EF4-FFF2-40B4-BE49-F238E27FC236}">
                  <a16:creationId xmlns:a16="http://schemas.microsoft.com/office/drawing/2014/main" id="{E5B4AC59-BBEF-522E-7FE1-8565C3F57444}"/>
                </a:ext>
              </a:extLst>
            </p:cNvPr>
            <p:cNvPicPr/>
            <p:nvPr/>
          </p:nvPicPr>
          <p:blipFill>
            <a:blip r:embed="rId74" cstate="print"/>
            <a:stretch>
              <a:fillRect/>
            </a:stretch>
          </p:blipFill>
          <p:spPr>
            <a:xfrm>
              <a:off x="6420714" y="1191214"/>
              <a:ext cx="100406" cy="95758"/>
            </a:xfrm>
            <a:prstGeom prst="rect">
              <a:avLst/>
            </a:prstGeom>
          </p:spPr>
        </p:pic>
        <p:pic>
          <p:nvPicPr>
            <p:cNvPr id="48" name="object 63">
              <a:extLst>
                <a:ext uri="{FF2B5EF4-FFF2-40B4-BE49-F238E27FC236}">
                  <a16:creationId xmlns:a16="http://schemas.microsoft.com/office/drawing/2014/main" id="{07B19A97-2755-8981-AA35-7B4F79DA7182}"/>
                </a:ext>
              </a:extLst>
            </p:cNvPr>
            <p:cNvPicPr/>
            <p:nvPr/>
          </p:nvPicPr>
          <p:blipFill>
            <a:blip r:embed="rId75" cstate="print"/>
            <a:stretch>
              <a:fillRect/>
            </a:stretch>
          </p:blipFill>
          <p:spPr>
            <a:xfrm>
              <a:off x="6462642" y="1035892"/>
              <a:ext cx="100355" cy="96418"/>
            </a:xfrm>
            <a:prstGeom prst="rect">
              <a:avLst/>
            </a:prstGeom>
          </p:spPr>
        </p:pic>
        <p:pic>
          <p:nvPicPr>
            <p:cNvPr id="49" name="object 64">
              <a:extLst>
                <a:ext uri="{FF2B5EF4-FFF2-40B4-BE49-F238E27FC236}">
                  <a16:creationId xmlns:a16="http://schemas.microsoft.com/office/drawing/2014/main" id="{B8A4BC21-A27C-F007-8C41-8BEA9A6040DA}"/>
                </a:ext>
              </a:extLst>
            </p:cNvPr>
            <p:cNvPicPr/>
            <p:nvPr/>
          </p:nvPicPr>
          <p:blipFill>
            <a:blip r:embed="rId76" cstate="print"/>
            <a:stretch>
              <a:fillRect/>
            </a:stretch>
          </p:blipFill>
          <p:spPr>
            <a:xfrm>
              <a:off x="6419241" y="875156"/>
              <a:ext cx="100406" cy="95872"/>
            </a:xfrm>
            <a:prstGeom prst="rect">
              <a:avLst/>
            </a:prstGeom>
          </p:spPr>
        </p:pic>
        <p:pic>
          <p:nvPicPr>
            <p:cNvPr id="50" name="object 65">
              <a:extLst>
                <a:ext uri="{FF2B5EF4-FFF2-40B4-BE49-F238E27FC236}">
                  <a16:creationId xmlns:a16="http://schemas.microsoft.com/office/drawing/2014/main" id="{CD288A37-F0A2-46E4-95CD-70E29B8908BB}"/>
                </a:ext>
              </a:extLst>
            </p:cNvPr>
            <p:cNvPicPr/>
            <p:nvPr/>
          </p:nvPicPr>
          <p:blipFill>
            <a:blip r:embed="rId77" cstate="print"/>
            <a:stretch>
              <a:fillRect/>
            </a:stretch>
          </p:blipFill>
          <p:spPr>
            <a:xfrm>
              <a:off x="6301470" y="757461"/>
              <a:ext cx="100406" cy="95745"/>
            </a:xfrm>
            <a:prstGeom prst="rect">
              <a:avLst/>
            </a:prstGeom>
          </p:spPr>
        </p:pic>
      </p:grpSp>
      <p:sp>
        <p:nvSpPr>
          <p:cNvPr id="65" name="TextBox 64">
            <a:extLst>
              <a:ext uri="{FF2B5EF4-FFF2-40B4-BE49-F238E27FC236}">
                <a16:creationId xmlns:a16="http://schemas.microsoft.com/office/drawing/2014/main" id="{B38773FE-9351-3C52-CFD2-95EF3CEE9841}"/>
              </a:ext>
            </a:extLst>
          </p:cNvPr>
          <p:cNvSpPr txBox="1"/>
          <p:nvPr/>
        </p:nvSpPr>
        <p:spPr>
          <a:xfrm>
            <a:off x="7482692" y="5986463"/>
            <a:ext cx="138682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of total floor space (2015)</a:t>
            </a:r>
          </a:p>
        </p:txBody>
      </p:sp>
      <p:grpSp>
        <p:nvGrpSpPr>
          <p:cNvPr id="68" name="object 256">
            <a:extLst>
              <a:ext uri="{FF2B5EF4-FFF2-40B4-BE49-F238E27FC236}">
                <a16:creationId xmlns:a16="http://schemas.microsoft.com/office/drawing/2014/main" id="{05F98BB1-6CE0-D5FE-B946-2B4F3934A6CC}"/>
              </a:ext>
            </a:extLst>
          </p:cNvPr>
          <p:cNvGrpSpPr/>
          <p:nvPr/>
        </p:nvGrpSpPr>
        <p:grpSpPr>
          <a:xfrm>
            <a:off x="7864579" y="1583411"/>
            <a:ext cx="525902" cy="511526"/>
            <a:chOff x="1945454" y="3038895"/>
            <a:chExt cx="1029335" cy="1029335"/>
          </a:xfrm>
        </p:grpSpPr>
        <p:sp>
          <p:nvSpPr>
            <p:cNvPr id="69" name="object 257">
              <a:extLst>
                <a:ext uri="{FF2B5EF4-FFF2-40B4-BE49-F238E27FC236}">
                  <a16:creationId xmlns:a16="http://schemas.microsoft.com/office/drawing/2014/main" id="{8B025718-C598-6FB6-B430-E4E9BDE6A66B}"/>
                </a:ext>
              </a:extLst>
            </p:cNvPr>
            <p:cNvSpPr/>
            <p:nvPr/>
          </p:nvSpPr>
          <p:spPr>
            <a:xfrm>
              <a:off x="1945454" y="3038895"/>
              <a:ext cx="1029335" cy="1029335"/>
            </a:xfrm>
            <a:custGeom>
              <a:avLst/>
              <a:gdLst/>
              <a:ahLst/>
              <a:cxnLst/>
              <a:rect l="l" t="t" r="r" b="b"/>
              <a:pathLst>
                <a:path w="1029335" h="1029335">
                  <a:moveTo>
                    <a:pt x="514578" y="0"/>
                  </a:moveTo>
                  <a:lnTo>
                    <a:pt x="467742" y="2102"/>
                  </a:lnTo>
                  <a:lnTo>
                    <a:pt x="422084" y="8290"/>
                  </a:lnTo>
                  <a:lnTo>
                    <a:pt x="377785" y="18380"/>
                  </a:lnTo>
                  <a:lnTo>
                    <a:pt x="335027" y="32192"/>
                  </a:lnTo>
                  <a:lnTo>
                    <a:pt x="293993" y="49543"/>
                  </a:lnTo>
                  <a:lnTo>
                    <a:pt x="254863" y="70253"/>
                  </a:lnTo>
                  <a:lnTo>
                    <a:pt x="217820" y="94138"/>
                  </a:lnTo>
                  <a:lnTo>
                    <a:pt x="183044" y="121019"/>
                  </a:lnTo>
                  <a:lnTo>
                    <a:pt x="150718" y="150712"/>
                  </a:lnTo>
                  <a:lnTo>
                    <a:pt x="121024" y="183037"/>
                  </a:lnTo>
                  <a:lnTo>
                    <a:pt x="94143" y="217811"/>
                  </a:lnTo>
                  <a:lnTo>
                    <a:pt x="70256" y="254854"/>
                  </a:lnTo>
                  <a:lnTo>
                    <a:pt x="49546" y="293983"/>
                  </a:lnTo>
                  <a:lnTo>
                    <a:pt x="32194" y="335016"/>
                  </a:lnTo>
                  <a:lnTo>
                    <a:pt x="18381" y="377773"/>
                  </a:lnTo>
                  <a:lnTo>
                    <a:pt x="8290" y="422071"/>
                  </a:lnTo>
                  <a:lnTo>
                    <a:pt x="2102" y="467729"/>
                  </a:lnTo>
                  <a:lnTo>
                    <a:pt x="0" y="514565"/>
                  </a:lnTo>
                  <a:lnTo>
                    <a:pt x="2102" y="561402"/>
                  </a:lnTo>
                  <a:lnTo>
                    <a:pt x="8290" y="607060"/>
                  </a:lnTo>
                  <a:lnTo>
                    <a:pt x="18381" y="651358"/>
                  </a:lnTo>
                  <a:lnTo>
                    <a:pt x="32194" y="694115"/>
                  </a:lnTo>
                  <a:lnTo>
                    <a:pt x="49546" y="735148"/>
                  </a:lnTo>
                  <a:lnTo>
                    <a:pt x="70256" y="774277"/>
                  </a:lnTo>
                  <a:lnTo>
                    <a:pt x="94143" y="811320"/>
                  </a:lnTo>
                  <a:lnTo>
                    <a:pt x="121024" y="846094"/>
                  </a:lnTo>
                  <a:lnTo>
                    <a:pt x="150718" y="878419"/>
                  </a:lnTo>
                  <a:lnTo>
                    <a:pt x="183044" y="908112"/>
                  </a:lnTo>
                  <a:lnTo>
                    <a:pt x="217820" y="934993"/>
                  </a:lnTo>
                  <a:lnTo>
                    <a:pt x="254863" y="958878"/>
                  </a:lnTo>
                  <a:lnTo>
                    <a:pt x="293993" y="979588"/>
                  </a:lnTo>
                  <a:lnTo>
                    <a:pt x="335027" y="996939"/>
                  </a:lnTo>
                  <a:lnTo>
                    <a:pt x="377785" y="1010751"/>
                  </a:lnTo>
                  <a:lnTo>
                    <a:pt x="422084" y="1020841"/>
                  </a:lnTo>
                  <a:lnTo>
                    <a:pt x="467742" y="1027028"/>
                  </a:lnTo>
                  <a:lnTo>
                    <a:pt x="514578" y="1029131"/>
                  </a:lnTo>
                  <a:lnTo>
                    <a:pt x="561414" y="1027028"/>
                  </a:lnTo>
                  <a:lnTo>
                    <a:pt x="607072" y="1020841"/>
                  </a:lnTo>
                  <a:lnTo>
                    <a:pt x="651370" y="1010751"/>
                  </a:lnTo>
                  <a:lnTo>
                    <a:pt x="694127" y="996939"/>
                  </a:lnTo>
                  <a:lnTo>
                    <a:pt x="735161" y="979588"/>
                  </a:lnTo>
                  <a:lnTo>
                    <a:pt x="774290" y="958878"/>
                  </a:lnTo>
                  <a:lnTo>
                    <a:pt x="811332" y="934993"/>
                  </a:lnTo>
                  <a:lnTo>
                    <a:pt x="846107" y="908112"/>
                  </a:lnTo>
                  <a:lnTo>
                    <a:pt x="878432" y="878419"/>
                  </a:lnTo>
                  <a:lnTo>
                    <a:pt x="908125" y="846094"/>
                  </a:lnTo>
                  <a:lnTo>
                    <a:pt x="935005" y="811320"/>
                  </a:lnTo>
                  <a:lnTo>
                    <a:pt x="958891" y="774277"/>
                  </a:lnTo>
                  <a:lnTo>
                    <a:pt x="979600" y="735148"/>
                  </a:lnTo>
                  <a:lnTo>
                    <a:pt x="996952" y="694115"/>
                  </a:lnTo>
                  <a:lnTo>
                    <a:pt x="1010763" y="651358"/>
                  </a:lnTo>
                  <a:lnTo>
                    <a:pt x="1020854" y="607060"/>
                  </a:lnTo>
                  <a:lnTo>
                    <a:pt x="1027041" y="561402"/>
                  </a:lnTo>
                  <a:lnTo>
                    <a:pt x="1029144" y="514565"/>
                  </a:lnTo>
                  <a:lnTo>
                    <a:pt x="1027041" y="467729"/>
                  </a:lnTo>
                  <a:lnTo>
                    <a:pt x="1020854" y="422071"/>
                  </a:lnTo>
                  <a:lnTo>
                    <a:pt x="1010763" y="377773"/>
                  </a:lnTo>
                  <a:lnTo>
                    <a:pt x="996952" y="335016"/>
                  </a:lnTo>
                  <a:lnTo>
                    <a:pt x="979600" y="293983"/>
                  </a:lnTo>
                  <a:lnTo>
                    <a:pt x="958891" y="254854"/>
                  </a:lnTo>
                  <a:lnTo>
                    <a:pt x="935005" y="217811"/>
                  </a:lnTo>
                  <a:lnTo>
                    <a:pt x="908125" y="183037"/>
                  </a:lnTo>
                  <a:lnTo>
                    <a:pt x="878432" y="150712"/>
                  </a:lnTo>
                  <a:lnTo>
                    <a:pt x="846107" y="121019"/>
                  </a:lnTo>
                  <a:lnTo>
                    <a:pt x="811332" y="94138"/>
                  </a:lnTo>
                  <a:lnTo>
                    <a:pt x="774290" y="70253"/>
                  </a:lnTo>
                  <a:lnTo>
                    <a:pt x="735161" y="49543"/>
                  </a:lnTo>
                  <a:lnTo>
                    <a:pt x="694127" y="32192"/>
                  </a:lnTo>
                  <a:lnTo>
                    <a:pt x="651370" y="18380"/>
                  </a:lnTo>
                  <a:lnTo>
                    <a:pt x="607072" y="8290"/>
                  </a:lnTo>
                  <a:lnTo>
                    <a:pt x="561414" y="2102"/>
                  </a:lnTo>
                  <a:lnTo>
                    <a:pt x="514578" y="0"/>
                  </a:lnTo>
                  <a:close/>
                </a:path>
              </a:pathLst>
            </a:custGeom>
            <a:solidFill>
              <a:srgbClr val="E7323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dana"/>
                <a:ea typeface="+mn-ea"/>
                <a:cs typeface="+mn-cs"/>
              </a:endParaRPr>
            </a:p>
          </p:txBody>
        </p:sp>
        <p:sp>
          <p:nvSpPr>
            <p:cNvPr id="70" name="object 258">
              <a:extLst>
                <a:ext uri="{FF2B5EF4-FFF2-40B4-BE49-F238E27FC236}">
                  <a16:creationId xmlns:a16="http://schemas.microsoft.com/office/drawing/2014/main" id="{15C0A9E5-E77E-49A1-6D81-FFFBF23EB8A3}"/>
                </a:ext>
              </a:extLst>
            </p:cNvPr>
            <p:cNvSpPr/>
            <p:nvPr/>
          </p:nvSpPr>
          <p:spPr>
            <a:xfrm>
              <a:off x="2020321" y="3256924"/>
              <a:ext cx="274320" cy="260350"/>
            </a:xfrm>
            <a:custGeom>
              <a:avLst/>
              <a:gdLst/>
              <a:ahLst/>
              <a:cxnLst/>
              <a:rect l="l" t="t" r="r" b="b"/>
              <a:pathLst>
                <a:path w="274319" h="260350">
                  <a:moveTo>
                    <a:pt x="136880" y="0"/>
                  </a:moveTo>
                  <a:lnTo>
                    <a:pt x="104571" y="99440"/>
                  </a:lnTo>
                  <a:lnTo>
                    <a:pt x="0" y="99440"/>
                  </a:lnTo>
                  <a:lnTo>
                    <a:pt x="84594" y="160896"/>
                  </a:lnTo>
                  <a:lnTo>
                    <a:pt x="52285" y="260349"/>
                  </a:lnTo>
                  <a:lnTo>
                    <a:pt x="136880" y="198881"/>
                  </a:lnTo>
                  <a:lnTo>
                    <a:pt x="221475" y="260349"/>
                  </a:lnTo>
                  <a:lnTo>
                    <a:pt x="189153" y="160896"/>
                  </a:lnTo>
                  <a:lnTo>
                    <a:pt x="273748" y="99440"/>
                  </a:lnTo>
                  <a:lnTo>
                    <a:pt x="169189" y="99440"/>
                  </a:lnTo>
                  <a:lnTo>
                    <a:pt x="136880" y="0"/>
                  </a:lnTo>
                  <a:close/>
                </a:path>
              </a:pathLst>
            </a:custGeom>
            <a:solidFill>
              <a:srgbClr val="FFD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Verdana"/>
                <a:ea typeface="+mn-ea"/>
                <a:cs typeface="+mn-cs"/>
              </a:endParaRPr>
            </a:p>
          </p:txBody>
        </p:sp>
        <p:pic>
          <p:nvPicPr>
            <p:cNvPr id="71" name="object 259">
              <a:extLst>
                <a:ext uri="{FF2B5EF4-FFF2-40B4-BE49-F238E27FC236}">
                  <a16:creationId xmlns:a16="http://schemas.microsoft.com/office/drawing/2014/main" id="{FF72AEF8-DF5E-8B30-CFDA-AEC0C2A5B666}"/>
                </a:ext>
              </a:extLst>
            </p:cNvPr>
            <p:cNvPicPr/>
            <p:nvPr/>
          </p:nvPicPr>
          <p:blipFill>
            <a:blip r:embed="rId78" cstate="print"/>
            <a:stretch>
              <a:fillRect/>
            </a:stretch>
          </p:blipFill>
          <p:spPr>
            <a:xfrm>
              <a:off x="2355933" y="3212771"/>
              <a:ext cx="179486" cy="187358"/>
            </a:xfrm>
            <a:prstGeom prst="rect">
              <a:avLst/>
            </a:prstGeom>
          </p:spPr>
        </p:pic>
        <p:pic>
          <p:nvPicPr>
            <p:cNvPr id="72" name="object 260">
              <a:extLst>
                <a:ext uri="{FF2B5EF4-FFF2-40B4-BE49-F238E27FC236}">
                  <a16:creationId xmlns:a16="http://schemas.microsoft.com/office/drawing/2014/main" id="{C56A6B0F-56DD-C0E7-18B8-667A179D82E8}"/>
                </a:ext>
              </a:extLst>
            </p:cNvPr>
            <p:cNvPicPr/>
            <p:nvPr/>
          </p:nvPicPr>
          <p:blipFill>
            <a:blip r:embed="rId79" cstate="print"/>
            <a:stretch>
              <a:fillRect/>
            </a:stretch>
          </p:blipFill>
          <p:spPr>
            <a:xfrm>
              <a:off x="2356987" y="3448846"/>
              <a:ext cx="181085" cy="190149"/>
            </a:xfrm>
            <a:prstGeom prst="rect">
              <a:avLst/>
            </a:prstGeom>
          </p:spPr>
        </p:pic>
      </p:grpSp>
      <p:graphicFrame>
        <p:nvGraphicFramePr>
          <p:cNvPr id="103" name="Chart 102">
            <a:extLst>
              <a:ext uri="{FF2B5EF4-FFF2-40B4-BE49-F238E27FC236}">
                <a16:creationId xmlns:a16="http://schemas.microsoft.com/office/drawing/2014/main" id="{200D2D52-A1B9-69BA-6BA2-16DF08D51DDA}"/>
              </a:ext>
            </a:extLst>
          </p:cNvPr>
          <p:cNvGraphicFramePr/>
          <p:nvPr>
            <p:custDataLst>
              <p:tags r:id="rId7"/>
            </p:custDataLst>
            <p:extLst>
              <p:ext uri="{D42A27DB-BD31-4B8C-83A1-F6EECF244321}">
                <p14:modId xmlns:p14="http://schemas.microsoft.com/office/powerpoint/2010/main" val="4030170548"/>
              </p:ext>
            </p:extLst>
          </p:nvPr>
        </p:nvGraphicFramePr>
        <p:xfrm>
          <a:off x="1276350" y="1803400"/>
          <a:ext cx="2919413" cy="4305300"/>
        </p:xfrm>
        <a:graphic>
          <a:graphicData uri="http://schemas.openxmlformats.org/drawingml/2006/chart">
            <c:chart xmlns:c="http://schemas.openxmlformats.org/drawingml/2006/chart" xmlns:r="http://schemas.openxmlformats.org/officeDocument/2006/relationships" r:id="rId80"/>
          </a:graphicData>
        </a:graphic>
      </p:graphicFrame>
      <p:sp>
        <p:nvSpPr>
          <p:cNvPr id="15" name="Text Placeholder 2">
            <a:extLst>
              <a:ext uri="{FF2B5EF4-FFF2-40B4-BE49-F238E27FC236}">
                <a16:creationId xmlns:a16="http://schemas.microsoft.com/office/drawing/2014/main" id="{5D9A3091-A486-42C3-5686-F4BC10DFC760}"/>
              </a:ext>
            </a:extLst>
          </p:cNvPr>
          <p:cNvSpPr>
            <a:spLocks noGrp="1"/>
          </p:cNvSpPr>
          <p:nvPr>
            <p:custDataLst>
              <p:tags r:id="rId8"/>
            </p:custDataLst>
          </p:nvPr>
        </p:nvSpPr>
        <p:spPr bwMode="gray">
          <a:xfrm>
            <a:off x="1766888" y="1665288"/>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834667-4611-4FEB-9800-924662401BBA}" type="datetime'''''''''''''''''''''''''''''''''''''''''''''''20%'''''">
              <a:rPr lang="en-GB" altLang="en-US" sz="1200" smtClean="0">
                <a:cs typeface="Inter" panose="020B0604020202020204" charset="0"/>
              </a:rPr>
              <a:pPr marL="0" lvl="0" indent="0" algn="ctr">
                <a:spcBef>
                  <a:spcPct val="0"/>
                </a:spcBef>
                <a:spcAft>
                  <a:spcPct val="0"/>
                </a:spcAft>
                <a:buNone/>
              </a:pPr>
              <a:t>20%</a:t>
            </a:fld>
            <a:endParaRPr lang="en-GB" sz="1200" noProof="0">
              <a:cs typeface="Inter" panose="020B0604020202020204" charset="0"/>
            </a:endParaRPr>
          </a:p>
        </p:txBody>
      </p:sp>
      <p:sp>
        <p:nvSpPr>
          <p:cNvPr id="17" name="Text Placeholder 2">
            <a:extLst>
              <a:ext uri="{FF2B5EF4-FFF2-40B4-BE49-F238E27FC236}">
                <a16:creationId xmlns:a16="http://schemas.microsoft.com/office/drawing/2014/main" id="{35A3A6CE-D038-DBE0-1425-E99F56D3A741}"/>
              </a:ext>
            </a:extLst>
          </p:cNvPr>
          <p:cNvSpPr>
            <a:spLocks noGrp="1"/>
          </p:cNvSpPr>
          <p:nvPr>
            <p:custDataLst>
              <p:tags r:id="rId9"/>
            </p:custDataLst>
          </p:nvPr>
        </p:nvSpPr>
        <p:spPr bwMode="gray">
          <a:xfrm>
            <a:off x="2317750" y="1665288"/>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7FE2F86-7590-4817-BB78-4790B9C087A5}" type="datetime'''''''''''4''''''''''''''''''''''''''''''0''''''''''''''''''%'">
              <a:rPr lang="en-GB" altLang="en-US" sz="1200" smtClean="0">
                <a:cs typeface="Inter" panose="020B0604020202020204" charset="0"/>
              </a:rPr>
              <a:pPr marL="0" lvl="0" indent="0" algn="ctr">
                <a:spcBef>
                  <a:spcPct val="0"/>
                </a:spcBef>
                <a:spcAft>
                  <a:spcPct val="0"/>
                </a:spcAft>
                <a:buNone/>
              </a:pPr>
              <a:t>40%</a:t>
            </a:fld>
            <a:endParaRPr lang="en-GB" sz="1200" noProof="0">
              <a:cs typeface="Inter" panose="020B0604020202020204" charset="0"/>
            </a:endParaRPr>
          </a:p>
        </p:txBody>
      </p:sp>
      <p:sp>
        <p:nvSpPr>
          <p:cNvPr id="23" name="Text Placeholder 2">
            <a:extLst>
              <a:ext uri="{FF2B5EF4-FFF2-40B4-BE49-F238E27FC236}">
                <a16:creationId xmlns:a16="http://schemas.microsoft.com/office/drawing/2014/main" id="{92673CDD-9C36-8D30-261B-0B81FCB9CE25}"/>
              </a:ext>
            </a:extLst>
          </p:cNvPr>
          <p:cNvSpPr>
            <a:spLocks noGrp="1"/>
          </p:cNvSpPr>
          <p:nvPr>
            <p:custDataLst>
              <p:tags r:id="rId10"/>
            </p:custDataLst>
          </p:nvPr>
        </p:nvSpPr>
        <p:spPr bwMode="gray">
          <a:xfrm>
            <a:off x="2868613" y="1665288"/>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42FD124-3E89-469E-AF3E-D1E62AB0FEDD}" type="datetime'''''''6''''''''''''''''''0''''''''''%'''''''''''''''''">
              <a:rPr lang="en-GB" altLang="en-US" sz="1200" smtClean="0">
                <a:cs typeface="Inter" panose="020B0604020202020204" charset="0"/>
              </a:rPr>
              <a:pPr marL="0" lvl="0" indent="0" algn="ctr">
                <a:spcBef>
                  <a:spcPct val="0"/>
                </a:spcBef>
                <a:spcAft>
                  <a:spcPct val="0"/>
                </a:spcAft>
                <a:buNone/>
              </a:pPr>
              <a:t>60%</a:t>
            </a:fld>
            <a:endParaRPr lang="en-GB" sz="1200" noProof="0">
              <a:cs typeface="Inter" panose="020B0604020202020204" charset="0"/>
            </a:endParaRPr>
          </a:p>
        </p:txBody>
      </p:sp>
      <p:sp>
        <p:nvSpPr>
          <p:cNvPr id="35" name="Text Placeholder 2">
            <a:extLst>
              <a:ext uri="{FF2B5EF4-FFF2-40B4-BE49-F238E27FC236}">
                <a16:creationId xmlns:a16="http://schemas.microsoft.com/office/drawing/2014/main" id="{A94DD98F-3C3E-6FB3-F7CF-539936BB63B9}"/>
              </a:ext>
            </a:extLst>
          </p:cNvPr>
          <p:cNvSpPr>
            <a:spLocks noGrp="1"/>
          </p:cNvSpPr>
          <p:nvPr>
            <p:custDataLst>
              <p:tags r:id="rId11"/>
            </p:custDataLst>
          </p:nvPr>
        </p:nvSpPr>
        <p:spPr bwMode="gray">
          <a:xfrm>
            <a:off x="3419475" y="1665288"/>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04DD4B-1CBB-4904-81ED-0A146C392286}" type="datetime'''8''''''0''''''''''''''''''''''''%'''''''">
              <a:rPr lang="en-GB" altLang="en-US" sz="1200" smtClean="0">
                <a:cs typeface="Inter" panose="020B0604020202020204" charset="0"/>
              </a:rPr>
              <a:pPr marL="0" lvl="0" indent="0" algn="ctr">
                <a:spcBef>
                  <a:spcPct val="0"/>
                </a:spcBef>
                <a:spcAft>
                  <a:spcPct val="0"/>
                </a:spcAft>
                <a:buNone/>
              </a:pPr>
              <a:t>80%</a:t>
            </a:fld>
            <a:endParaRPr lang="en-GB" sz="1200" noProof="0">
              <a:cs typeface="Inter" panose="020B0604020202020204" charset="0"/>
            </a:endParaRPr>
          </a:p>
        </p:txBody>
      </p:sp>
      <p:sp>
        <p:nvSpPr>
          <p:cNvPr id="52" name="Text Placeholder 2">
            <a:extLst>
              <a:ext uri="{FF2B5EF4-FFF2-40B4-BE49-F238E27FC236}">
                <a16:creationId xmlns:a16="http://schemas.microsoft.com/office/drawing/2014/main" id="{CC50CF0A-D96F-56CA-C86B-562DEEE0A10A}"/>
              </a:ext>
            </a:extLst>
          </p:cNvPr>
          <p:cNvSpPr>
            <a:spLocks noGrp="1"/>
          </p:cNvSpPr>
          <p:nvPr>
            <p:custDataLst>
              <p:tags r:id="rId12"/>
            </p:custDataLst>
          </p:nvPr>
        </p:nvSpPr>
        <p:spPr bwMode="gray">
          <a:xfrm>
            <a:off x="3929063" y="1665288"/>
            <a:ext cx="3698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22D939-AF6E-4E6E-8880-156B66EDB30D}" type="datetime'''''''''''1''0''0''''%'''''''''''''''''''''">
              <a:rPr lang="en-GB" altLang="en-US" sz="1200" smtClean="0">
                <a:cs typeface="Inter" panose="020B0604020202020204" charset="0"/>
              </a:rPr>
              <a:pPr marL="0" lvl="0" indent="0" algn="ctr">
                <a:spcBef>
                  <a:spcPct val="0"/>
                </a:spcBef>
                <a:spcAft>
                  <a:spcPct val="0"/>
                </a:spcAft>
                <a:buNone/>
              </a:pPr>
              <a:t>100%</a:t>
            </a:fld>
            <a:endParaRPr lang="en-GB" sz="1200" noProof="0">
              <a:cs typeface="Inter" panose="020B0604020202020204" charset="0"/>
            </a:endParaRPr>
          </a:p>
        </p:txBody>
      </p:sp>
      <p:sp>
        <p:nvSpPr>
          <p:cNvPr id="53" name="Text Placeholder 2">
            <a:extLst>
              <a:ext uri="{FF2B5EF4-FFF2-40B4-BE49-F238E27FC236}">
                <a16:creationId xmlns:a16="http://schemas.microsoft.com/office/drawing/2014/main" id="{9C04D604-A427-F010-D340-3B0B7254AF25}"/>
              </a:ext>
            </a:extLst>
          </p:cNvPr>
          <p:cNvSpPr>
            <a:spLocks noGrp="1"/>
          </p:cNvSpPr>
          <p:nvPr>
            <p:custDataLst>
              <p:tags r:id="rId13"/>
            </p:custDataLst>
          </p:nvPr>
        </p:nvSpPr>
        <p:spPr bwMode="gray">
          <a:xfrm>
            <a:off x="1258888" y="1665288"/>
            <a:ext cx="2016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08B570-5832-4749-8BBF-2FBEE68A4C91}" type="datetime'''''''''''''''0''%'''''''''''''''''''''''''''''''''''''''''">
              <a:rPr lang="en-GB" altLang="en-US" sz="1200" smtClean="0">
                <a:cs typeface="Inter" panose="020B0604020202020204" charset="0"/>
              </a:rPr>
              <a:pPr marL="0" lvl="0" indent="0" algn="ctr">
                <a:spcBef>
                  <a:spcPct val="0"/>
                </a:spcBef>
                <a:spcAft>
                  <a:spcPct val="0"/>
                </a:spcAft>
                <a:buNone/>
              </a:pPr>
              <a:t>0%</a:t>
            </a:fld>
            <a:endParaRPr lang="en-GB" sz="1200" noProof="0">
              <a:cs typeface="Inter" panose="020B0604020202020204" charset="0"/>
            </a:endParaRPr>
          </a:p>
        </p:txBody>
      </p:sp>
      <p:sp>
        <p:nvSpPr>
          <p:cNvPr id="54" name="Text Placeholder 2">
            <a:extLst>
              <a:ext uri="{FF2B5EF4-FFF2-40B4-BE49-F238E27FC236}">
                <a16:creationId xmlns:a16="http://schemas.microsoft.com/office/drawing/2014/main" id="{F0A39432-B80D-4BBE-22CB-B24706F16226}"/>
              </a:ext>
            </a:extLst>
          </p:cNvPr>
          <p:cNvSpPr>
            <a:spLocks noGrp="1"/>
          </p:cNvSpPr>
          <p:nvPr>
            <p:custDataLst>
              <p:tags r:id="rId14"/>
            </p:custDataLst>
          </p:nvPr>
        </p:nvSpPr>
        <p:spPr bwMode="auto">
          <a:xfrm>
            <a:off x="588963" y="1876425"/>
            <a:ext cx="6683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8BCBE85-7440-4689-9EF9-0C36DDDF679C}" type="datetime'''''''''''''Ro''''ma''n''''''i''''''''''''''''''''''a'''''''">
              <a:rPr lang="en-GB" altLang="en-US" sz="1200" smtClean="0"/>
              <a:pPr marL="0" lvl="0" indent="0" algn="r">
                <a:spcBef>
                  <a:spcPct val="0"/>
                </a:spcBef>
                <a:spcAft>
                  <a:spcPct val="0"/>
                </a:spcAft>
                <a:buNone/>
              </a:pPr>
              <a:t>Romania</a:t>
            </a:fld>
            <a:endParaRPr lang="en-GB" sz="1200" noProof="0">
              <a:cs typeface="Inter" panose="020B0604020202020204" charset="0"/>
            </a:endParaRPr>
          </a:p>
        </p:txBody>
      </p:sp>
      <p:sp>
        <p:nvSpPr>
          <p:cNvPr id="55" name="Text Placeholder 2">
            <a:extLst>
              <a:ext uri="{FF2B5EF4-FFF2-40B4-BE49-F238E27FC236}">
                <a16:creationId xmlns:a16="http://schemas.microsoft.com/office/drawing/2014/main" id="{E06ABBDE-A7E5-EA08-3B6A-4B9CD64ABB59}"/>
              </a:ext>
            </a:extLst>
          </p:cNvPr>
          <p:cNvSpPr>
            <a:spLocks noGrp="1"/>
          </p:cNvSpPr>
          <p:nvPr>
            <p:custDataLst>
              <p:tags r:id="rId15"/>
            </p:custDataLst>
          </p:nvPr>
        </p:nvSpPr>
        <p:spPr bwMode="auto">
          <a:xfrm>
            <a:off x="954088" y="2024063"/>
            <a:ext cx="3032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9D3A5C3-D983-4C5E-9C04-5B51F787920A}" type="datetime'''''I''''''''''''''''''''t''a''''''''l''''''y'''''''''''''''">
              <a:rPr lang="en-GB" altLang="en-US" sz="1200" smtClean="0"/>
              <a:pPr marL="0" lvl="0" indent="0" algn="r">
                <a:spcBef>
                  <a:spcPct val="0"/>
                </a:spcBef>
                <a:spcAft>
                  <a:spcPct val="0"/>
                </a:spcAft>
                <a:buNone/>
              </a:pPr>
              <a:t>Italy</a:t>
            </a:fld>
            <a:endParaRPr lang="en-GB" sz="1200" noProof="0">
              <a:cs typeface="Inter" panose="020B0604020202020204" charset="0"/>
            </a:endParaRPr>
          </a:p>
        </p:txBody>
      </p:sp>
      <p:sp>
        <p:nvSpPr>
          <p:cNvPr id="56" name="Text Placeholder 2">
            <a:extLst>
              <a:ext uri="{FF2B5EF4-FFF2-40B4-BE49-F238E27FC236}">
                <a16:creationId xmlns:a16="http://schemas.microsoft.com/office/drawing/2014/main" id="{694F3BEE-4E45-260F-6748-9DEFC05BC727}"/>
              </a:ext>
            </a:extLst>
          </p:cNvPr>
          <p:cNvSpPr>
            <a:spLocks noGrp="1"/>
          </p:cNvSpPr>
          <p:nvPr>
            <p:custDataLst>
              <p:tags r:id="rId16"/>
            </p:custDataLst>
          </p:nvPr>
        </p:nvSpPr>
        <p:spPr bwMode="auto">
          <a:xfrm>
            <a:off x="849313" y="2171700"/>
            <a:ext cx="407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81E6304-81C9-4B71-BCED-946708B7237C}" type="datetime'''Sp''''''''''''''''''a''''''''''''''''''''''''''''in'''''''''">
              <a:rPr lang="en-GB" altLang="en-US" sz="1200" smtClean="0"/>
              <a:pPr marL="0" lvl="0" indent="0" algn="r">
                <a:spcBef>
                  <a:spcPct val="0"/>
                </a:spcBef>
                <a:spcAft>
                  <a:spcPct val="0"/>
                </a:spcAft>
                <a:buNone/>
              </a:pPr>
              <a:t>Spain</a:t>
            </a:fld>
            <a:endParaRPr lang="en-GB" sz="1200" noProof="0">
              <a:cs typeface="Inter" panose="020B0604020202020204" charset="0"/>
            </a:endParaRPr>
          </a:p>
        </p:txBody>
      </p:sp>
      <p:sp>
        <p:nvSpPr>
          <p:cNvPr id="57" name="Text Placeholder 2">
            <a:extLst>
              <a:ext uri="{FF2B5EF4-FFF2-40B4-BE49-F238E27FC236}">
                <a16:creationId xmlns:a16="http://schemas.microsoft.com/office/drawing/2014/main" id="{8C4BA04C-D5E4-D2CE-E44A-95400A96E5F6}"/>
              </a:ext>
            </a:extLst>
          </p:cNvPr>
          <p:cNvSpPr>
            <a:spLocks noGrp="1"/>
          </p:cNvSpPr>
          <p:nvPr>
            <p:custDataLst>
              <p:tags r:id="rId17"/>
            </p:custDataLst>
          </p:nvPr>
        </p:nvSpPr>
        <p:spPr bwMode="auto">
          <a:xfrm>
            <a:off x="811213" y="2319338"/>
            <a:ext cx="446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ED00F23-E522-4D76-8418-152E6F218DFE}" type="datetime'''C''''''h''''i''''n''''''''''''''a'''''''''''''''''''''">
              <a:rPr lang="en-GB" altLang="en-US" sz="1200" smtClean="0"/>
              <a:pPr marL="0" lvl="0" indent="0" algn="r">
                <a:spcBef>
                  <a:spcPct val="0"/>
                </a:spcBef>
                <a:spcAft>
                  <a:spcPct val="0"/>
                </a:spcAft>
                <a:buNone/>
              </a:pPr>
              <a:t>China</a:t>
            </a:fld>
            <a:endParaRPr lang="en-GB" sz="1200" noProof="0">
              <a:cs typeface="Inter" panose="020B0604020202020204" charset="0"/>
            </a:endParaRPr>
          </a:p>
        </p:txBody>
      </p:sp>
      <p:sp>
        <p:nvSpPr>
          <p:cNvPr id="58" name="Text Placeholder 2">
            <a:extLst>
              <a:ext uri="{FF2B5EF4-FFF2-40B4-BE49-F238E27FC236}">
                <a16:creationId xmlns:a16="http://schemas.microsoft.com/office/drawing/2014/main" id="{23A77656-B852-B92F-2FAE-567344E85370}"/>
              </a:ext>
            </a:extLst>
          </p:cNvPr>
          <p:cNvSpPr>
            <a:spLocks noGrp="1"/>
          </p:cNvSpPr>
          <p:nvPr>
            <p:custDataLst>
              <p:tags r:id="rId18"/>
            </p:custDataLst>
          </p:nvPr>
        </p:nvSpPr>
        <p:spPr bwMode="auto">
          <a:xfrm>
            <a:off x="752475" y="2468563"/>
            <a:ext cx="5048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F5EB94D-1046-41AB-B957-96C03D3BF6EB}" type="datetime'''''''''''''''C''y''''''''''''''p''''r''''''''''us'''">
              <a:rPr lang="en-GB" altLang="en-US" sz="1200" smtClean="0"/>
              <a:pPr marL="0" lvl="0" indent="0" algn="r">
                <a:spcBef>
                  <a:spcPct val="0"/>
                </a:spcBef>
                <a:spcAft>
                  <a:spcPct val="0"/>
                </a:spcAft>
                <a:buNone/>
              </a:pPr>
              <a:t>Cyprus</a:t>
            </a:fld>
            <a:endParaRPr lang="en-GB" sz="1200" noProof="0">
              <a:cs typeface="Inter" panose="020B0604020202020204" charset="0"/>
            </a:endParaRPr>
          </a:p>
        </p:txBody>
      </p:sp>
      <p:sp>
        <p:nvSpPr>
          <p:cNvPr id="59" name="Text Placeholder 2">
            <a:extLst>
              <a:ext uri="{FF2B5EF4-FFF2-40B4-BE49-F238E27FC236}">
                <a16:creationId xmlns:a16="http://schemas.microsoft.com/office/drawing/2014/main" id="{8C873F94-7D25-AF7F-829F-700E50333242}"/>
              </a:ext>
            </a:extLst>
          </p:cNvPr>
          <p:cNvSpPr>
            <a:spLocks noGrp="1"/>
          </p:cNvSpPr>
          <p:nvPr>
            <p:custDataLst>
              <p:tags r:id="rId19"/>
            </p:custDataLst>
          </p:nvPr>
        </p:nvSpPr>
        <p:spPr bwMode="auto">
          <a:xfrm>
            <a:off x="650875" y="2616200"/>
            <a:ext cx="606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CEABAA4-528D-4A02-B435-8B068D02EEA9}" type="datetime'''''Sl''''''''''o''''''''''''v''a''''ki''''''''''a'''''">
              <a:rPr lang="en-GB" altLang="en-US" sz="1200" smtClean="0"/>
              <a:pPr marL="0" lvl="0" indent="0" algn="r">
                <a:spcBef>
                  <a:spcPct val="0"/>
                </a:spcBef>
                <a:spcAft>
                  <a:spcPct val="0"/>
                </a:spcAft>
                <a:buNone/>
              </a:pPr>
              <a:t>Slovakia</a:t>
            </a:fld>
            <a:endParaRPr lang="en-GB" sz="1200" noProof="0">
              <a:cs typeface="Inter" panose="020B0604020202020204" charset="0"/>
            </a:endParaRPr>
          </a:p>
        </p:txBody>
      </p:sp>
      <p:sp>
        <p:nvSpPr>
          <p:cNvPr id="60" name="Text Placeholder 2">
            <a:extLst>
              <a:ext uri="{FF2B5EF4-FFF2-40B4-BE49-F238E27FC236}">
                <a16:creationId xmlns:a16="http://schemas.microsoft.com/office/drawing/2014/main" id="{3F2C2B77-4255-CB5C-04CE-F0C9A3B97008}"/>
              </a:ext>
            </a:extLst>
          </p:cNvPr>
          <p:cNvSpPr>
            <a:spLocks noGrp="1"/>
          </p:cNvSpPr>
          <p:nvPr>
            <p:custDataLst>
              <p:tags r:id="rId20"/>
            </p:custDataLst>
          </p:nvPr>
        </p:nvSpPr>
        <p:spPr bwMode="auto">
          <a:xfrm>
            <a:off x="695325" y="2763838"/>
            <a:ext cx="5619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D3493F7-AE28-4DDF-BCF5-1069F7F061C2}" type="datetime'''C''r''''''''''''o''a''''''''''t''''''i''''a'''''''''''">
              <a:rPr lang="en-GB" altLang="en-US" sz="1200" smtClean="0"/>
              <a:pPr marL="0" lvl="0" indent="0" algn="r">
                <a:spcBef>
                  <a:spcPct val="0"/>
                </a:spcBef>
                <a:spcAft>
                  <a:spcPct val="0"/>
                </a:spcAft>
                <a:buNone/>
              </a:pPr>
              <a:t>Croatia</a:t>
            </a:fld>
            <a:endParaRPr lang="en-GB" sz="1200" noProof="0">
              <a:cs typeface="Inter" panose="020B0604020202020204" charset="0"/>
            </a:endParaRPr>
          </a:p>
        </p:txBody>
      </p:sp>
      <p:sp>
        <p:nvSpPr>
          <p:cNvPr id="61" name="Text Placeholder 2">
            <a:extLst>
              <a:ext uri="{FF2B5EF4-FFF2-40B4-BE49-F238E27FC236}">
                <a16:creationId xmlns:a16="http://schemas.microsoft.com/office/drawing/2014/main" id="{624C1422-2ADC-46CD-6610-BBE3BB5B0C2D}"/>
              </a:ext>
            </a:extLst>
          </p:cNvPr>
          <p:cNvSpPr>
            <a:spLocks noGrp="1"/>
          </p:cNvSpPr>
          <p:nvPr>
            <p:custDataLst>
              <p:tags r:id="rId21"/>
            </p:custDataLst>
          </p:nvPr>
        </p:nvSpPr>
        <p:spPr bwMode="auto">
          <a:xfrm>
            <a:off x="292100" y="2911475"/>
            <a:ext cx="965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54CCB7F-38A1-4213-87E8-A105E68EC1BC}" type="datetime'''''U''ni''''ted ''''S''''ta''''''''''''''t''e''''''''''''''s'">
              <a:rPr lang="en-GB" altLang="en-US" sz="1200" smtClean="0"/>
              <a:pPr marL="0" lvl="0" indent="0" algn="r">
                <a:spcBef>
                  <a:spcPct val="0"/>
                </a:spcBef>
                <a:spcAft>
                  <a:spcPct val="0"/>
                </a:spcAft>
                <a:buNone/>
              </a:pPr>
              <a:t>United States</a:t>
            </a:fld>
            <a:endParaRPr lang="en-GB" sz="1200" noProof="0">
              <a:cs typeface="Inter" panose="020B0604020202020204" charset="0"/>
            </a:endParaRPr>
          </a:p>
        </p:txBody>
      </p:sp>
      <p:sp>
        <p:nvSpPr>
          <p:cNvPr id="62" name="Text Placeholder 2">
            <a:extLst>
              <a:ext uri="{FF2B5EF4-FFF2-40B4-BE49-F238E27FC236}">
                <a16:creationId xmlns:a16="http://schemas.microsoft.com/office/drawing/2014/main" id="{CC1176AF-D475-7A8D-A6AB-422C9150272E}"/>
              </a:ext>
            </a:extLst>
          </p:cNvPr>
          <p:cNvSpPr>
            <a:spLocks noGrp="1"/>
          </p:cNvSpPr>
          <p:nvPr>
            <p:custDataLst>
              <p:tags r:id="rId22"/>
            </p:custDataLst>
          </p:nvPr>
        </p:nvSpPr>
        <p:spPr bwMode="auto">
          <a:xfrm>
            <a:off x="87313" y="3059113"/>
            <a:ext cx="1169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AE27570-4A42-4D03-AD6B-8E61088BC5F4}" type="datetime'''Cz''e''''ch'''' Rep''''u''b''l''''i''''''''''c'''''''''">
              <a:rPr lang="en-GB" altLang="en-US" sz="1200" smtClean="0"/>
              <a:pPr marL="0" lvl="0" indent="0" algn="r">
                <a:spcBef>
                  <a:spcPct val="0"/>
                </a:spcBef>
                <a:spcAft>
                  <a:spcPct val="0"/>
                </a:spcAft>
                <a:buNone/>
              </a:pPr>
              <a:t>Czech Republic</a:t>
            </a:fld>
            <a:endParaRPr lang="en-GB" sz="1200" noProof="0">
              <a:cs typeface="Inter" panose="020B0604020202020204" charset="0"/>
            </a:endParaRPr>
          </a:p>
        </p:txBody>
      </p:sp>
      <p:sp>
        <p:nvSpPr>
          <p:cNvPr id="91" name="Text Placeholder 2">
            <a:extLst>
              <a:ext uri="{FF2B5EF4-FFF2-40B4-BE49-F238E27FC236}">
                <a16:creationId xmlns:a16="http://schemas.microsoft.com/office/drawing/2014/main" id="{BE10C09D-ED46-CBF1-16CE-8478E6520523}"/>
              </a:ext>
            </a:extLst>
          </p:cNvPr>
          <p:cNvSpPr>
            <a:spLocks noGrp="1"/>
          </p:cNvSpPr>
          <p:nvPr>
            <p:custDataLst>
              <p:tags r:id="rId23"/>
            </p:custDataLst>
          </p:nvPr>
        </p:nvSpPr>
        <p:spPr bwMode="auto">
          <a:xfrm>
            <a:off x="658813" y="3206750"/>
            <a:ext cx="5984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5A69C02-6058-4039-AF86-548289FCF5C7}" type="datetime'B''''''''u''''l''''ga''''''ri''''a'''''''''''">
              <a:rPr lang="en-GB" altLang="en-US" sz="1200" smtClean="0"/>
              <a:pPr marL="0" lvl="0" indent="0" algn="r">
                <a:spcBef>
                  <a:spcPct val="0"/>
                </a:spcBef>
                <a:spcAft>
                  <a:spcPct val="0"/>
                </a:spcAft>
                <a:buNone/>
              </a:pPr>
              <a:t>Bulgaria</a:t>
            </a:fld>
            <a:endParaRPr lang="en-GB" sz="1200" noProof="0">
              <a:cs typeface="Inter" panose="020B0604020202020204" charset="0"/>
            </a:endParaRPr>
          </a:p>
        </p:txBody>
      </p:sp>
      <p:sp>
        <p:nvSpPr>
          <p:cNvPr id="63" name="Text Placeholder 2">
            <a:extLst>
              <a:ext uri="{FF2B5EF4-FFF2-40B4-BE49-F238E27FC236}">
                <a16:creationId xmlns:a16="http://schemas.microsoft.com/office/drawing/2014/main" id="{A7771BE6-61B5-1800-3C16-82F9908798A8}"/>
              </a:ext>
            </a:extLst>
          </p:cNvPr>
          <p:cNvSpPr>
            <a:spLocks noGrp="1"/>
          </p:cNvSpPr>
          <p:nvPr>
            <p:custDataLst>
              <p:tags r:id="rId24"/>
            </p:custDataLst>
          </p:nvPr>
        </p:nvSpPr>
        <p:spPr bwMode="auto">
          <a:xfrm>
            <a:off x="811213" y="3354388"/>
            <a:ext cx="446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CC49036-8234-49BD-8CF7-BC5CF9C9C51C}" type="datetime'''''''''''''''''''''''''''L''a''''''''t''''''vi''a'">
              <a:rPr lang="en-GB" altLang="en-US" sz="1200" smtClean="0"/>
              <a:pPr marL="0" lvl="0" indent="0" algn="r">
                <a:spcBef>
                  <a:spcPct val="0"/>
                </a:spcBef>
                <a:spcAft>
                  <a:spcPct val="0"/>
                </a:spcAft>
                <a:buNone/>
              </a:pPr>
              <a:t>Latvia</a:t>
            </a:fld>
            <a:endParaRPr lang="en-GB" sz="1200" noProof="0">
              <a:cs typeface="Inter" panose="020B0604020202020204" charset="0"/>
            </a:endParaRPr>
          </a:p>
        </p:txBody>
      </p:sp>
      <p:sp>
        <p:nvSpPr>
          <p:cNvPr id="66" name="Text Placeholder 2">
            <a:extLst>
              <a:ext uri="{FF2B5EF4-FFF2-40B4-BE49-F238E27FC236}">
                <a16:creationId xmlns:a16="http://schemas.microsoft.com/office/drawing/2014/main" id="{6905C2BE-533A-18ED-C6FF-EA63DFFD108A}"/>
              </a:ext>
            </a:extLst>
          </p:cNvPr>
          <p:cNvSpPr>
            <a:spLocks noGrp="1"/>
          </p:cNvSpPr>
          <p:nvPr>
            <p:custDataLst>
              <p:tags r:id="rId25"/>
            </p:custDataLst>
          </p:nvPr>
        </p:nvSpPr>
        <p:spPr bwMode="auto">
          <a:xfrm>
            <a:off x="638175" y="3651250"/>
            <a:ext cx="6191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30B07CA-3EA0-4DDF-928A-52AAD348FCFC}" type="datetime'P''''''o''''r''''''''''''''t''u''''''g''''al'''''">
              <a:rPr lang="en-GB" altLang="en-US" sz="1200" smtClean="0"/>
              <a:pPr marL="0" lvl="0" indent="0" algn="r">
                <a:spcBef>
                  <a:spcPct val="0"/>
                </a:spcBef>
                <a:spcAft>
                  <a:spcPct val="0"/>
                </a:spcAft>
                <a:buNone/>
              </a:pPr>
              <a:t>Portugal</a:t>
            </a:fld>
            <a:endParaRPr lang="en-GB" sz="1200" noProof="0">
              <a:cs typeface="Inter" panose="020B0604020202020204" charset="0"/>
            </a:endParaRPr>
          </a:p>
        </p:txBody>
      </p:sp>
      <p:sp>
        <p:nvSpPr>
          <p:cNvPr id="67" name="Text Placeholder 2">
            <a:extLst>
              <a:ext uri="{FF2B5EF4-FFF2-40B4-BE49-F238E27FC236}">
                <a16:creationId xmlns:a16="http://schemas.microsoft.com/office/drawing/2014/main" id="{9F8FAFC0-1533-D48F-FEC8-F484021F8BBA}"/>
              </a:ext>
            </a:extLst>
          </p:cNvPr>
          <p:cNvSpPr>
            <a:spLocks noGrp="1"/>
          </p:cNvSpPr>
          <p:nvPr>
            <p:custDataLst>
              <p:tags r:id="rId26"/>
            </p:custDataLst>
          </p:nvPr>
        </p:nvSpPr>
        <p:spPr bwMode="auto">
          <a:xfrm>
            <a:off x="336550" y="3798888"/>
            <a:ext cx="920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C6018DA-E489-4472-8B94-2F3CE1E06E2B}" type="datetime'''''''''L''''''''ux''embo''u''''''''''''r''''g'''">
              <a:rPr lang="en-GB" altLang="en-US" sz="1200" smtClean="0"/>
              <a:pPr marL="0" lvl="0" indent="0" algn="r">
                <a:spcBef>
                  <a:spcPct val="0"/>
                </a:spcBef>
                <a:spcAft>
                  <a:spcPct val="0"/>
                </a:spcAft>
                <a:buNone/>
              </a:pPr>
              <a:t>Luxembourg</a:t>
            </a:fld>
            <a:endParaRPr lang="en-GB" sz="1200" noProof="0">
              <a:cs typeface="Inter" panose="020B0604020202020204" charset="0"/>
            </a:endParaRPr>
          </a:p>
        </p:txBody>
      </p:sp>
      <p:sp>
        <p:nvSpPr>
          <p:cNvPr id="73" name="Text Placeholder 2">
            <a:extLst>
              <a:ext uri="{FF2B5EF4-FFF2-40B4-BE49-F238E27FC236}">
                <a16:creationId xmlns:a16="http://schemas.microsoft.com/office/drawing/2014/main" id="{91C437BC-27D7-90EC-9149-FD909221B07B}"/>
              </a:ext>
            </a:extLst>
          </p:cNvPr>
          <p:cNvSpPr>
            <a:spLocks noGrp="1"/>
          </p:cNvSpPr>
          <p:nvPr>
            <p:custDataLst>
              <p:tags r:id="rId27"/>
            </p:custDataLst>
          </p:nvPr>
        </p:nvSpPr>
        <p:spPr bwMode="auto">
          <a:xfrm>
            <a:off x="631825" y="3946525"/>
            <a:ext cx="6254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52656D6-86F1-4E4A-958A-B1C7C12A0213}" type="datetime'''H''''''''ung''''''''''''a''''r''''''''''''''y'''''''''">
              <a:rPr lang="en-GB" altLang="en-US" sz="1200" smtClean="0"/>
              <a:pPr marL="0" lvl="0" indent="0" algn="r">
                <a:spcBef>
                  <a:spcPct val="0"/>
                </a:spcBef>
                <a:spcAft>
                  <a:spcPct val="0"/>
                </a:spcAft>
                <a:buNone/>
              </a:pPr>
              <a:t>Hungary</a:t>
            </a:fld>
            <a:endParaRPr lang="en-GB" sz="1200" noProof="0">
              <a:cs typeface="Inter" panose="020B0604020202020204" charset="0"/>
            </a:endParaRPr>
          </a:p>
        </p:txBody>
      </p:sp>
      <p:sp>
        <p:nvSpPr>
          <p:cNvPr id="74" name="Text Placeholder 2">
            <a:extLst>
              <a:ext uri="{FF2B5EF4-FFF2-40B4-BE49-F238E27FC236}">
                <a16:creationId xmlns:a16="http://schemas.microsoft.com/office/drawing/2014/main" id="{E6022D09-B176-01E2-F5E7-F874478C4FFB}"/>
              </a:ext>
            </a:extLst>
          </p:cNvPr>
          <p:cNvSpPr>
            <a:spLocks noGrp="1"/>
          </p:cNvSpPr>
          <p:nvPr>
            <p:custDataLst>
              <p:tags r:id="rId28"/>
            </p:custDataLst>
          </p:nvPr>
        </p:nvSpPr>
        <p:spPr bwMode="auto">
          <a:xfrm>
            <a:off x="741363" y="4094163"/>
            <a:ext cx="5159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8D6A6FC-9962-4753-9B1C-009345D81F42}" type="datetime'''Fr''''''''''''''''''''''''''a''''n''c''e'''''''''''">
              <a:rPr lang="en-GB" altLang="en-US" sz="1200" smtClean="0"/>
              <a:pPr marL="0" lvl="0" indent="0" algn="r">
                <a:spcBef>
                  <a:spcPct val="0"/>
                </a:spcBef>
                <a:spcAft>
                  <a:spcPct val="0"/>
                </a:spcAft>
                <a:buNone/>
              </a:pPr>
              <a:t>France</a:t>
            </a:fld>
            <a:endParaRPr lang="en-GB" sz="1200" noProof="0">
              <a:cs typeface="Inter" panose="020B0604020202020204" charset="0"/>
            </a:endParaRPr>
          </a:p>
        </p:txBody>
      </p:sp>
      <p:sp>
        <p:nvSpPr>
          <p:cNvPr id="75" name="Text Placeholder 2">
            <a:extLst>
              <a:ext uri="{FF2B5EF4-FFF2-40B4-BE49-F238E27FC236}">
                <a16:creationId xmlns:a16="http://schemas.microsoft.com/office/drawing/2014/main" id="{4CFDEDF5-9BBD-646B-478F-7CA51BDA1756}"/>
              </a:ext>
            </a:extLst>
          </p:cNvPr>
          <p:cNvSpPr>
            <a:spLocks noGrp="1"/>
          </p:cNvSpPr>
          <p:nvPr>
            <p:custDataLst>
              <p:tags r:id="rId29"/>
            </p:custDataLst>
          </p:nvPr>
        </p:nvSpPr>
        <p:spPr bwMode="auto">
          <a:xfrm>
            <a:off x="585788" y="4241800"/>
            <a:ext cx="6715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87668E6-97FF-4B1E-934A-9DE77DAF50D5}" type="datetime'Lith''u''''a''''''''''n''''i''a'">
              <a:rPr lang="en-GB" altLang="en-US" sz="1200" smtClean="0"/>
              <a:pPr marL="0" lvl="0" indent="0" algn="r">
                <a:spcBef>
                  <a:spcPct val="0"/>
                </a:spcBef>
                <a:spcAft>
                  <a:spcPct val="0"/>
                </a:spcAft>
                <a:buNone/>
              </a:pPr>
              <a:t>Lithuania</a:t>
            </a:fld>
            <a:endParaRPr lang="en-GB" sz="1200" noProof="0">
              <a:cs typeface="Inter" panose="020B0604020202020204" charset="0"/>
            </a:endParaRPr>
          </a:p>
        </p:txBody>
      </p:sp>
      <p:sp>
        <p:nvSpPr>
          <p:cNvPr id="76" name="Text Placeholder 2">
            <a:extLst>
              <a:ext uri="{FF2B5EF4-FFF2-40B4-BE49-F238E27FC236}">
                <a16:creationId xmlns:a16="http://schemas.microsoft.com/office/drawing/2014/main" id="{0DB992F3-0149-38A9-2AAA-5DB6F760E855}"/>
              </a:ext>
            </a:extLst>
          </p:cNvPr>
          <p:cNvSpPr>
            <a:spLocks noGrp="1"/>
          </p:cNvSpPr>
          <p:nvPr>
            <p:custDataLst>
              <p:tags r:id="rId30"/>
            </p:custDataLst>
          </p:nvPr>
        </p:nvSpPr>
        <p:spPr bwMode="auto">
          <a:xfrm>
            <a:off x="760413" y="4389438"/>
            <a:ext cx="4968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FDBF037-A23D-414B-AC38-5A480270D534}" type="datetime'''''''''''''''A''''''''u''''''''s''''''''''tr''''i''''a'">
              <a:rPr lang="en-GB" altLang="en-US" sz="1200" smtClean="0"/>
              <a:pPr marL="0" lvl="0" indent="0" algn="r">
                <a:spcBef>
                  <a:spcPct val="0"/>
                </a:spcBef>
                <a:spcAft>
                  <a:spcPct val="0"/>
                </a:spcAft>
                <a:buNone/>
              </a:pPr>
              <a:t>Austria</a:t>
            </a:fld>
            <a:endParaRPr lang="en-GB" sz="1200" noProof="0">
              <a:cs typeface="Inter" panose="020B0604020202020204" charset="0"/>
            </a:endParaRPr>
          </a:p>
        </p:txBody>
      </p:sp>
      <p:sp>
        <p:nvSpPr>
          <p:cNvPr id="78" name="Text Placeholder 2">
            <a:extLst>
              <a:ext uri="{FF2B5EF4-FFF2-40B4-BE49-F238E27FC236}">
                <a16:creationId xmlns:a16="http://schemas.microsoft.com/office/drawing/2014/main" id="{942D581D-BDEF-B943-E650-D98249E9A507}"/>
              </a:ext>
            </a:extLst>
          </p:cNvPr>
          <p:cNvSpPr>
            <a:spLocks noGrp="1"/>
          </p:cNvSpPr>
          <p:nvPr>
            <p:custDataLst>
              <p:tags r:id="rId31"/>
            </p:custDataLst>
          </p:nvPr>
        </p:nvSpPr>
        <p:spPr bwMode="auto">
          <a:xfrm>
            <a:off x="363538" y="4538663"/>
            <a:ext cx="893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777C244-2D8C-4B00-BA20-7EEC782274A5}" type="datetime'N''''''eth''''''e''''''''r''''''l''''a''''''''n''''''ds'''''">
              <a:rPr lang="en-GB" altLang="en-US" sz="1200" smtClean="0"/>
              <a:pPr marL="0" lvl="0" indent="0" algn="r">
                <a:spcBef>
                  <a:spcPct val="0"/>
                </a:spcBef>
                <a:spcAft>
                  <a:spcPct val="0"/>
                </a:spcAft>
                <a:buNone/>
              </a:pPr>
              <a:t>Netherlands</a:t>
            </a:fld>
            <a:endParaRPr lang="en-GB" sz="1200" noProof="0">
              <a:cs typeface="Inter" panose="020B0604020202020204" charset="0"/>
            </a:endParaRPr>
          </a:p>
        </p:txBody>
      </p:sp>
      <p:sp>
        <p:nvSpPr>
          <p:cNvPr id="79" name="Text Placeholder 2">
            <a:extLst>
              <a:ext uri="{FF2B5EF4-FFF2-40B4-BE49-F238E27FC236}">
                <a16:creationId xmlns:a16="http://schemas.microsoft.com/office/drawing/2014/main" id="{E538D093-441F-8311-F3FB-22CEFEB3C67D}"/>
              </a:ext>
            </a:extLst>
          </p:cNvPr>
          <p:cNvSpPr>
            <a:spLocks noGrp="1"/>
          </p:cNvSpPr>
          <p:nvPr>
            <p:custDataLst>
              <p:tags r:id="rId32"/>
            </p:custDataLst>
          </p:nvPr>
        </p:nvSpPr>
        <p:spPr bwMode="auto">
          <a:xfrm>
            <a:off x="673100" y="4686300"/>
            <a:ext cx="584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215F16D-F940-4131-BA8B-AA8272E49449}" type="datetime'''''''''''''''''B''''''e''''''''''''''''''l''g''''''''iu''m'''">
              <a:rPr lang="en-GB" altLang="en-US" sz="1200" smtClean="0"/>
              <a:pPr marL="0" lvl="0" indent="0" algn="r">
                <a:spcBef>
                  <a:spcPct val="0"/>
                </a:spcBef>
                <a:spcAft>
                  <a:spcPct val="0"/>
                </a:spcAft>
                <a:buNone/>
              </a:pPr>
              <a:t>Belgium</a:t>
            </a:fld>
            <a:endParaRPr lang="en-GB" sz="1200" noProof="0">
              <a:cs typeface="Inter" panose="020B0604020202020204" charset="0"/>
            </a:endParaRPr>
          </a:p>
        </p:txBody>
      </p:sp>
      <p:sp>
        <p:nvSpPr>
          <p:cNvPr id="80" name="Text Placeholder 2">
            <a:extLst>
              <a:ext uri="{FF2B5EF4-FFF2-40B4-BE49-F238E27FC236}">
                <a16:creationId xmlns:a16="http://schemas.microsoft.com/office/drawing/2014/main" id="{5270A1A3-596D-C414-085D-064638197ED0}"/>
              </a:ext>
            </a:extLst>
          </p:cNvPr>
          <p:cNvSpPr>
            <a:spLocks noGrp="1"/>
          </p:cNvSpPr>
          <p:nvPr>
            <p:custDataLst>
              <p:tags r:id="rId33"/>
            </p:custDataLst>
          </p:nvPr>
        </p:nvSpPr>
        <p:spPr bwMode="auto">
          <a:xfrm>
            <a:off x="744538" y="4833938"/>
            <a:ext cx="5127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08EDBA1-6BD8-4EBA-B4FA-1D8332C89D98}" type="datetime'I''''''''r''''''''''e''''''''''l''''''''''''a''''''''''n''''d'">
              <a:rPr lang="en-GB" altLang="en-US" sz="1200" smtClean="0"/>
              <a:pPr marL="0" lvl="0" indent="0" algn="r">
                <a:spcBef>
                  <a:spcPct val="0"/>
                </a:spcBef>
                <a:spcAft>
                  <a:spcPct val="0"/>
                </a:spcAft>
                <a:buNone/>
              </a:pPr>
              <a:t>Ireland</a:t>
            </a:fld>
            <a:endParaRPr lang="en-GB" sz="1200" noProof="0">
              <a:cs typeface="Inter" panose="020B0604020202020204" charset="0"/>
            </a:endParaRPr>
          </a:p>
        </p:txBody>
      </p:sp>
      <p:sp>
        <p:nvSpPr>
          <p:cNvPr id="81" name="Text Placeholder 2">
            <a:extLst>
              <a:ext uri="{FF2B5EF4-FFF2-40B4-BE49-F238E27FC236}">
                <a16:creationId xmlns:a16="http://schemas.microsoft.com/office/drawing/2014/main" id="{C012F70E-14ED-F1E0-50CF-80B42F80C3D1}"/>
              </a:ext>
            </a:extLst>
          </p:cNvPr>
          <p:cNvSpPr>
            <a:spLocks noGrp="1"/>
          </p:cNvSpPr>
          <p:nvPr>
            <p:custDataLst>
              <p:tags r:id="rId34"/>
            </p:custDataLst>
          </p:nvPr>
        </p:nvSpPr>
        <p:spPr bwMode="auto">
          <a:xfrm>
            <a:off x="658813" y="4981575"/>
            <a:ext cx="5984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5C1BB17-48AC-4041-94B1-21458BE1A6B6}" type="datetime'''S''''''''''we''d''''''''''''''''''''''''''''''en'''''''">
              <a:rPr lang="en-GB" altLang="en-US" sz="1200" smtClean="0"/>
              <a:pPr marL="0" lvl="0" indent="0" algn="r">
                <a:spcBef>
                  <a:spcPct val="0"/>
                </a:spcBef>
                <a:spcAft>
                  <a:spcPct val="0"/>
                </a:spcAft>
                <a:buNone/>
              </a:pPr>
              <a:t>Sweden</a:t>
            </a:fld>
            <a:endParaRPr lang="en-GB" sz="1200" noProof="0">
              <a:cs typeface="Inter" panose="020B0604020202020204" charset="0"/>
            </a:endParaRPr>
          </a:p>
        </p:txBody>
      </p:sp>
      <p:sp>
        <p:nvSpPr>
          <p:cNvPr id="82" name="Text Placeholder 2">
            <a:extLst>
              <a:ext uri="{FF2B5EF4-FFF2-40B4-BE49-F238E27FC236}">
                <a16:creationId xmlns:a16="http://schemas.microsoft.com/office/drawing/2014/main" id="{BE0B9358-4454-2128-A822-97EC8DC7817E}"/>
              </a:ext>
            </a:extLst>
          </p:cNvPr>
          <p:cNvSpPr>
            <a:spLocks noGrp="1"/>
          </p:cNvSpPr>
          <p:nvPr>
            <p:custDataLst>
              <p:tags r:id="rId35"/>
            </p:custDataLst>
          </p:nvPr>
        </p:nvSpPr>
        <p:spPr bwMode="auto">
          <a:xfrm>
            <a:off x="733425" y="5129213"/>
            <a:ext cx="5238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952DAC5-1346-4818-8A9C-CEEC9B1C87F9}" type="datetime'''''''P''''''''''o''l''''''''''and'">
              <a:rPr lang="en-GB" altLang="en-US" sz="1200" smtClean="0"/>
              <a:pPr marL="0" lvl="0" indent="0" algn="r">
                <a:spcBef>
                  <a:spcPct val="0"/>
                </a:spcBef>
                <a:spcAft>
                  <a:spcPct val="0"/>
                </a:spcAft>
                <a:buNone/>
              </a:pPr>
              <a:t>Poland</a:t>
            </a:fld>
            <a:endParaRPr lang="en-GB" sz="1200" noProof="0">
              <a:cs typeface="Inter" panose="020B0604020202020204" charset="0"/>
            </a:endParaRPr>
          </a:p>
        </p:txBody>
      </p:sp>
      <p:sp>
        <p:nvSpPr>
          <p:cNvPr id="85" name="Text Placeholder 2">
            <a:extLst>
              <a:ext uri="{FF2B5EF4-FFF2-40B4-BE49-F238E27FC236}">
                <a16:creationId xmlns:a16="http://schemas.microsoft.com/office/drawing/2014/main" id="{06D5FA7F-E1E3-66D5-7E67-3C9C28FB4536}"/>
              </a:ext>
            </a:extLst>
          </p:cNvPr>
          <p:cNvSpPr>
            <a:spLocks noGrp="1"/>
          </p:cNvSpPr>
          <p:nvPr>
            <p:custDataLst>
              <p:tags r:id="rId36"/>
            </p:custDataLst>
          </p:nvPr>
        </p:nvSpPr>
        <p:spPr bwMode="auto">
          <a:xfrm>
            <a:off x="684213" y="5276850"/>
            <a:ext cx="573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E14F3E-E014-42F8-AFE7-33241814BAEE}" type="datetime'''''''G''''''''''''''r''''''''ee''ce'''">
              <a:rPr lang="en-GB" altLang="en-US" sz="1200" smtClean="0"/>
              <a:pPr marL="0" lvl="0" indent="0" algn="r">
                <a:spcBef>
                  <a:spcPct val="0"/>
                </a:spcBef>
                <a:spcAft>
                  <a:spcPct val="0"/>
                </a:spcAft>
                <a:buNone/>
              </a:pPr>
              <a:t>Greece</a:t>
            </a:fld>
            <a:endParaRPr lang="en-GB" sz="1200" noProof="0">
              <a:cs typeface="Inter" panose="020B0604020202020204" charset="0"/>
            </a:endParaRPr>
          </a:p>
        </p:txBody>
      </p:sp>
      <p:sp>
        <p:nvSpPr>
          <p:cNvPr id="86" name="Text Placeholder 2">
            <a:extLst>
              <a:ext uri="{FF2B5EF4-FFF2-40B4-BE49-F238E27FC236}">
                <a16:creationId xmlns:a16="http://schemas.microsoft.com/office/drawing/2014/main" id="{4C1B1F84-3E9E-D301-3C36-17FCFCBBB5D4}"/>
              </a:ext>
            </a:extLst>
          </p:cNvPr>
          <p:cNvSpPr>
            <a:spLocks noGrp="1"/>
          </p:cNvSpPr>
          <p:nvPr>
            <p:custDataLst>
              <p:tags r:id="rId37"/>
            </p:custDataLst>
          </p:nvPr>
        </p:nvSpPr>
        <p:spPr bwMode="auto">
          <a:xfrm>
            <a:off x="582613" y="5424488"/>
            <a:ext cx="6746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FB7ABFB-05DF-47B9-AA1A-775DB84D3A40}" type="datetime'''''''''D''e''''''nm''''''a''''''''''''''''''''''rk'''''">
              <a:rPr lang="en-GB" altLang="en-US" sz="1200" smtClean="0"/>
              <a:pPr marL="0" lvl="0" indent="0" algn="r">
                <a:spcBef>
                  <a:spcPct val="0"/>
                </a:spcBef>
                <a:spcAft>
                  <a:spcPct val="0"/>
                </a:spcAft>
                <a:buNone/>
              </a:pPr>
              <a:t>Denmark</a:t>
            </a:fld>
            <a:endParaRPr lang="en-GB" sz="1200" noProof="0">
              <a:cs typeface="Inter" panose="020B0604020202020204" charset="0"/>
            </a:endParaRPr>
          </a:p>
        </p:txBody>
      </p:sp>
      <p:sp>
        <p:nvSpPr>
          <p:cNvPr id="87" name="Text Placeholder 2">
            <a:extLst>
              <a:ext uri="{FF2B5EF4-FFF2-40B4-BE49-F238E27FC236}">
                <a16:creationId xmlns:a16="http://schemas.microsoft.com/office/drawing/2014/main" id="{1F14D6AB-FF6E-E17D-A272-1C52D860AEA9}"/>
              </a:ext>
            </a:extLst>
          </p:cNvPr>
          <p:cNvSpPr>
            <a:spLocks noGrp="1"/>
          </p:cNvSpPr>
          <p:nvPr>
            <p:custDataLst>
              <p:tags r:id="rId38"/>
            </p:custDataLst>
          </p:nvPr>
        </p:nvSpPr>
        <p:spPr bwMode="auto">
          <a:xfrm>
            <a:off x="639763" y="5573713"/>
            <a:ext cx="6175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C8E21B-9E99-4E8E-94C7-6867E7E38A27}" type="datetime'''S''l''''''o''''''''''''''v''''e''''''''''n''i''''''''''a'">
              <a:rPr lang="en-GB" altLang="en-US" sz="1200" smtClean="0"/>
              <a:pPr marL="0" lvl="0" indent="0" algn="r">
                <a:spcBef>
                  <a:spcPct val="0"/>
                </a:spcBef>
                <a:spcAft>
                  <a:spcPct val="0"/>
                </a:spcAft>
                <a:buNone/>
              </a:pPr>
              <a:t>Slovenia</a:t>
            </a:fld>
            <a:endParaRPr lang="en-GB" sz="1200" noProof="0">
              <a:cs typeface="Inter" panose="020B0604020202020204" charset="0"/>
            </a:endParaRPr>
          </a:p>
        </p:txBody>
      </p:sp>
      <p:sp>
        <p:nvSpPr>
          <p:cNvPr id="89" name="Text Placeholder 2">
            <a:extLst>
              <a:ext uri="{FF2B5EF4-FFF2-40B4-BE49-F238E27FC236}">
                <a16:creationId xmlns:a16="http://schemas.microsoft.com/office/drawing/2014/main" id="{FB6FA0CD-C9B2-715B-0B8D-850B26EE469F}"/>
              </a:ext>
            </a:extLst>
          </p:cNvPr>
          <p:cNvSpPr>
            <a:spLocks noGrp="1"/>
          </p:cNvSpPr>
          <p:nvPr>
            <p:custDataLst>
              <p:tags r:id="rId39"/>
            </p:custDataLst>
          </p:nvPr>
        </p:nvSpPr>
        <p:spPr bwMode="auto">
          <a:xfrm>
            <a:off x="557213" y="5721350"/>
            <a:ext cx="7000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37B838E-6EC5-47B4-8BBB-F3458488DD77}" type="datetime'''G''''''''e''''''''''''''''r''ma''''''''''''ny'''''">
              <a:rPr lang="en-GB" altLang="en-US" sz="1200" smtClean="0"/>
              <a:pPr marL="0" lvl="0" indent="0" algn="r">
                <a:spcBef>
                  <a:spcPct val="0"/>
                </a:spcBef>
                <a:spcAft>
                  <a:spcPct val="0"/>
                </a:spcAft>
                <a:buNone/>
              </a:pPr>
              <a:t>Germany</a:t>
            </a:fld>
            <a:endParaRPr lang="en-GB" sz="1200" noProof="0">
              <a:cs typeface="Inter" panose="020B0604020202020204" charset="0"/>
            </a:endParaRPr>
          </a:p>
        </p:txBody>
      </p:sp>
      <p:sp>
        <p:nvSpPr>
          <p:cNvPr id="90" name="Text Placeholder 2">
            <a:extLst>
              <a:ext uri="{FF2B5EF4-FFF2-40B4-BE49-F238E27FC236}">
                <a16:creationId xmlns:a16="http://schemas.microsoft.com/office/drawing/2014/main" id="{B5FFF402-B2E9-1CCF-3248-A2A0EA7D4B4C}"/>
              </a:ext>
            </a:extLst>
          </p:cNvPr>
          <p:cNvSpPr>
            <a:spLocks noGrp="1"/>
          </p:cNvSpPr>
          <p:nvPr>
            <p:custDataLst>
              <p:tags r:id="rId40"/>
            </p:custDataLst>
          </p:nvPr>
        </p:nvSpPr>
        <p:spPr bwMode="auto">
          <a:xfrm>
            <a:off x="725488" y="5868988"/>
            <a:ext cx="5318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B32E5AA-FBB2-46E7-8D71-B6E384F26D8C}" type="datetime'''F''i''''''nl''''''''''''''a''''n''d'''">
              <a:rPr lang="en-GB" altLang="en-US" sz="1200" smtClean="0"/>
              <a:pPr marL="0" lvl="0" indent="0" algn="r">
                <a:spcBef>
                  <a:spcPct val="0"/>
                </a:spcBef>
                <a:spcAft>
                  <a:spcPct val="0"/>
                </a:spcAft>
                <a:buNone/>
              </a:pPr>
              <a:t>Finland</a:t>
            </a:fld>
            <a:endParaRPr lang="en-GB" sz="1200" noProof="0">
              <a:cs typeface="Inter" panose="020B0604020202020204" charset="0"/>
            </a:endParaRPr>
          </a:p>
        </p:txBody>
      </p:sp>
      <p:sp>
        <p:nvSpPr>
          <p:cNvPr id="64" name="Text Placeholder 2">
            <a:extLst>
              <a:ext uri="{FF2B5EF4-FFF2-40B4-BE49-F238E27FC236}">
                <a16:creationId xmlns:a16="http://schemas.microsoft.com/office/drawing/2014/main" id="{105B6ABA-1427-7BE8-41FF-61F3DD782CA0}"/>
              </a:ext>
            </a:extLst>
          </p:cNvPr>
          <p:cNvSpPr>
            <a:spLocks noGrp="1"/>
          </p:cNvSpPr>
          <p:nvPr>
            <p:custDataLst>
              <p:tags r:id="rId41"/>
            </p:custDataLst>
          </p:nvPr>
        </p:nvSpPr>
        <p:spPr bwMode="auto">
          <a:xfrm>
            <a:off x="825500" y="3503613"/>
            <a:ext cx="4318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17CA99C-E189-4F74-92CA-2C54BF7507F6}" type="datetime'''''''''''''''''''''Ma''''l''''''''''t''''''''''a'''''''''">
              <a:rPr lang="en-GB" altLang="en-US" sz="1200" smtClean="0"/>
              <a:pPr marL="0" lvl="0" indent="0" algn="r">
                <a:spcBef>
                  <a:spcPct val="0"/>
                </a:spcBef>
                <a:spcAft>
                  <a:spcPct val="0"/>
                </a:spcAft>
                <a:buNone/>
              </a:pPr>
              <a:t>Malta</a:t>
            </a:fld>
            <a:endParaRPr lang="en-GB" sz="1200" noProof="0">
              <a:cs typeface="Inter" panose="020B0604020202020204" charset="0"/>
            </a:endParaRPr>
          </a:p>
        </p:txBody>
      </p:sp>
      <p:sp>
        <p:nvSpPr>
          <p:cNvPr id="92" name="Rectangle 91">
            <a:extLst>
              <a:ext uri="{FF2B5EF4-FFF2-40B4-BE49-F238E27FC236}">
                <a16:creationId xmlns:a16="http://schemas.microsoft.com/office/drawing/2014/main" id="{E711D144-68FC-6677-5271-BCC4359879CA}"/>
              </a:ext>
            </a:extLst>
          </p:cNvPr>
          <p:cNvSpPr/>
          <p:nvPr>
            <p:custDataLst>
              <p:tags r:id="rId42"/>
            </p:custDataLst>
          </p:nvPr>
        </p:nvSpPr>
        <p:spPr bwMode="auto">
          <a:xfrm>
            <a:off x="1577975" y="6135688"/>
            <a:ext cx="214313" cy="160338"/>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3" name="Rectangle 92">
            <a:extLst>
              <a:ext uri="{FF2B5EF4-FFF2-40B4-BE49-F238E27FC236}">
                <a16:creationId xmlns:a16="http://schemas.microsoft.com/office/drawing/2014/main" id="{67EA5F5E-A3EA-2AC9-902E-7F0CC098B991}"/>
              </a:ext>
            </a:extLst>
          </p:cNvPr>
          <p:cNvSpPr/>
          <p:nvPr>
            <p:custDataLst>
              <p:tags r:id="rId43"/>
            </p:custDataLst>
          </p:nvPr>
        </p:nvSpPr>
        <p:spPr bwMode="auto">
          <a:xfrm>
            <a:off x="2738438" y="6135688"/>
            <a:ext cx="214313" cy="1603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94" name="Text Placeholder 2">
            <a:extLst>
              <a:ext uri="{FF2B5EF4-FFF2-40B4-BE49-F238E27FC236}">
                <a16:creationId xmlns:a16="http://schemas.microsoft.com/office/drawing/2014/main" id="{D8375EBF-F997-8416-4EE0-0D359E0B3172}"/>
              </a:ext>
            </a:extLst>
          </p:cNvPr>
          <p:cNvSpPr>
            <a:spLocks noGrp="1"/>
          </p:cNvSpPr>
          <p:nvPr>
            <p:custDataLst>
              <p:tags r:id="rId44"/>
            </p:custDataLst>
          </p:nvPr>
        </p:nvSpPr>
        <p:spPr bwMode="auto">
          <a:xfrm>
            <a:off x="1843088" y="6143625"/>
            <a:ext cx="793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111FC0E-5203-450D-B837-D369E869266A}" type="datetime'''''''''R''''e''''''''''s''''''i''d''e''''''n''t''''i''al'''''">
              <a:rPr lang="en-GB" altLang="en-US" sz="1200" smtClean="0"/>
              <a:pPr marL="0" lvl="0" indent="0">
                <a:spcBef>
                  <a:spcPct val="0"/>
                </a:spcBef>
                <a:spcAft>
                  <a:spcPct val="0"/>
                </a:spcAft>
                <a:buNone/>
              </a:pPr>
              <a:t>Residential</a:t>
            </a:fld>
            <a:endParaRPr lang="en-GB" sz="1200" noProof="0">
              <a:cs typeface="Inter" panose="020B0604020202020204" charset="0"/>
            </a:endParaRPr>
          </a:p>
        </p:txBody>
      </p:sp>
      <p:sp>
        <p:nvSpPr>
          <p:cNvPr id="95" name="Text Placeholder 2">
            <a:extLst>
              <a:ext uri="{FF2B5EF4-FFF2-40B4-BE49-F238E27FC236}">
                <a16:creationId xmlns:a16="http://schemas.microsoft.com/office/drawing/2014/main" id="{5FD3A0E0-0334-E96D-0624-CE378E882BE4}"/>
              </a:ext>
            </a:extLst>
          </p:cNvPr>
          <p:cNvSpPr>
            <a:spLocks noGrp="1"/>
          </p:cNvSpPr>
          <p:nvPr>
            <p:custDataLst>
              <p:tags r:id="rId45"/>
            </p:custDataLst>
          </p:nvPr>
        </p:nvSpPr>
        <p:spPr bwMode="auto">
          <a:xfrm>
            <a:off x="3003550" y="6143625"/>
            <a:ext cx="9175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GB" altLang="en-US" sz="1200">
                <a:cs typeface="Inter" panose="020B0604020202020204" charset="0"/>
              </a:rPr>
              <a:t>Commercial</a:t>
            </a:r>
            <a:endParaRPr lang="en-GB" sz="1200" noProof="0">
              <a:cs typeface="Inter" panose="020B0604020202020204" charset="0"/>
            </a:endParaRPr>
          </a:p>
        </p:txBody>
      </p:sp>
      <p:sp>
        <p:nvSpPr>
          <p:cNvPr id="98" name="TextBox 97">
            <a:extLst>
              <a:ext uri="{FF2B5EF4-FFF2-40B4-BE49-F238E27FC236}">
                <a16:creationId xmlns:a16="http://schemas.microsoft.com/office/drawing/2014/main" id="{0492569A-3BD1-3724-2BEB-21D451FD70C1}"/>
              </a:ext>
            </a:extLst>
          </p:cNvPr>
          <p:cNvSpPr txBox="1"/>
          <p:nvPr/>
        </p:nvSpPr>
        <p:spPr>
          <a:xfrm>
            <a:off x="329583" y="988219"/>
            <a:ext cx="4751388" cy="461963"/>
          </a:xfrm>
          <a:prstGeom prst="rect">
            <a:avLst/>
          </a:prstGeom>
          <a:noFill/>
        </p:spPr>
        <p:txBody>
          <a:bodyPr wrap="square">
            <a:spAutoFit/>
          </a:bodyPr>
          <a:lstStyle/>
          <a:p>
            <a:pPr algn="l" fontAlgn="base"/>
            <a:r>
              <a:rPr lang="en-GB" sz="1200" b="1">
                <a:solidFill>
                  <a:schemeClr val="tx2"/>
                </a:solidFill>
                <a:latin typeface="Century Gothic" panose="020B0502020202020204" pitchFamily="34" charset="0"/>
              </a:rPr>
              <a:t>Built floor area by residential / commercial, 2015</a:t>
            </a:r>
          </a:p>
          <a:p>
            <a:pPr fontAlgn="base"/>
            <a:r>
              <a:rPr lang="en-GB" sz="1200">
                <a:solidFill>
                  <a:schemeClr val="bg2">
                    <a:lumMod val="50000"/>
                  </a:schemeClr>
                </a:solidFill>
                <a:latin typeface="Century Gothic" panose="020B0502020202020204" pitchFamily="34" charset="0"/>
              </a:rPr>
              <a:t>% of total floor area</a:t>
            </a:r>
            <a:endParaRPr lang="en-GB" sz="1200">
              <a:solidFill>
                <a:schemeClr val="tx2"/>
              </a:solidFill>
              <a:latin typeface="Century Gothic" panose="020B0502020202020204" pitchFamily="34" charset="0"/>
            </a:endParaRPr>
          </a:p>
        </p:txBody>
      </p:sp>
      <p:cxnSp>
        <p:nvCxnSpPr>
          <p:cNvPr id="167" name="Straight Connector 166">
            <a:extLst>
              <a:ext uri="{FF2B5EF4-FFF2-40B4-BE49-F238E27FC236}">
                <a16:creationId xmlns:a16="http://schemas.microsoft.com/office/drawing/2014/main" id="{547118D0-C9DC-D914-A6B1-A9F186D7072E}"/>
              </a:ext>
            </a:extLst>
          </p:cNvPr>
          <p:cNvCxnSpPr>
            <a:cxnSpLocks/>
          </p:cNvCxnSpPr>
          <p:nvPr/>
        </p:nvCxnSpPr>
        <p:spPr>
          <a:xfrm>
            <a:off x="409534" y="1503363"/>
            <a:ext cx="38894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330548A-99F0-2900-F3E0-9B42CB5F9C1C}"/>
              </a:ext>
            </a:extLst>
          </p:cNvPr>
          <p:cNvSpPr/>
          <p:nvPr>
            <p:custDataLst>
              <p:tags r:id="rId46"/>
            </p:custDataLst>
          </p:nvPr>
        </p:nvSpPr>
        <p:spPr bwMode="auto">
          <a:xfrm>
            <a:off x="9009063" y="1881188"/>
            <a:ext cx="250825" cy="187325"/>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CD041394-BA19-F12C-D72F-E18339A9BD1E}"/>
              </a:ext>
            </a:extLst>
          </p:cNvPr>
          <p:cNvSpPr/>
          <p:nvPr>
            <p:custDataLst>
              <p:tags r:id="rId47"/>
            </p:custDataLst>
          </p:nvPr>
        </p:nvSpPr>
        <p:spPr bwMode="auto">
          <a:xfrm>
            <a:off x="9009063" y="2135188"/>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6" name="Rectangle 15">
            <a:extLst>
              <a:ext uri="{FF2B5EF4-FFF2-40B4-BE49-F238E27FC236}">
                <a16:creationId xmlns:a16="http://schemas.microsoft.com/office/drawing/2014/main" id="{060923FF-D20D-DE57-9381-AD4B80D997D6}"/>
              </a:ext>
            </a:extLst>
          </p:cNvPr>
          <p:cNvSpPr/>
          <p:nvPr>
            <p:custDataLst>
              <p:tags r:id="rId48"/>
            </p:custDataLst>
          </p:nvPr>
        </p:nvSpPr>
        <p:spPr bwMode="auto">
          <a:xfrm>
            <a:off x="9009063" y="2773363"/>
            <a:ext cx="250825" cy="187325"/>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18" name="Rectangle 17">
            <a:extLst>
              <a:ext uri="{FF2B5EF4-FFF2-40B4-BE49-F238E27FC236}">
                <a16:creationId xmlns:a16="http://schemas.microsoft.com/office/drawing/2014/main" id="{6669A959-4C74-70ED-3181-B92F1C1A423D}"/>
              </a:ext>
            </a:extLst>
          </p:cNvPr>
          <p:cNvSpPr/>
          <p:nvPr>
            <p:custDataLst>
              <p:tags r:id="rId49"/>
            </p:custDataLst>
          </p:nvPr>
        </p:nvSpPr>
        <p:spPr bwMode="auto">
          <a:xfrm>
            <a:off x="9009063" y="3411538"/>
            <a:ext cx="250825" cy="187325"/>
          </a:xfrm>
          <a:prstGeom prst="rect">
            <a:avLst/>
          </a:prstGeom>
          <a:solidFill>
            <a:schemeClr val="accent4"/>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3" name="Rectangle 32">
            <a:extLst>
              <a:ext uri="{FF2B5EF4-FFF2-40B4-BE49-F238E27FC236}">
                <a16:creationId xmlns:a16="http://schemas.microsoft.com/office/drawing/2014/main" id="{640B0536-715C-1DF1-8E46-F12662617CEB}"/>
              </a:ext>
            </a:extLst>
          </p:cNvPr>
          <p:cNvSpPr/>
          <p:nvPr>
            <p:custDataLst>
              <p:tags r:id="rId50"/>
            </p:custDataLst>
          </p:nvPr>
        </p:nvSpPr>
        <p:spPr bwMode="auto">
          <a:xfrm>
            <a:off x="9009063" y="4049713"/>
            <a:ext cx="250825" cy="187325"/>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CE94D4E6-98D6-5811-B944-8E78766DA277}"/>
              </a:ext>
            </a:extLst>
          </p:cNvPr>
          <p:cNvSpPr/>
          <p:nvPr>
            <p:custDataLst>
              <p:tags r:id="rId51"/>
            </p:custDataLst>
          </p:nvPr>
        </p:nvSpPr>
        <p:spPr bwMode="auto">
          <a:xfrm>
            <a:off x="9009063" y="4687888"/>
            <a:ext cx="250825" cy="187325"/>
          </a:xfrm>
          <a:prstGeom prst="rect">
            <a:avLst/>
          </a:prstGeom>
          <a:solidFill>
            <a:schemeClr val="accent6"/>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51" name="Rectangle 50">
            <a:extLst>
              <a:ext uri="{FF2B5EF4-FFF2-40B4-BE49-F238E27FC236}">
                <a16:creationId xmlns:a16="http://schemas.microsoft.com/office/drawing/2014/main" id="{704E675C-948E-2DF6-ABFC-69314FAC0D5A}"/>
              </a:ext>
            </a:extLst>
          </p:cNvPr>
          <p:cNvSpPr/>
          <p:nvPr>
            <p:custDataLst>
              <p:tags r:id="rId52"/>
            </p:custDataLst>
          </p:nvPr>
        </p:nvSpPr>
        <p:spPr bwMode="auto">
          <a:xfrm>
            <a:off x="9009063" y="5326063"/>
            <a:ext cx="250825" cy="187325"/>
          </a:xfrm>
          <a:prstGeom prst="rect">
            <a:avLst/>
          </a:prstGeom>
          <a:solidFill>
            <a:srgbClr val="00777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D5EE99"/>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400" err="1">
              <a:ln>
                <a:noFill/>
              </a:ln>
              <a:solidFill>
                <a:schemeClr val="tx1">
                  <a:lumMod val="85000"/>
                  <a:lumOff val="15000"/>
                </a:schemeClr>
              </a:solidFill>
              <a:latin typeface="Century Gothic" panose="020B0502020202020204" pitchFamily="34" charset="0"/>
            </a:endParaRPr>
          </a:p>
        </p:txBody>
      </p:sp>
      <p:sp>
        <p:nvSpPr>
          <p:cNvPr id="39" name="Text Placeholder 2">
            <a:extLst>
              <a:ext uri="{FF2B5EF4-FFF2-40B4-BE49-F238E27FC236}">
                <a16:creationId xmlns:a16="http://schemas.microsoft.com/office/drawing/2014/main" id="{B926D567-524F-4499-A030-E098F89DCD34}"/>
              </a:ext>
            </a:extLst>
          </p:cNvPr>
          <p:cNvSpPr>
            <a:spLocks noGrp="1"/>
          </p:cNvSpPr>
          <p:nvPr>
            <p:custDataLst>
              <p:tags r:id="rId53"/>
            </p:custDataLst>
          </p:nvPr>
        </p:nvSpPr>
        <p:spPr bwMode="auto">
          <a:xfrm>
            <a:off x="9310688" y="1892300"/>
            <a:ext cx="5969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4888AD0A-2F6E-44E0-813D-4469C4DFD31D}" type="datetime'''''''''O''''f''''''f''''''''''i''''''''''''''c''''''es'">
              <a:rPr kumimoji="0" lang="en-GB" altLang="en-US" sz="1400" b="1" i="0" u="none" strike="noStrike" kern="1200" cap="none" spc="0" normalizeH="0" baseline="0" noProof="0" smtClean="0">
                <a:ln>
                  <a:noFill/>
                </a:ln>
                <a:solidFill>
                  <a:schemeClr val="accent1"/>
                </a:solidFill>
                <a:effectLst/>
                <a:uLnTx/>
                <a:uFillTx/>
                <a:latin typeface="Century Gothic" panose="020B0502020202020204" pitchFamily="34" charset="0"/>
                <a:ea typeface="Verdana" panose="020B0604030504040204" pitchFamily="34" charset="0"/>
                <a:cs typeface="Inter" panose="020B0502030000000004" pitchFamily="34" charset="0"/>
              </a:rPr>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t>Offices</a:t>
            </a:fld>
            <a:endParaRPr kumimoji="0" lang="en-GB" altLang="en-US" sz="1400" b="1" i="0" u="none" strike="noStrike" kern="1200" cap="none" spc="0" normalizeH="0" baseline="0" noProof="0">
              <a:ln>
                <a:noFill/>
              </a:ln>
              <a:solidFill>
                <a:schemeClr val="accent1"/>
              </a:solidFill>
              <a:effectLst/>
              <a:uLnTx/>
              <a:uFillTx/>
              <a:latin typeface="Century Gothic" panose="020B0502020202020204" pitchFamily="34" charset="0"/>
              <a:ea typeface="Verdana" panose="020B0604030504040204" pitchFamily="34" charset="0"/>
              <a:cs typeface="Inter" panose="020B0502030000000004" pitchFamily="34" charset="0"/>
            </a:endParaRPr>
          </a:p>
        </p:txBody>
      </p:sp>
      <p:sp>
        <p:nvSpPr>
          <p:cNvPr id="41" name="Text Placeholder 2">
            <a:extLst>
              <a:ext uri="{FF2B5EF4-FFF2-40B4-BE49-F238E27FC236}">
                <a16:creationId xmlns:a16="http://schemas.microsoft.com/office/drawing/2014/main" id="{B926D567-524F-4499-A030-E098F89DCD34}"/>
              </a:ext>
            </a:extLst>
          </p:cNvPr>
          <p:cNvSpPr>
            <a:spLocks noGrp="1"/>
          </p:cNvSpPr>
          <p:nvPr>
            <p:custDataLst>
              <p:tags r:id="rId54"/>
            </p:custDataLst>
          </p:nvPr>
        </p:nvSpPr>
        <p:spPr bwMode="auto">
          <a:xfrm>
            <a:off x="9310688" y="2146300"/>
            <a:ext cx="865188" cy="576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9DD385D4-717E-4650-AAF9-9FE58AE25398}" type="datetime'''''E''duc''a''''''t''''i''''''''''''''o''''''n'''''''''">
              <a:rPr kumimoji="0" lang="en-GB" altLang="en-US" sz="1400" b="1" i="0" u="none" strike="noStrike" kern="1200" cap="none" spc="0" normalizeH="0" baseline="0" noProof="0" smtClean="0">
                <a:ln>
                  <a:noFill/>
                </a:ln>
                <a:solidFill>
                  <a:schemeClr val="accent2"/>
                </a:solidFill>
                <a:effectLst/>
                <a:uLnTx/>
                <a:uFillTx/>
                <a:cs typeface="Inter" panose="020B0604020202020204" charset="0"/>
              </a:rPr>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t>Education</a:t>
            </a:fld>
            <a:endParaRPr kumimoji="0" lang="en-GB" altLang="en-US" sz="1400" b="1" i="0" u="none" strike="noStrike" kern="1200" cap="none" spc="0" normalizeH="0" baseline="0" noProof="0">
              <a:ln>
                <a:noFill/>
              </a:ln>
              <a:solidFill>
                <a:schemeClr val="accent2"/>
              </a:solidFill>
              <a:effectLst/>
              <a:uLnTx/>
              <a:uFillTx/>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lang="en-GB" sz="1400" b="1">
              <a:solidFill>
                <a:schemeClr val="accent2"/>
              </a:solidFill>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kumimoji="0" lang="en-GB" sz="1400" b="1" i="0" u="none" strike="noStrike" kern="1200" cap="none" spc="0" normalizeH="0" baseline="0" noProof="0">
              <a:ln>
                <a:noFill/>
              </a:ln>
              <a:solidFill>
                <a:schemeClr val="accent2"/>
              </a:solidFill>
              <a:effectLst/>
              <a:uLnTx/>
              <a:uFillTx/>
              <a:cs typeface="Inter" panose="020B0604020202020204" charset="0"/>
            </a:endParaRPr>
          </a:p>
        </p:txBody>
      </p:sp>
      <p:sp>
        <p:nvSpPr>
          <p:cNvPr id="42" name="Text Placeholder 2">
            <a:extLst>
              <a:ext uri="{FF2B5EF4-FFF2-40B4-BE49-F238E27FC236}">
                <a16:creationId xmlns:a16="http://schemas.microsoft.com/office/drawing/2014/main" id="{B926D567-524F-4499-A030-E098F89DCD34}"/>
              </a:ext>
            </a:extLst>
          </p:cNvPr>
          <p:cNvSpPr>
            <a:spLocks noGrp="1"/>
          </p:cNvSpPr>
          <p:nvPr>
            <p:custDataLst>
              <p:tags r:id="rId55"/>
            </p:custDataLst>
          </p:nvPr>
        </p:nvSpPr>
        <p:spPr bwMode="auto">
          <a:xfrm>
            <a:off x="9310688" y="2784475"/>
            <a:ext cx="1758950" cy="576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F5C2CE49-A469-49D2-AA00-D67AB24CFE88}" type="datetime'Whole''s''''a''l''''e a''''''nd'''''''' r''etail'''''">
              <a:rPr kumimoji="0" lang="en-GB" altLang="en-US" sz="1400" b="1" i="0" u="none" strike="noStrike" kern="1200" cap="none" spc="0" normalizeH="0" baseline="0" noProof="0" smtClean="0">
                <a:ln>
                  <a:noFill/>
                </a:ln>
                <a:solidFill>
                  <a:schemeClr val="accent3"/>
                </a:solidFill>
                <a:effectLst/>
                <a:uLnTx/>
                <a:uFillTx/>
                <a:cs typeface="Inter" panose="020B0604020202020204" charset="0"/>
              </a:rPr>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t>Wholesale and retail</a:t>
            </a:fld>
            <a:endParaRPr kumimoji="0" lang="en-GB" altLang="en-US" sz="1400" b="1" i="0" u="none" strike="noStrike" kern="1200" cap="none" spc="0" normalizeH="0" baseline="0" noProof="0">
              <a:ln>
                <a:noFill/>
              </a:ln>
              <a:solidFill>
                <a:schemeClr val="accent3"/>
              </a:solidFill>
              <a:effectLst/>
              <a:uLnTx/>
              <a:uFillTx/>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lang="en-GB" sz="1400" b="1">
              <a:solidFill>
                <a:schemeClr val="accent3"/>
              </a:solidFill>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kumimoji="0" lang="en-GB" sz="1400" b="1" i="0" u="none" strike="noStrike" kern="1200" cap="none" spc="0" normalizeH="0" baseline="0" noProof="0">
              <a:ln>
                <a:noFill/>
              </a:ln>
              <a:solidFill>
                <a:schemeClr val="accent3"/>
              </a:solidFill>
              <a:effectLst/>
              <a:uLnTx/>
              <a:uFillTx/>
              <a:cs typeface="Inter" panose="020B0604020202020204" charset="0"/>
            </a:endParaRPr>
          </a:p>
        </p:txBody>
      </p:sp>
      <p:sp>
        <p:nvSpPr>
          <p:cNvPr id="43" name="Text Placeholder 2">
            <a:extLst>
              <a:ext uri="{FF2B5EF4-FFF2-40B4-BE49-F238E27FC236}">
                <a16:creationId xmlns:a16="http://schemas.microsoft.com/office/drawing/2014/main" id="{B926D567-524F-4499-A030-E098F89DCD34}"/>
              </a:ext>
            </a:extLst>
          </p:cNvPr>
          <p:cNvSpPr>
            <a:spLocks noGrp="1"/>
          </p:cNvSpPr>
          <p:nvPr>
            <p:custDataLst>
              <p:tags r:id="rId56"/>
            </p:custDataLst>
          </p:nvPr>
        </p:nvSpPr>
        <p:spPr bwMode="auto">
          <a:xfrm>
            <a:off x="9310688" y="3422650"/>
            <a:ext cx="1931988" cy="576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GB" altLang="en-US" sz="1400" b="1" i="0" u="none" strike="noStrike" kern="1200" cap="none" spc="0" normalizeH="0" baseline="0" noProof="0">
                <a:ln>
                  <a:noFill/>
                </a:ln>
                <a:solidFill>
                  <a:schemeClr val="accent4"/>
                </a:solidFill>
                <a:effectLst/>
                <a:uLnTx/>
                <a:uFillTx/>
                <a:cs typeface="Inter" panose="020B0604020202020204" charset="0"/>
              </a:rPr>
              <a:t>Warehouses </a:t>
            </a:r>
            <a:r>
              <a:rPr kumimoji="0" lang="en-GB" sz="1400" b="1" i="0" u="none" strike="noStrike" kern="1200" cap="none" spc="0" normalizeH="0" baseline="0" noProof="0">
                <a:ln>
                  <a:noFill/>
                </a:ln>
                <a:solidFill>
                  <a:schemeClr val="accent4"/>
                </a:solidFill>
                <a:effectLst/>
                <a:uLnTx/>
                <a:uFillTx/>
                <a:cs typeface="Inter" panose="020B0604020202020204" charset="0"/>
              </a:rPr>
              <a:t>and other</a:t>
            </a: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lang="en-GB" sz="1400" b="1">
              <a:solidFill>
                <a:schemeClr val="accent4"/>
              </a:solidFill>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GB" sz="1400" b="1" i="0" u="none" strike="noStrike" kern="1200" cap="none" spc="0" normalizeH="0" baseline="0" noProof="0">
                <a:ln>
                  <a:noFill/>
                </a:ln>
                <a:solidFill>
                  <a:schemeClr val="accent4"/>
                </a:solidFill>
                <a:effectLst/>
                <a:uLnTx/>
                <a:uFillTx/>
                <a:cs typeface="Inter" panose="020B0604020202020204" charset="0"/>
              </a:rPr>
              <a:t> </a:t>
            </a:r>
          </a:p>
        </p:txBody>
      </p:sp>
      <p:sp>
        <p:nvSpPr>
          <p:cNvPr id="44" name="Text Placeholder 2">
            <a:extLst>
              <a:ext uri="{FF2B5EF4-FFF2-40B4-BE49-F238E27FC236}">
                <a16:creationId xmlns:a16="http://schemas.microsoft.com/office/drawing/2014/main" id="{B926D567-524F-4499-A030-E098F89DCD34}"/>
              </a:ext>
            </a:extLst>
          </p:cNvPr>
          <p:cNvSpPr>
            <a:spLocks noGrp="1"/>
          </p:cNvSpPr>
          <p:nvPr>
            <p:custDataLst>
              <p:tags r:id="rId57"/>
            </p:custDataLst>
          </p:nvPr>
        </p:nvSpPr>
        <p:spPr bwMode="auto">
          <a:xfrm>
            <a:off x="9310688" y="4060825"/>
            <a:ext cx="1903413" cy="576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930BD7D7-8D9F-4C5B-A0C1-AF4FB2849D9C}" type="datetime'''H''ot''els'' ''and r''e''''s''t''''''a''u''ran''''t''''''s'">
              <a:rPr kumimoji="0" lang="en-GB" altLang="en-US" sz="1400" b="1" i="0" u="none" strike="noStrike" kern="1200" cap="none" spc="0" normalizeH="0" baseline="0" noProof="0" smtClean="0">
                <a:ln>
                  <a:noFill/>
                </a:ln>
                <a:solidFill>
                  <a:schemeClr val="accent5"/>
                </a:solidFill>
                <a:effectLst/>
                <a:uLnTx/>
                <a:uFillTx/>
                <a:cs typeface="Inter" panose="020B0604020202020204" charset="0"/>
              </a:rPr>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t>Hotels and restaurants</a:t>
            </a:fld>
            <a:endParaRPr kumimoji="0" lang="en-GB" altLang="en-US" sz="1400" b="1" i="0" u="none" strike="noStrike" kern="1200" cap="none" spc="0" normalizeH="0" baseline="0" noProof="0">
              <a:ln>
                <a:noFill/>
              </a:ln>
              <a:solidFill>
                <a:schemeClr val="accent5"/>
              </a:solidFill>
              <a:effectLst/>
              <a:uLnTx/>
              <a:uFillTx/>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lang="en-GB" sz="1400" b="1">
              <a:solidFill>
                <a:schemeClr val="accent5"/>
              </a:solidFill>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kumimoji="0" lang="en-GB" sz="1400" b="1" i="0" u="none" strike="noStrike" kern="1200" cap="none" spc="0" normalizeH="0" baseline="0" noProof="0">
              <a:ln>
                <a:noFill/>
              </a:ln>
              <a:solidFill>
                <a:schemeClr val="accent5"/>
              </a:solidFill>
              <a:effectLst/>
              <a:uLnTx/>
              <a:uFillTx/>
              <a:cs typeface="Inter" panose="020B0604020202020204" charset="0"/>
            </a:endParaRPr>
          </a:p>
        </p:txBody>
      </p:sp>
      <p:sp>
        <p:nvSpPr>
          <p:cNvPr id="45" name="Text Placeholder 2">
            <a:extLst>
              <a:ext uri="{FF2B5EF4-FFF2-40B4-BE49-F238E27FC236}">
                <a16:creationId xmlns:a16="http://schemas.microsoft.com/office/drawing/2014/main" id="{B926D567-524F-4499-A030-E098F89DCD34}"/>
              </a:ext>
            </a:extLst>
          </p:cNvPr>
          <p:cNvSpPr>
            <a:spLocks noGrp="1"/>
          </p:cNvSpPr>
          <p:nvPr>
            <p:custDataLst>
              <p:tags r:id="rId58"/>
            </p:custDataLst>
          </p:nvPr>
        </p:nvSpPr>
        <p:spPr bwMode="auto">
          <a:xfrm>
            <a:off x="9310688" y="4699000"/>
            <a:ext cx="958850" cy="576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A70E77AC-870A-487C-83DA-2C9644C5532C}" type="datetime'H''''ea''''''''''''l''''t''''''h''''c''''ar''''''''''''''''e'">
              <a:rPr kumimoji="0" lang="en-GB" altLang="en-US" sz="1400" b="1" i="0" u="none" strike="noStrike" kern="1200" cap="none" spc="0" normalizeH="0" baseline="0" noProof="0" smtClean="0">
                <a:ln>
                  <a:noFill/>
                </a:ln>
                <a:solidFill>
                  <a:schemeClr val="accent6"/>
                </a:solidFill>
                <a:effectLst/>
                <a:uLnTx/>
                <a:uFillTx/>
                <a:cs typeface="Inter" panose="020B0604020202020204" charset="0"/>
              </a:rPr>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t>Healthcare</a:t>
            </a:fld>
            <a:endParaRPr kumimoji="0" lang="en-GB" altLang="en-US" sz="1400" b="1" i="0" u="none" strike="noStrike" kern="1200" cap="none" spc="0" normalizeH="0" baseline="0" noProof="0">
              <a:ln>
                <a:noFill/>
              </a:ln>
              <a:solidFill>
                <a:schemeClr val="accent6"/>
              </a:solidFill>
              <a:effectLst/>
              <a:uLnTx/>
              <a:uFillTx/>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lang="en-GB" sz="1400" b="1">
              <a:solidFill>
                <a:schemeClr val="accent6"/>
              </a:solidFill>
              <a:cs typeface="Inter" panose="020B0604020202020204" charset="0"/>
            </a:endParaRPr>
          </a:p>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endParaRPr kumimoji="0" lang="en-GB" sz="1400" b="1" i="0" u="none" strike="noStrike" kern="1200" cap="none" spc="0" normalizeH="0" baseline="0" noProof="0">
              <a:ln>
                <a:noFill/>
              </a:ln>
              <a:solidFill>
                <a:schemeClr val="accent6"/>
              </a:solidFill>
              <a:effectLst/>
              <a:uLnTx/>
              <a:uFillTx/>
              <a:cs typeface="Inter" panose="020B0604020202020204" charset="0"/>
            </a:endParaRPr>
          </a:p>
        </p:txBody>
      </p:sp>
      <p:sp>
        <p:nvSpPr>
          <p:cNvPr id="46" name="Text Placeholder 2">
            <a:extLst>
              <a:ext uri="{FF2B5EF4-FFF2-40B4-BE49-F238E27FC236}">
                <a16:creationId xmlns:a16="http://schemas.microsoft.com/office/drawing/2014/main" id="{B926D567-524F-4499-A030-E098F89DCD34}"/>
              </a:ext>
            </a:extLst>
          </p:cNvPr>
          <p:cNvSpPr>
            <a:spLocks noGrp="1"/>
          </p:cNvSpPr>
          <p:nvPr>
            <p:custDataLst>
              <p:tags r:id="rId59"/>
            </p:custDataLst>
          </p:nvPr>
        </p:nvSpPr>
        <p:spPr bwMode="auto">
          <a:xfrm>
            <a:off x="9310688" y="5337175"/>
            <a:ext cx="1803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Century Gothic" panose="020B0502020202020204" pitchFamily="34" charset="0"/>
                <a:ea typeface="Verdana" panose="020B0604030504040204" pitchFamily="34" charset="0"/>
                <a:cs typeface="Inter" panose="020B0502030000000004" pitchFamily="34" charset="0"/>
              </a:defRPr>
            </a:lvl1pPr>
            <a:lvl2pPr marL="36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2pPr>
            <a:lvl3pPr marL="54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3pPr>
            <a:lvl4pPr marL="720000" indent="-180000" algn="l" defTabSz="914400" rtl="0" eaLnBrk="1" latinLnBrk="0" hangingPunct="1">
              <a:lnSpc>
                <a:spcPct val="90000"/>
              </a:lnSpc>
              <a:spcBef>
                <a:spcPts val="500"/>
              </a:spcBef>
              <a:buFont typeface="Lato" panose="020F0502020204030203"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4pPr>
            <a:lvl5pPr marL="90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Verdana" panose="020B0604030504040204" pitchFamily="34" charset="0"/>
                <a:cs typeface="Inter" panose="020B050203000000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E419D62C-5162-4F2B-9C43-F186453FE045}" type="datetime'S''p''''''or''ts''''/e''n''ter''''''ta''i''n''m''''e''nt'''''">
              <a:rPr kumimoji="0" lang="en-GB" altLang="en-US" sz="1400" b="1" i="0" u="none" strike="noStrike" kern="1200" cap="none" spc="0" normalizeH="0" baseline="0" noProof="0" smtClean="0">
                <a:ln>
                  <a:noFill/>
                </a:ln>
                <a:solidFill>
                  <a:srgbClr val="007770"/>
                </a:solidFill>
                <a:effectLst/>
                <a:uLnTx/>
                <a:uFillTx/>
                <a:cs typeface="Inter" panose="020B0604020202020204" charset="0"/>
              </a:rPr>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t>Sports/entertainment</a:t>
            </a:fld>
            <a:endParaRPr kumimoji="0" lang="en-GB" sz="1400" b="1" i="0" u="none" strike="noStrike" kern="1200" cap="none" spc="0" normalizeH="0" baseline="0" noProof="0">
              <a:ln>
                <a:noFill/>
              </a:ln>
              <a:solidFill>
                <a:srgbClr val="007770"/>
              </a:solidFill>
              <a:effectLst/>
              <a:uLnTx/>
              <a:uFillTx/>
              <a:cs typeface="Inter" panose="020B0604020202020204" charset="0"/>
            </a:endParaRPr>
          </a:p>
        </p:txBody>
      </p:sp>
      <p:sp>
        <p:nvSpPr>
          <p:cNvPr id="117" name="TextBox 116">
            <a:extLst>
              <a:ext uri="{FF2B5EF4-FFF2-40B4-BE49-F238E27FC236}">
                <a16:creationId xmlns:a16="http://schemas.microsoft.com/office/drawing/2014/main" id="{021E3FE1-19A9-4E34-5957-2B05C9F684E4}"/>
              </a:ext>
            </a:extLst>
          </p:cNvPr>
          <p:cNvSpPr txBox="1"/>
          <p:nvPr/>
        </p:nvSpPr>
        <p:spPr>
          <a:xfrm>
            <a:off x="9332663" y="2365382"/>
            <a:ext cx="220846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Schools, universities, research labs </a:t>
            </a:r>
          </a:p>
        </p:txBody>
      </p:sp>
      <p:sp>
        <p:nvSpPr>
          <p:cNvPr id="118" name="TextBox 117">
            <a:extLst>
              <a:ext uri="{FF2B5EF4-FFF2-40B4-BE49-F238E27FC236}">
                <a16:creationId xmlns:a16="http://schemas.microsoft.com/office/drawing/2014/main" id="{FF32A95A-420C-B7A0-F972-70FD07B9CE05}"/>
              </a:ext>
            </a:extLst>
          </p:cNvPr>
          <p:cNvSpPr txBox="1"/>
          <p:nvPr/>
        </p:nvSpPr>
        <p:spPr>
          <a:xfrm>
            <a:off x="9332535" y="4937480"/>
            <a:ext cx="1765711"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Hospitals, care homes</a:t>
            </a:r>
          </a:p>
        </p:txBody>
      </p:sp>
      <p:sp>
        <p:nvSpPr>
          <p:cNvPr id="120" name="TextBox 119">
            <a:extLst>
              <a:ext uri="{FF2B5EF4-FFF2-40B4-BE49-F238E27FC236}">
                <a16:creationId xmlns:a16="http://schemas.microsoft.com/office/drawing/2014/main" id="{8FB3FFA5-2548-E696-8DD8-AE9EF3C73F60}"/>
              </a:ext>
            </a:extLst>
          </p:cNvPr>
          <p:cNvSpPr txBox="1"/>
          <p:nvPr/>
        </p:nvSpPr>
        <p:spPr>
          <a:xfrm>
            <a:off x="9345028" y="3012891"/>
            <a:ext cx="2286585"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Incl. Shops, hairdressers, service stations, food shops</a:t>
            </a:r>
          </a:p>
        </p:txBody>
      </p:sp>
      <p:sp>
        <p:nvSpPr>
          <p:cNvPr id="121" name="TextBox 120">
            <a:extLst>
              <a:ext uri="{FF2B5EF4-FFF2-40B4-BE49-F238E27FC236}">
                <a16:creationId xmlns:a16="http://schemas.microsoft.com/office/drawing/2014/main" id="{C347942F-2EEA-3F9E-32C3-138FF42786A9}"/>
              </a:ext>
            </a:extLst>
          </p:cNvPr>
          <p:cNvSpPr txBox="1"/>
          <p:nvPr/>
        </p:nvSpPr>
        <p:spPr>
          <a:xfrm>
            <a:off x="9345027" y="5572496"/>
            <a:ext cx="2595291"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Gyms, leisure centres, swimming pools</a:t>
            </a:r>
          </a:p>
        </p:txBody>
      </p:sp>
      <p:sp>
        <p:nvSpPr>
          <p:cNvPr id="122" name="TextBox 121">
            <a:extLst>
              <a:ext uri="{FF2B5EF4-FFF2-40B4-BE49-F238E27FC236}">
                <a16:creationId xmlns:a16="http://schemas.microsoft.com/office/drawing/2014/main" id="{9AF4DCCB-B520-7175-6659-CCC66FF78A3C}"/>
              </a:ext>
            </a:extLst>
          </p:cNvPr>
          <p:cNvSpPr txBox="1"/>
          <p:nvPr/>
        </p:nvSpPr>
        <p:spPr>
          <a:xfrm>
            <a:off x="9332662" y="4282913"/>
            <a:ext cx="249579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Incl. cafes, pubs, canteens in businesses </a:t>
            </a:r>
          </a:p>
        </p:txBody>
      </p:sp>
      <p:sp>
        <p:nvSpPr>
          <p:cNvPr id="130" name="TextBox 129">
            <a:extLst>
              <a:ext uri="{FF2B5EF4-FFF2-40B4-BE49-F238E27FC236}">
                <a16:creationId xmlns:a16="http://schemas.microsoft.com/office/drawing/2014/main" id="{8165CDE5-DBDF-A80B-17F2-867432D3A553}"/>
              </a:ext>
            </a:extLst>
          </p:cNvPr>
          <p:cNvSpPr txBox="1"/>
          <p:nvPr/>
        </p:nvSpPr>
        <p:spPr>
          <a:xfrm>
            <a:off x="9310687" y="3648880"/>
            <a:ext cx="2320925"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Incl. transportation and garages, agricultural buildings </a:t>
            </a:r>
          </a:p>
        </p:txBody>
      </p:sp>
    </p:spTree>
    <p:extLst>
      <p:ext uri="{BB962C8B-B14F-4D97-AF65-F5344CB8AC3E}">
        <p14:creationId xmlns:p14="http://schemas.microsoft.com/office/powerpoint/2010/main" val="303964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5E4A231-8B63-A227-92FA-C5D922B8EC78}"/>
              </a:ext>
            </a:extLst>
          </p:cNvPr>
          <p:cNvGraphicFramePr>
            <a:graphicFrameLocks noChangeAspect="1"/>
          </p:cNvGraphicFramePr>
          <p:nvPr>
            <p:custDataLst>
              <p:tags r:id="rId1"/>
            </p:custDataLst>
            <p:extLst>
              <p:ext uri="{D42A27DB-BD31-4B8C-83A1-F6EECF244321}">
                <p14:modId xmlns:p14="http://schemas.microsoft.com/office/powerpoint/2010/main" val="369209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B5E4A231-8B63-A227-92FA-C5D922B8EC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F6D5ED40-2E2B-39FA-5C81-AF6911A160A1}"/>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C0793ADF-C08C-0B6C-E06E-CA0F80A425A1}"/>
              </a:ext>
            </a:extLst>
          </p:cNvPr>
          <p:cNvSpPr>
            <a:spLocks noGrp="1"/>
          </p:cNvSpPr>
          <p:nvPr>
            <p:ph type="sldNum" sz="quarter" idx="12"/>
          </p:nvPr>
        </p:nvSpPr>
        <p:spPr/>
        <p:txBody>
          <a:bodyPr/>
          <a:lstStyle/>
          <a:p>
            <a:fld id="{ABB6D191-819E-455F-BC39-F2381519C0C1}" type="slidenum">
              <a:rPr lang="en-US" noProof="0" smtClean="0"/>
              <a:t>8</a:t>
            </a:fld>
            <a:endParaRPr lang="en-US" noProof="0"/>
          </a:p>
        </p:txBody>
      </p:sp>
      <p:sp>
        <p:nvSpPr>
          <p:cNvPr id="4" name="Title 3">
            <a:extLst>
              <a:ext uri="{FF2B5EF4-FFF2-40B4-BE49-F238E27FC236}">
                <a16:creationId xmlns:a16="http://schemas.microsoft.com/office/drawing/2014/main" id="{96EAE534-661A-4C7D-7B31-5C800A2A9FF6}"/>
              </a:ext>
            </a:extLst>
          </p:cNvPr>
          <p:cNvSpPr>
            <a:spLocks noGrp="1"/>
          </p:cNvSpPr>
          <p:nvPr>
            <p:ph type="ctrTitle"/>
          </p:nvPr>
        </p:nvSpPr>
        <p:spPr>
          <a:xfrm>
            <a:off x="885668" y="1689100"/>
            <a:ext cx="8858407" cy="2389964"/>
          </a:xfrm>
        </p:spPr>
        <p:txBody>
          <a:bodyPr vert="horz"/>
          <a:lstStyle/>
          <a:p>
            <a:r>
              <a:rPr lang="en-GB" dirty="0"/>
              <a:t>Section A: Decarbonising the energy used to operate buildings</a:t>
            </a:r>
          </a:p>
        </p:txBody>
      </p:sp>
    </p:spTree>
    <p:extLst>
      <p:ext uri="{BB962C8B-B14F-4D97-AF65-F5344CB8AC3E}">
        <p14:creationId xmlns:p14="http://schemas.microsoft.com/office/powerpoint/2010/main" val="218097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E64BEAA-164E-4ED7-BB0A-FC92FB262A20}"/>
              </a:ext>
            </a:extLst>
          </p:cNvPr>
          <p:cNvGraphicFramePr>
            <a:graphicFrameLocks noChangeAspect="1"/>
          </p:cNvGraphicFramePr>
          <p:nvPr>
            <p:custDataLst>
              <p:tags r:id="rId1"/>
            </p:custDataLst>
            <p:extLst>
              <p:ext uri="{D42A27DB-BD31-4B8C-83A1-F6EECF244321}">
                <p14:modId xmlns:p14="http://schemas.microsoft.com/office/powerpoint/2010/main" val="184614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7E64BEAA-164E-4ED7-BB0A-FC92FB262A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2ADDCEE0-24C5-8D22-2692-B39FD6443381}"/>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8B0B2E65-E5AC-3918-1A12-1C181A275E68}"/>
              </a:ext>
            </a:extLst>
          </p:cNvPr>
          <p:cNvSpPr>
            <a:spLocks noGrp="1"/>
          </p:cNvSpPr>
          <p:nvPr>
            <p:ph type="sldNum" sz="quarter" idx="12"/>
          </p:nvPr>
        </p:nvSpPr>
        <p:spPr/>
        <p:txBody>
          <a:bodyPr/>
          <a:lstStyle/>
          <a:p>
            <a:fld id="{ABB6D191-819E-455F-BC39-F2381519C0C1}" type="slidenum">
              <a:rPr lang="en-US" noProof="0" smtClean="0"/>
              <a:t>9</a:t>
            </a:fld>
            <a:endParaRPr lang="en-US" noProof="0"/>
          </a:p>
        </p:txBody>
      </p:sp>
      <p:sp>
        <p:nvSpPr>
          <p:cNvPr id="4" name="Title 3">
            <a:extLst>
              <a:ext uri="{FF2B5EF4-FFF2-40B4-BE49-F238E27FC236}">
                <a16:creationId xmlns:a16="http://schemas.microsoft.com/office/drawing/2014/main" id="{CC3E0F67-8EBB-72B4-64DC-3A2A7FF7337D}"/>
              </a:ext>
            </a:extLst>
          </p:cNvPr>
          <p:cNvSpPr>
            <a:spLocks noGrp="1"/>
          </p:cNvSpPr>
          <p:nvPr>
            <p:ph type="ctrTitle"/>
          </p:nvPr>
        </p:nvSpPr>
        <p:spPr/>
        <p:txBody>
          <a:bodyPr vert="horz"/>
          <a:lstStyle/>
          <a:p>
            <a:r>
              <a:rPr lang="en-GB"/>
              <a:t>Heating </a:t>
            </a:r>
          </a:p>
        </p:txBody>
      </p:sp>
    </p:spTree>
    <p:extLst>
      <p:ext uri="{BB962C8B-B14F-4D97-AF65-F5344CB8AC3E}">
        <p14:creationId xmlns:p14="http://schemas.microsoft.com/office/powerpoint/2010/main" val="3653429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5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8&quot;&gt;&lt;elem m_fUsage=&quot;1.43328694129366485122E+00&quot;&gt;&lt;m_msothmcolidx val=&quot;0&quot;/&gt;&lt;m_rgb r=&quot;EA&quot; g=&quot;94&quot; b=&quot;13&quot;/&gt;&lt;/elem&gt;&lt;elem m_fUsage=&quot;1.12193100000000001160E+00&quot;&gt;&lt;m_msothmcolidx val=&quot;0&quot;/&gt;&lt;m_rgb r=&quot;DD&quot; g=&quot;63&quot; b=&quot;21&quot;/&gt;&lt;/elem&gt;&lt;elem m_fUsage=&quot;1.00000000000000000000E+00&quot;&gt;&lt;m_msothmcolidx val=&quot;0&quot;/&gt;&lt;m_rgb r=&quot;CE&quot; g=&quot;B0&quot; b=&quot;97&quot;/&gt;&lt;/elem&gt;&lt;elem m_fUsage=&quot;9.00000000000000022204E-01&quot;&gt;&lt;m_msothmcolidx val=&quot;0&quot;/&gt;&lt;m_rgb r=&quot;85&quot; g=&quot;7A&quot; b=&quot;6B&quot;/&gt;&lt;/elem&gt;&lt;elem m_fUsage=&quot;8.10000000000000053291E-01&quot;&gt;&lt;m_msothmcolidx val=&quot;0&quot;/&gt;&lt;m_rgb r=&quot;5F&quot; g=&quot;2D&quot; b=&quot;32&quot;/&gt;&lt;/elem&gt;&lt;elem m_fUsage=&quot;6.62489036190000102344E-01&quot;&gt;&lt;m_msothmcolidx val=&quot;0&quot;/&gt;&lt;m_rgb r=&quot;C2&quot; g=&quot;58&quot; b=&quot;4E&quot;/&gt;&lt;/elem&gt;&lt;elem m_fUsage=&quot;6.56100000000000127542E-01&quot;&gt;&lt;m_msothmcolidx val=&quot;0&quot;/&gt;&lt;m_rgb r=&quot;ED&quot; g=&quot;BB&quot; b=&quot;00&quot;/&gt;&lt;/elem&gt;&lt;elem m_fUsage=&quot;4.78296900000000135833E-01&quot;&gt;&lt;m_msothmcolidx val=&quot;0&quot;/&gt;&lt;m_rgb r=&quot;DF&quot; g=&quot;7B&quot; b=&quot;21&quot;/&gt;&lt;/elem&gt;&lt;elem m_fUsage=&quot;4.30467210000000155556E-01&quot;&gt;&lt;m_msothmcolidx val=&quot;0&quot;/&gt;&lt;m_rgb r=&quot;AB&quot; g=&quot;9C&quot; b=&quot;19&quot;/&gt;&lt;/elem&gt;&lt;elem m_fUsage=&quot;2.82429536481000165171E-01&quot;&gt;&lt;m_msothmcolidx val=&quot;0&quot;/&gt;&lt;m_rgb r=&quot;C5&quot; g=&quot;62&quot; b=&quot;50&quot;/&gt;&lt;/elem&gt;&lt;elem m_fUsage=&quot;2.56661826357868549930E-01&quot;&gt;&lt;m_msothmcolidx val=&quot;0&quot;/&gt;&lt;m_rgb r=&quot;03&quot; g=&quot;A3&quot; b=&quot;7E&quot;/&gt;&lt;/elem&gt;&lt;elem m_fUsage=&quot;2.54186582832900132001E-01&quot;&gt;&lt;m_msothmcolidx val=&quot;0&quot;/&gt;&lt;m_rgb r=&quot;E5&quot; g=&quot;7F&quot; b=&quot;80&quot;/&gt;&lt;/elem&gt;&lt;elem m_fUsage=&quot;2.28767924549610118801E-01&quot;&gt;&lt;m_msothmcolidx val=&quot;0&quot;/&gt;&lt;m_rgb r=&quot;E0&quot; g=&quot;67&quot; b=&quot;5D&quot;/&gt;&lt;/elem&gt;&lt;elem m_fUsage=&quot;2.05891132094649098594E-01&quot;&gt;&lt;m_msothmcolidx val=&quot;0&quot;/&gt;&lt;m_rgb r=&quot;EB&quot; g=&quot;48&quot; b=&quot;4F&quot;/&gt;&lt;/elem&gt;&lt;elem m_fUsage=&quot;1.85302018885184188735E-01&quot;&gt;&lt;m_msothmcolidx val=&quot;0&quot;/&gt;&lt;m_rgb r=&quot;A8&quot; g=&quot;31&quot; b=&quot;38&quot;/&gt;&lt;/elem&gt;&lt;elem m_fUsage=&quot;1.09418989131512434110E-01&quot;&gt;&lt;m_msothmcolidx val=&quot;0&quot;/&gt;&lt;m_rgb r=&quot;E7&quot; g=&quot;AD&quot; b=&quot;B1&quot;/&gt;&lt;/elem&gt;&lt;elem m_fUsage=&quot;9.84770902183611934744E-02&quot;&gt;&lt;m_msothmcolidx val=&quot;0&quot;/&gt;&lt;m_rgb r=&quot;F5&quot; g=&quot;DD&quot; b=&quot;DE&quot;/&gt;&lt;/elem&gt;&lt;elem m_fUsage=&quot;8.86293811965250810658E-02&quot;&gt;&lt;m_msothmcolidx val=&quot;0&quot;/&gt;&lt;m_rgb r=&quot;00&quot; g=&quot;B1&quot; b=&quot;56&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8.XcytCnUUYHE0bTQGKQm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MdeqC5wGLjLFfpOAJvwf4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CMJGEOrmYylcIvoPk8Kl1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W6LuBDOzcUai_Ad_4V4Dy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efamk3h0xkYX3tM0dg0r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BppjQsDFymEjbhZqrSbfl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kdjmLTqzcVn38YpXoEOWe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UANv_jIfqo2tz_nKkBqBS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8GBy0sAIrOxiJZSmiABuO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l8IgsC4aWZU60CqY4SGd1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m.l.IlyYmysFf4l0FVJen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6cJbvYlQCt3Dl2Nt6Qf7h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cdhIi0S9qYtNM_5_r50sS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zAyEqbqyx0mamZMGVhYQh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8g5MoQTIHGsVytyB6TBiGw"/>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aAkOa.VcKKpN3fUd05c25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nyM4a4APe9J0lCYe8vFLW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XP9enijXbfKGVYi_XJhtV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IVW5T4UmrpsDIZ3947auZ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if_pkYixGD2WyTagpi.hL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wBnGdq1kaSPA1rAgi_BDZA"/>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NQh7hjnQsWOWIuQkqAwPs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AWMz9q3w5ciXK7rTfIbw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6nI.DoKhJXjZpoBrVFui0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QNA7jVLFywy48Tx0q1Ozq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xs4gFtgHKj3fVLMyr8Wfq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jCXtmrLmr4anou0qex_XfQ"/>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A5KjlH6ikLhcX5qIX1wY1w"/>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b9n4EFMs7Hmdx0ZBe8wD.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EjT5W2kD3TaGNBzsOMVVo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P4Erc8DUL.pASisvSfwYD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RJQF1uqQ79f_AYb9Wbqfcw"/>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Qc8qYJcYIfOwvCtFwc.y.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YR2aRVpc2CKiUZxSdOKQt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WrKQTHjp12lFojDXJxu2S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pWeqmUoH_10kHWgDziykH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UL8SMCqFUeqeKfcVNnuPd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jPkxj1jRqnYBK8qY2rRQv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jQKDjRC9ZiuAC8MIv.y3A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ss4PRX9u.EaSR3VVgkXf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ydcfKNavVmAdXW3WxkbJg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nPUuBwaYvdyPOD9kooQp0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7OJ8DHc2s7qOlh2.dz6pz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L0cASQOY5q_Sq.s_Yb9mE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OCJkTqePRDm9uOhNpqvQ8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bz3qebjZV37R7YqLYlflBw"/>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BMeFjcFTjkhKTRQEK27kL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czlmG3GXGc0k1aPPuEOoC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lUi2JnC5zCHOnVvlI46_fg"/>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k69F91jky3rsCl_rA741B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EyazCyDeKP6zgOeSMrwzvw"/>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GpZ7XkKbC6IXtDw.Znp4X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90rVJ7KY0C48eX2X8EOC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Aos9c6pW8wrPZgCUh7rY0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RDlSbJ4O9ZiAWwLquii_h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xYQYj18eLLUdcnJrzqw3u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FmrusZEbLbvPtywGMYMuN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I0Ma7Vohwxa.3WWMpH59vQ"/>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q1tgaURJcljfr6GH3g894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nG4gHZ.9RLq52ZcPrixZ.w"/>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wL6ONI.pF0kwe6u1xjxYy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wZacaj9AvARayQuvHf7Ei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sh1qURbvFUa35bmQC72U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Y3mIoP5pgS3g1s3dzKBtjg"/>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OwhjsT2KuxzaYhd_TRrWP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nDMwNoK.Boc4EGIgQBV7i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zrJEQQ19v4YB4u6fdPU8v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6UWz8gQSzvGCGBZuue9y0g"/>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zUPcvW5__PqSgOSeDIpuog"/>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vthJjZ07PWplQSDJtKJed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DlTJUqOdI_82QeL5iLb4D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pBO.t64Oz51_3OzilUZ1Fg"/>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SQIjLTn2JM7cOJ.NEgPUPw"/>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9.mbu3boDYg1mMi8xCJmg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YIWP3bmgMHKeQyVuQ9YfL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d__KMFE8tNqUNZP5bUTIM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7gbf6MHzaGdBL6oUxqyke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WLgMys2jaUJPs5DE8wqT2A"/>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_GbUo_Jr7QW..DFFhCMgX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ieJgMhBJ0FG8Ur7A7tYdk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4gjxPbA3zE9_.wFMjOdgN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ASWBrmOEm_cZgA4SEA2YL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H.kApXu6MVxfFG0EVLPG1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nenBe2MvOxkXzFYxGkC1H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nH_lHZB1xSe6FZAVMM4vGQ"/>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AfRKGH6HeFBKPV1t3.fem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KyYRv7ZXhGtf2BEKz8iJTQ"/>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dIk42lSI07wFnxJu59f.l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pblK9tADcnMWNbdttwcTo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ONVFWqeLznEQoi.5lqAXg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qts6BYCVpAGd4f.NcSFe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1wv_6UcQ_2zchvnuio8fHg"/>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cLZzSLef93in7NuQVnLqvQ"/>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M5EOgx1vDAIIfO0WdkeEc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ByNeaZr89cFWd9zL0rW2s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3KdTYGLMHvmVdOdSetB_p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e9B38AxG58MooE1JEOJwK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khBromygc_fNkL7ZFQ8IX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S3P006gq6CCy0Vc8o2U8Z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ZRSfmXza4j1V6Jv8cHu56w"/>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Wh7J2AxqIhyqnMQyOQA1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Qh4ghDuexAQp_63VLGAj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ObTANxvxB2Go6tkww00eeQ"/>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ONzuGD0T8PUPuC4Py6RZm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DwJEZNCP2Bp9PNrz9Svu9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V2BJ8xQy.Du9JX7ceUwhYg"/>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vCGxrzLqjo7KV6JYlIPqO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lnNXBCJg64wuSCuHEN317g"/>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oCqS3JU4D9gdQDE_7D.6Lg"/>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wXPQmxQB9vhgGyYk9rT1eQ"/>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lI.9RM70Go3cw54tLUs6w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YcGvs5I_I82G_CQRPFPlF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TAAwEisPoN_PF_rzsnX1w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Yt77KTwZj5EOFByhnghxb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x25jPenZImyNKWLKDgW0g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ZDYIAdnCUx3uIXHZz_LE4A"/>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2b9.0OiL6HKrDGYuRxoTkw"/>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LZAJGwn7GGTMGFXU7HT35w"/>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rHEhsXovO0vYySvq5JulY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a8sNpQoUi6rV_EEmVQS6Xw"/>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qzhYfbtCESf4Rumw_rm82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2XsnVzdYtwx.WwFKGmJdHA"/>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mCNz.sBoEhWBEwo5vSpjd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d.1e.Li27g6dl4mZZW5oA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WbDT65StWC_6BJ3HQmz_3g"/>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ZlAzn6ChcXUWb2xY_ZYFh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36GFpDfIgo81AwERwiRGNQ"/>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es80X6IkGXZt9T7rmyek5w"/>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mQpctaaRvDPr57sKaLMfb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225jAVhhrh_EZ7Wgj0ItQ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LrwMsM2a1TGkGbTvnIN87g"/>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QjjiDeT9Kaa.lg1VuPon2A"/>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XTtG25tRh6yNLy39nwkmw"/>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y9AqYTKv39JuQFiJSnDlZ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D_zSS_LDbNtRMW2VKFFm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6eIHgFjm6m0IkLEUGNKWOA"/>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5fHwyKH0DLlK_CRT32Je_A"/>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Clu4mBYYQKLRTU1lcljhJw"/>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cehihV0wyePLrxiqu6.H_g"/>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AHVIiGChfi81phTt.GeRx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nkDWDcLNKvrLBTz47Jjn_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gWntM_YhBtrKffpwcrN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NDae6dZrXAXTbseO0Eby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iS8nXidfSipuLrPQwFpOi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3b5TrWpFaIZrzCl_VG6x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F7CrO98_vGOrT8VZsp5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FPDd7DEvra19Hrg89EAF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NHcyliFX5.MnllezCtke1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XjQZpvyhU_AcPsVWKjEM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mFZsGh9lGXKGb0IqxNJb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D1Is7xl_zS9dim.IfdmV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_jwI6F2HKzlTWpq02c13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sT_YqZ7tWsHIOX4EjdDcM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mEz6c59ZqWiExLIxeK0N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fQ2kZYQ1ZTRnugZOlU1V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YCs9U2EX04j2NNhW4UdC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UBcJ1EuNI8jgMJxcPn0i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u815.QNt1V8vA3Fiiw_de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oo.XfVGznYndMLKyE0d2h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T6RgPNooPn56W6dOJBFt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BSivU17EMy12jVEW78ZS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FHMuEQUCZjC9ecrMnDNC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IxNXyaJ_vCrFUwbvFA7d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IlCmScRuFWvSQH5Qv2oL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aOu9_8WAvNLzLAXegujz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4lAnnFNMAg8tOebppMykM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0WFnGl.PPhjV9Qyg1hpu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uC7TqzXGhmElEHtmbNrju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gztA3V_apEj_mneT2Y2qp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LRoCRoF2qTExAykhmOt_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YFDOdj.PLCaHUGFaJNJt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YP6aDLIa1CNkpqE3spDyH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oHHHt1SRTUZbtfloWFqm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Yp7Y7NswqGNt3SQEChkP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wUAHX2zhQ5_vI1wZgizW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N_kQzewsR5X.kDm2llBt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6H.G6uix7jC1FVOj4sC7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SxlYWMnPbNE6.vtxLSIC7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iJ__Hp8OAKNjN3Lqp9Gte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sgVF_SBof.9DRp__NVvV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9euYj.xz9m.QbdskTXQ6O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YxZLgNQr1sBFwMYrm.Kj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VFa2Al.YDFp19FCCTEjp0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AnJV_AExiz9MkVeITh4z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7OyMmw5eeYSMF3fHTnb3v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4OGr3rxfAmcjJf4Jqr__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xZyz57a.pMGaPePPWZpDL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i5PC.JEv0WRttUWUXyNKZ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lARHx8oO2ZFTpTWdU0w6c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Yh5OpBZQBMBIMF4s5bu9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k6n5cNXgEgeS30fCFhSpG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0lvy89bouMPiR6FjuxrWS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ZVNM72cjAPZ4tljxDmgNQ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ILCoxmYLjFnQnF7b.ibi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n5bQe98AGJ3qI_4wExjwV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iH2pbNKexv4UhI9SpDUJ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6LD1Rn3zNsaLbs1NBsuzu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voAHjWkVQLRrXU7mNU0s1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3BTeHBJSBBb9_ti7GlG.2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Hn3iDzlr9L_3XQ7C0Q3Z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qTqQ2DO8r1K45TQdbdTZS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Uiq0g5t4q7Z6BuP_N4Y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aOCBCRxI662dEmLDzRsl8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xu6Sna2OTFSetcbhibb7W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evz.W0awiddd8sHQmIcBu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QBSVa0dJSWQ2KZUfCtWbA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PmUexXR1ZadXRxWk7bgq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I_UJtbnK8KoxgTp818Ej7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ZMOLApX_pN0kzyiszSR3B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E86nNQClHT1P_DbVAFYg6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LW8qmDYyHhsicZI5TxYMh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j8Tsd88J4dR8O8oq_AkNo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VpNdQUsXVk2sTzp6QHo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kVcnTbGqYtNswGOO9Ffi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XZr7svaI_sEp3PFeFMOwh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vwKSMfP8v6hMMKuvHvCOj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GiTBrL_GefDBo6Z7ME_c1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ADAe3sJRMp3AvZa66GW9I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ElhHpunLpPZF7Kbwj4Hf_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gLI6L0eB1quVo8CFdvJra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_6I7IOssmncUN2DJzxhz5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ErL7qqdJg0bJdZv7W_K16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FqnSne6Xe9ma135vhSB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B2LsQejAkepQdwZaSj.Yc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DYJMXRXJ.sMwM9Zai6Wlr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0zC.8taqiPyOaGfLO1fDY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4nmq6FP_ujhDp3yPL1ntk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uW7urVt6J_uML8PJG8ItF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w_N6Rh4HfJcv3gsyR4rUh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4ieokFb70wtwMDI44aWCd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QGfDJrxutwLfic6wcHFE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1RV0K.NuJVzFya466fC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kBLt9MJLvrBaJ.32CfnFS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OAVTrz_4_MNlhz6_XWzIc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44mj3oaBbrL5vAQgXOq3e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o6ao7U2RZWuI_82_.j7cJ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oE4k.ONyhoCfwC6jhvA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TorQWyDLeh3w795XmmQR.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bSuoOsMvcHr76oqh7Bp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iPAQXvv_xFW4YAwimhwR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q0jRBTd1VRKbKlRhXFPpu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epFy1X84USRZb2DXuaIv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Liz1Dvpx82iqsgOW3XM_l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i6PSBi.t3Hvktp.xmEqTn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mIRa4hmuYO4jRypMjWGG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JC2Gy_M1rtUcJ5E72AiJd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oSCqcS1IuvPZ8ZiwDbQ_k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r15qCqQPXc1QyWkuXCHO5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1V5l7hWUfO7Ah_nRFXE_8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xvFNhL6uYb_Vhm17NPsOw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f1osBEYFB_.T9e0lZHKBR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qDNyWCK_466MTri4xAcsq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8EtQuOMfuFrSYLiidX0Z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ucKk0PADvTpMvecWvZt7O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5SzfLn5VXEe6DBgwBMU0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zK5qj57xOmt6EZF3SSzq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3_NnifboYmICvaRylwXc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rjnBWzudRyKuPnyEbsiob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FJjrrc02eaLtc2_w5fpjE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GeKtRKNIbH97L3iyYJFb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14txvdwiKo9LeghwM1XJU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Yw11vncQj8X1qalO.aDl2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FBY8oT_SzPcunqlhneTh2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GP2l9Y1Nj.Vmn338vyGxK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B293TIr.BmW.2FL_csmtw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dngEvqU7yr0YpRlQ7NLl2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dVgU1_GaAYGyWxRAcU8Fj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Dr8zPhDH8cFOndmT_raR6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04JOqlt61h3nU4VStvj12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reroLhaJvUiFPSCgCGM_7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5q_ALydqffeuAXyVS_IAU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6rGVhWfhBCqlA8UNuy3ja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6rGVhWfhBCqlA8UNuy3ja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mJkHWQZYVqGPUWb7bdUW1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k0.5nAE4Rmg2pLDhknD9m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80npplffQT6ZadKyFBKP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bqO4.dyc0Bv8OAU4hquH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9_NZVxRWpZNevUwuEfsoT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dOEffm0DBaMVq9sL9mo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NngJW3QgJ7finnNvJPJC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IXpbK4Kb9UP_mB5Bxt5h7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Kk5xwsZnKHfECzpMf7RRI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pb3HnPu.91rnU4RaFEWII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NDKjOFjh0D30yLuvx5Nrn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xdBvWTHNnbuTvwoHAZlaW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WwT2vKGQEUA3EdmqCUJ2J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MyHiBPu2L7yQ3cWgSd_t8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aTiHsAY3h7j92Rggg3ZU1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2FYxECs5hyEN_7iOPHlbL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MtTxUEkx6whZJaBZrJN4h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qxMPVv7frCLlWL20M7su2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682sD0TOAxz2RciuvfgBn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uGtv_gzHnPtbXaNthjjIp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kgZYLsYccPkdKdM9g8Rdj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WM0mE0fxGBMfmsg8SmIP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5ad_KMRJqloM9KXffA7l8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uCW7Ov.DDvon1riNZ9lk1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CBne40FLaBNLepYI94SmE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0.UFgOP7ADwyVZhGnbe9D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yMXJ0_U6RPudB9EcVrQ0R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FufsKGTcJasNwTARORGV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xJGt.57Cb6sbsJWtypE4X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fbwUqSEQFH8H.oIbtXqSB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OacU_9ExtJLU1iSkbWwMq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_ZXWsdPk_5lZytZVj3r46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jxHQwkiGKdAqy7yKfYQdu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0oY2UR7P3h1hYDHsQcOVI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Nr9naqoX8Khj8uQ_vepy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6Fp0Xp.yf3g2d_7CcczDY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Gm1j_WPV2_3PcVCV.s2q6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ygjJs2oaeNXzwruGqyw1o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nPor3WqZPbUwYNR8iVvk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fU9I5ZmRROC0QVv9.Wk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X5E8uMqWFC.evIWj2g9_N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ORwRV0EHJKXBeCq6sWYai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u2rsoVqcdrVJkNyeYSvJc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gIoZxpzssfDJ6fO2mTMwS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oY2UR7P3h1hYDHsQcOVI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LNr9naqoX8Khj8uQ_vepy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Gm1j_WPV2_3PcVCV.s2q6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ygjJs2oaeNXzwruGqyw1o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nPor3WqZPbUwYNR8iVvkN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R.lCxJajj3ELeKQTDW3ul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X5E8uMqWFC.evIWj2g9_N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RwRV0EHJKXBeCq6sWYai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u2rsoVqcdrVJkNyeYSvJc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gIoZxpzssfDJ6fO2mTMwS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JHACpqHTdU9Xz4tPaNDg.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XEbtMPChDx7.SYB2Rjidd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XMXfWQS0.uc.59pk8Jh4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9PlWEljT7fSyHBE3GeVm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6ugilfyPnVODEzRBc1MmW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TUVI14li6RJ9TQFaRRDUp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FX3Um7u5YBlUpTw8arxE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Bu9mihO9Lx2VsO4Rcvl3n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wOVkVGOqodqK9GV0ZlC0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8phTPCh43iF_yM7J7DRC3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G64Sbx5QiyQvxDYUcmjkK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QB5ssHVjZeF_7nMrt6NLT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RrrSmIrm7POZaD9uAFFGd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QQs0K5VMKijWfm.ZvpNC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75zqpe0yaCqF80iMbvSH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D5kxjwh.bEYnTHkJOrEx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fdQU9kMC0kcq7ZeTSIIDt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_YXcFAgw2aAj_LQFZPl8W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uw7v_NmTsZLyEnFcNOw2b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SaH0kfRSS0nZV6TOH4LaA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iAqLuf06hzoXtdOqPBIY3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FshfjE3nOXw7yTHYgloQL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0EQ6PtBV9DkHCcX7ckCo7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zOx5cbT3sJWzqiHXFIPn0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0rGMWxCGgnaDmLBzhPtKw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SG8KdSkRkmeu7yXxDY1vw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aUtFvzapPVyfHV7w5jugx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yT4Uh9QRmVbXjOjsDARf1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UZqPLQhU_i6.LdGVPmxCf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JrAb8KI3pasGw_IaerIFK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rjLEQg7Zf5.DiVWpB.Tvu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tKsvI6TKh0C2PnZqxjlwM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m3rkMUndaz4le6poDGrq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7GoKnbW60w94n0nYEnz2C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EPpMykdIhu0RWP8VuW2qc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DaiTSQa.XmlBaBJjRFFut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Get3kFNkn3IKaEVZJG19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ezc_gSFFQHFceakXCvjzq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zw_GUc8_8ZiRjJuPW1h0P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Xl_d54cB7HINPcFhL6WQ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aVkb80sA.LEuhG_zxRdu7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bi1jzqMQ3zdq5WcHtYGJJ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pHSfRxaABOEB0pUFuJuS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tp1gWQPOQJmxfsDQ5L0UZ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zyw7cZl67aXf030ggc79o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bX6E3g52DdRaIGwl.W1jR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zOUqhPnK9zPkTUMNSyStI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pb.AWTiHNNXr4VZ6BLDd7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yFBwYfLQp0ogzsOyM2r8I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jeT6aiP5KBpJARodJ1fNv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huoY0APJP8MQoEAOM24s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fnh.HRP.grqSWJM4pTMVA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6bGOKPoHuX4O8O9L3NGW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BSw6deySSSNItXvahQ.9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tcuidzQOZzhh5qqS5u4bA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aNu13tPVfUR7KFx6YzGOO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VKcFtnl6wCGiBxipwV6Iv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pYAja0KbstkOwfTgRXahH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3DeniULK.6olW_NYyYo5M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SxL6Ny99lx4OZQzpe50t5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P5RvdKmZephf48MM_oBMS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ZqvP1EWURv5ec7KzS0QQQ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yjrpAZfS31vYF7AzAxjZr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oPd1abnNvSkBM1ztGOg2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PP5E7DJFQLTE0I.Yrcu8i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X4YltBIj_wICfELQqZ3W0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FaRG5cNedK53fF2cBrXV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VIWETAyonedmCekoyHLy6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_HtQ8wHBZtGrOm1RYWXQ5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3nKYVXyuBYfJB4Pb.EP4R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Nh6SuDoW_WFe6sb55TikB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vGZdbpFOpZH0V2WyZPQr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phtw9PoI65PuK_J.._pCI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R8ePGTMr_NryHcUunoZ9l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nFn2DnekUASvYGlg23GTV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4KBNvc1bB_GR4EAqW.dW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kO0MWFdTQOW2HN8A0crDR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r6.9hkdFwc07G61D21Xb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phVq_7H5MNNW2IUPwKSGN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OyKOIvHMVdXKIv1AEhz83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lDeqxXDtz4dknG3jP0v10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pCyq4OAg4cgiOLCLjj9S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aEKryeRjp3u4Z_P3NX2Bv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ERJngbZvQ9HzArSkOoATl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KgfsizcNUYOjtIArLG_sJ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SVXGYZofCAvOQKyzVNig2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O3.XoIgQNHtVulicZRwb5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j.qXbDEKkpk9Svjy5jqU4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77ekPoWO2jLbb7VCa.6r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CI6hBdkuuy2580MVhU.Za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P4u43g.Od1Hzb7YoBEPp6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cy3_lqSsSjYUYSnvwG0F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AGt39KUqwOoHaapOizST8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vgoIjrCXByGQm5yalhm.T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_adyizzyo2KTXo8PFBzvj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E.QiHVywSXiYrO7N4ccML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7kjuckXazJIQnTWVumOf2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Kfnpvi5gLdsRQSkUJnNVA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Fm1b.EkDwydBZoRLRHvLE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rMohHEqQXKp0Lj7YqSwwI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8igG24eZChmGXQ58p3i1M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1KyOsddf5AxprMTpROjq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mIV2RTR5pivFMevXnYSnl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qXeacQJ3btxJrWyOV75Ky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2FYxECs5hyEN_7iOPHlbL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5ad_KMRJqloM9KXffA7l8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uCW7Ov.DDvon1riNZ9lk1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CBne40FLaBNLepYI94SmE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0.UFgOP7ADwyVZhGnbe9D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yMXJ0_U6RPudB9EcVrQ0R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ZFufsKGTcJasNwTARORGV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1qZZ2g1ISYocyovKzv5Ld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EQowjk7yQwzpe8oQZZ6Mi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mvtLdO6BTF6f7b0PLa4wL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EQqLLQkjC5S0pmkQDHk0A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I35q8rwZXhEMAu9CIXMb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lnXbtEys9S9nAtfJ7lCKZ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Cvbbp58oTTlX4H5TNakWS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YhxQckYX2kHCtydwdZptS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kryRjlp1G8l7Cz8OHMrND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pbBI.y4ZMOVn06u2.Zbx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mEMIhDSNlOos71lMeO93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4AlWWBLjQhuK9Mnex4HAm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JAfvHNrjAICaraG.NotG5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1yXkKIHMB9_7u99MVdCfR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3Glo.cwuIFtDTY6zyvnt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1HM2Go3NTcnkjCSbfbW3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_PWl.VpEjLCrUQudL7NYo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BCk1W43NxEr18pmkqrGHF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3GLbJ_m7jAOxfMxGPdqa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2dNWi8jDednTDjMo2qPI.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0sUY4khGyXCBkb5_Le_FK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1zFbwrFmvlvDHcHdaUi2Z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G_2MH58ZqdKb8dIqWOYcy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2e.2mTRw4gLsjPFO715Cn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4_Q8bklJPS3T.GFHOVe58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AaVJEVFq7t.jvQOfXtz64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Pc_.pZCUOkUuUV0lrh70E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3dmhn35qUQnf9A1fr3pB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QU8M1ZCBmuBk_9MfxtLv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A9A9nzhw0skrqzMtqY7vB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CeN.VAU_149LsY4NjQaei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bHKrrZFbEjII27zZ1HJO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9CeAJB8ODfN_KTsuBsDSv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9uTVHlGJL_42QAa0tZ.Mr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GzojRFTY2hCi8jK6sM_p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11SLqLpu8XEuYUr9lAPod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lm.8lAJD.bsZidcNh7y_h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fS91yv7chUl8bBB7_x43o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lIGAvC5tPGtW7hjEQYetM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sUiMsu2jMnt_iU3kJ_Cyb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_NvSpJkKvsGoXpYDN9st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5AoJUefWlJZwk4twangmT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us3D41ek1hRq7Sq0ibFbv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uJLS6wTj0.PXqSIwHF3z6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Y9XXE_FYUrRiVwrzI1p5I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mQ.tESiwNpr1xtmIp1GPK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Mbgxnu82.X_MOln8sX7bM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YRsC7zM6Lk6LOoSVIokqr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29.xXBbIkjJnXz6cwxgET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D8THUq2BENZfSZd5lyWLq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2eBzhk01PMB1KC8EkarY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OiLuo6xltUzLJJ1RvXWGw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20E5pAIiU3JOyQeW9251T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oOnTBVKCFf4hZKqedJ1jZ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53wSCuV_sMzoSvnaGKCoK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ekBxrDvI8DfA0GxOsgT9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X7S2ybWh7ZO2h1c8WMoys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6uXMYImKaG6Euw.5_Z9zY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e6Ju.qbpC.UHDWK3nJlJv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AYMEwAX19h0GkeJaO9Q8c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YH4jlPO1lSVyQv6PagLhB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kLq3vgOdANtV5uMFunb5g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YX5gxcgE7ETnOtZvvTQlV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p4zWIt6_989b4b4sIy95k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vE2f0C1NatT8qOhnepdZ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VkqgTJy759Q4Kths4jEB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K3hu1MYEuZ8HFmb52Ho3a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YXfWhaLLRP3lsmxb3AkVD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0L6UDV_0blsU__SoWmgpS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RHzKDAJMNqTGeP0rf5E9n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pkRn5hYsokpnM2c79D6Ob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C_Yof3RG.MdOcPG4ZDp.M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GC2OwgpAzilGgn19_gafZ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jLfGwWkH9AU.6fjnp037l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rEH9ke28OawjN5QxK.96b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orLS.67f9g3Zezaz_rF59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70eDg3wSmSX0bgx01Csn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QaKAppe1w1fWksiNAJs28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5XyCr4QUOKaKwLbQca6At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cJwISkmEg3ruUn3cjBz43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lVnrie3HWlDgpf1FmMbFk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1Fe_K9Ij5KsQNrWY_qzeP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NWC7kRorEf8FL.PzQYZXs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i9Y98GUr5ulKQuAm40g2K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YXQAJUrhW1bRb7GbO7PWf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BAfW0z_8NcwFE9S9TaZMV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3azoIPYUaWniPm0VI_1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JBd0aVYba2BXmlRU23r7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erVmY_39khem2hfpr.bO2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jgaaMVZYEl50HaA_amuQH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47RkL4vLU1akgBz9RWAOj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vxrUGUeQnCSQBeDfTpl3L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0g2g0x9iIbojRBoyswsHQ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PMfyKDguUKoCm6Jzf3lpU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VAKZLhyEINyooMYk88sD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EQLQ.kaRM.2393elWzIh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qHU8lqc0w5zHpPh4K43Y7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5NBW2F0H1nmJDknw8_4_1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zG85jN9e9.Nl0ngaYRWQ2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6elo3AaYV3ChWLsbz4gTF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XR1BznDmy_rYBCx8m3y9R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cc0rRuaMblaz2WI_lEoCX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WthM6Vbf7J3PPmf7Chy3w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zVprheKVzGpt.l9rZOqM3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TnRBpkRfXNq.EmypBWmEB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TreJmI4blh7otA3ufcpP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En7igM3lAUZvRq6XQZ.Cx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RsMzvTRrJI6ktccW_B.eB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0cT_oQX9SPnGqQjXIax54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wBYdPw6tEBX30mc6.C2BP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_GHne26sbIvRpaOsWjK0b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7EH8ZGMZk1z2stzJO4BEo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KypO6runPBxux1e9YOxKH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ksu6OyC4YRIWhID.QtptC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53Glo.cwuIFtDTY6zyvn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_PWl.VpEjLCrUQudL7NYo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77DzlMyn.nd6.plJjas3H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DgyYqcp4yNrDlLBGi885d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s5vl9k3B7RG0fBNkFlc8j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2dNWi8jDednTDjMo2qPI.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uMziw0bodv7VCRc3b6soG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U8Rsj0iiUuFIHUbEJ.r6o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4_Q8bklJPS3T.GFHOVe58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AaVJEVFq7t.jvQOfXtz64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t3dmhn35qUQnf9A1fr3pB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A9A9nzhw0skrqzMtqY7vB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Fs_eXTPqOHnPR_izC5Bmi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G2JF2mBYn4VN8SPDD2veI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39GG_7pMzmJuHTbUIC9Az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vw6ts9lSlTWpER9prnvVE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Ffi0Wj55.Ly05Bfs8J7n5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Q_mOOkmzZoJ_f9Xggn9sE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zOfYVgLXiQAQBhQjFE2oe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NgiofL8PAX.t33pRMZ0Os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FKRvgOseh4oTJsm5OCY5p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p5zzu.72CQ6xhnRq_jPzk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YVxO1UMUnSXNxDZwOe_k6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MGbLy2n7cPxl7MT1RnADp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b7g.ooorgyrr89.0zSSJ.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GtUgaI2Grq5XMWM0grzXT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yOzJ3THuPXrzNdxl1iOzZ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cyJG53NDUaZBwI9KjAzx0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U0sjy5k5vHJYrQOf0e_nq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DgvQEYJqEKAFfvBqExGms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MiCKe3XBQJG7fQpONOvdS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O_wEwsC82ARQW72bdesSp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zlQPZyS6hQnf8PozixQr_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uOTKq.q4yU_eqJ5WUxXPI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TKzlKnNKQi8IdIWSs.VZR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u8c.iYoO8tNNy2_HTbQiZ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jeeVQ6fXDD4crG88CmaS9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TErdXZcIYYxvEJhg.skev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g39M0zYqFrACSMJYNZYj9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XVwAqoWJt.jK91rgbAMYO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WxZT6stmAwAmY8VdEBmwS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5dCkchr5m8ThOghS3mOUj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EFpVk19pWgERcSB1OJi3j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Ti.f9Up4sY6y8_1Q5jbRi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vJOB_HKV8W2u28_fodz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neeFXKE0Mnnk.leTHrYBe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rTQex9o98grnZe8uO32ub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oaiQ_gAVoWZR.k84VRyJs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U2yTTi6Z1YL6np3EOnvZN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88lKG7EU3U4RWXaF1eBXk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y66v0XNjM8uanptrd91M_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Kkc93iArRDQeFszKfyw2U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pk8qFJiegsrNhrNggvCYo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39q49jNypz91ZR4b6627z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AEsBTwr_njQesLCL9wFh3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nJwfu4yjUunprx11oZVm2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7rayQWVWOnr56bjw23uVs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yd7O3w_LPo4BQyixT5hL5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2Yp60JyqsEzN5w_QgwI0V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ni0drTuR8VA0PrXLhPhLU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uLeuFmOdMXNAxyIBHnDeZ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1avmZuZ5FE6P_7IornyNv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bUX.2YEt5A4oop5QrqEW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Xk_crbYoZpP6J8q_p79K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lKo2loy_liez52bfZeQ7M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N2rWniLD5a7SZ1Ru1_vf6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MaL4OGTF13awYEe69krDf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TA8lBHOzB4yzARGBa6ti8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2Dsx36q8nV.aFf9pZNXoz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ugdusMjY_JRsWFE57e6q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ZGr2UpOQTTPg7mTPP.ZXq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u8dTa4kAWc6bjFo41aS1n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9Jh6z6ikQvCkCdEsdFer1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KoaCGMbve6ZpmV5xFmB0t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WdObaLrp1wDFgOJHwVZF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Ml_ea2JkrCIUJlY1zL.mM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XxBI2mbhIhmAdqV1UoESy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G88Eg9RF4g4dKobfxW98o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sCa_EwPjaHMiC2aE1Y6_1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70xXnEFf7jejAuBumVwCP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wGL9rAOJeqQo_ptcLy9WR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XUPD3OkYhCZX.vkrsZ2Qw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xtSTIL.zPOeQMEe9FWOIH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vGWyMtase8W0hziOm378C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Q5lCHfm1Yc2CaBJ6HHquS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qeJeT9BA1wGv16vJjWXw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JSJq_b9GQZvWfOCbJIdio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jKjoBxIwYEgH998tVpBrU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9H.5ut9.q6BPEr5OOqiA3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jnDq563Hp2jmpcj22Cec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8dZF0gn_Q82b5l4eb5bOI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7_VXqIL2uZqREiLWW1_Fi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ITImP8TuQMWxEge9FJgrW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6Gnb_mWjwbgjsJcRjlGZ4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z5EyNRtEwTuOe81BWKnSM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OSk1fVrZtt2SafOVR8qMG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t_51uZaCrP32f2P6rkdS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L2Y1BJc_jj7.4XnwEGZPN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VnrsZm7znDchaHUZAeaCU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y3Npq.x1cPG6uoyk7D61l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QLJR_ZIXUQMdRAsnOnhi_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AdRQazSUbysbErMVmJMXw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OEqf2zJ8AXmuhqLZRqW3R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abAOlC5XN1.vJJ.sJaqoi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C5ECOlGyVBuoLkEVxoedy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2QDJpXPj2KbpjqmE2Dqe0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U4pJZ8EN52HdA3Axm84Bg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zRz2odzRRPsvHO_WJR8Rl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bVfK4iUAVV.r09L1c23B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gzVD4.gK9oR4Y.F0dvGJW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wbxnOeWDHjMMJZZftr8uY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aWBc2l3G_xk9SDRphrWJs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db.2DNitGBQ._f8PPyJJm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UUeKhyEscWcr4NTzgpjKP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Fg0lasZz_qxCYF01SE92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NSexcC3LpHmI0GDqRBDdN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fcoryN5H.HlBohWGFr9l9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kkjoce_e2oNINIc1yLFaR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998vQaeU8cBgbGqdobjPB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xfWRnBGmqHliZoLPA_9TT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6kw4XvUPVZIFvh6TJsY6O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d71TMWyXsEso1uK4PoQ0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oG5qQMklduo2K2V56mpFh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xutDLIVAThasp.HQxb2Pr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ypG0HaIerC6ax1LTyFD6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Mm0Ho6QdyS2mLl_yN8gZG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69qQktJ64Mcey0.FIJXFH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t.fRslppIWPNYqISS70o4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vGyot7CDCrgiYjACG1cHM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9Y2NkivXKVkRNuZycOr6D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ZdQnh7.ELgFbFl4m8af0X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GQ5xkXXw86yGPkf9foFDd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xG4iCJ5Ls3ISo3_iaI5t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jCfwiViK_dCdYC4JG2Wj9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VlN5jCcA5bl4wdgJoSZc6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c73EbNvVHMRfXqabeWN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JpEZ4uVqA2l64B8OJwFHO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u2wrJO89YG4HEU_9kCxS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yGfiNSYoxlf0cFGhRClR_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zpl9Zhs5FzAF1OqQ4us.a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qrBPISv158eizTEjvSAKA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gxy1pAqiqz8wisApwY5tM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_koMKJ5p.sMjn6wRAKmF6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u1WdwKECRQyDutFx.T9iG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fRObYdrfM1.IO5DQsMcd6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bQjanwDMg3OZ9pCibr8w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lM_QfxoqslXnqRpRZX2IH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oyY0rJ1D4lHtHc1nujCYr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5K0zpoXGDcW3GMLjcgRNG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0DvJTNbdnnHgIBn2qSgl0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eKHHc9wZqcZlXoIfA4rXj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p9dRGL6GW39z1PTEZI1Fk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B6bskFLLuJZSbOi1HZJLl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wCrunN5EPahx6906iGbfq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jR3dg9izarPddvhZBdQWm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6Ga.fy8cR8wEnISHzX0Ws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lwmUs_HIivxRsQrT.0QY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OCzkkhQh44VT9xf_0CDP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cZ1NRcuJuhxoxkmQDQMQZ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c.OL8cTe6Ijy0nqrf0e0t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MaJWV1NeGTAvN7UBYH6Y1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_uuX4Qg0ER_D4uMwcKMS6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ExLlGrma_fxgB5U7yp34G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C2vS19KBs_Et979nVzSx6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bhY6e7pKOEVxc7VmZ23yT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CZxxsyuo7Muutvtwn1q1r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8MsI5BtB0qinXySmM.Ynz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lp3y16flm8o3z92U1qKUm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9eTIQ3vRzO3SNWYW2DL7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8ruwp.LfhyoUmAd0UjElD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0eJOIFoEjsUvlNSG8RZAU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sdeCCXCXidx_0Jk2wkiaK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7esmEA2vYenaB7zKz0SUx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Y5jPfA0sAXr92OTgotHZ5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rFXaNdOv09kHHQhWGHz4A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Q_5z9zQXun.Q5buSfXZUB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1fIH2ZYgweiwHrAtOe2pV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WuCFww8HMU47WCmgohIql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FG0fV_u2A4dMg0F1zytt1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9GIYpje8POb2hGpQ7L4AM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jN9RnR4EcNaDmqZrfam8D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vFJDpi8svam5ifEQuNXck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JkarbXZd3ofRlhhYjat5B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0p2taS9DF3XtYmUtmn5kY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ofGMsm8Z8IUeh6jA6VgMC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N_naq4ULSc_dHv15v3EJL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L0o3qeHWH0eohQaIifnA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fARL5RBAKY0wqOzvAo3sh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d6DAFzeIl3oAwlpfFgFbc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zHr56QzJFmvdYV7AsuoKM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ybZ6itC_tU_bRNNCeuUD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srMrhkSswB_jEEjDUVPPi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NHpZ9HVR5WkhjNtogRqNx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ckHWtQZnT7MRhqzwm1zlz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Om2QUTWMGVUiorVFx7y7C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Fh5JcvdqgvtE6mRDJe6zH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d.ZXGbe6d_IjuR8l1EwhK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T05crsThYLPmSulpvbtb8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_Uh6G.QzEBTwcGPGTrIKi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lWJY2.7FFkLMBeSWU6t2P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FXCm_6paSM1bLjdWnrQ96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y9WMG_tQehM9chBwp5Q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8TJaAJBqph2Fwpn_MU1pr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ndu1CQEIIgdDZ8zElJa73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OeeLktVdCqLhX7EH4obg1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t_5T8OPDu_L96RDZZbeR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jKipmQpmfoGQgVkTceA7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5kS.2_v_dBpm0eKJYcByI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u3owGuzW8PTZzTJNddz8A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VaYCmwwsH4geN7ChN1XpG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zwQRxddoq6pUXVeaHgLwl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s63xvchleYhA2DKjiL4B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DSAhgefgq.dUERfuI.HZv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IpzoPlVKnCOHI.9bs2VA.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No_ViWwW94rFYQ9OIDlni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bpcN0_FlObWM2xcqCwqYT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KN..HZM1ohdnAuRawRuWl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WVd4cMxOO2EnqeOtI36t4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D91_4SOGRwIMf1tulwNhf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Qr_.NhpcVn6pCNSrwXLO0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fniFnmnCRzGVOaBEoz22y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owPc5s3RPRWkQ7Y5NgvMl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y8Lkz8jY9rFlSJFyrEtKH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Ku2ACJuFhbJDkOrX_ZgH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mjcgHdLw_YXZNwZ8AOcji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EP6uKGW0j952E_s9XvDzD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BNQzxAXuAUU.9QEMem0Or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e3bvwFR.iLIIjYw6TPtRW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ou_r4aeKbSylgZt9oMRm9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d4yk8ls4WfJhVE1p0HpqF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OflfDHZDT7mCaDHBIpMz_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uHUHDDsWc9Wvk5RjWes9z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V9.EW_p3E.AcH56aEbp.o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26AO7bUoHKKr9uRgwR3v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MUmBcp_a_XIpIac6ZKlw7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nr5KYYgW8bj2_feR3Cq_C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KpuL9gvuY9yipCWf_UFJP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mddoLMy0lYw4oLRIw17J2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3HTx3Sm92gndWMWnQpOEs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ymbPB4wul3scnW83Hl7oF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ASsbDBTqXoG9CcEBckpbW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mU9TJyZ7Z_QdsUVUe6vu6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4pFz6UGxv_Ya8ZOP5EPCa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PXOREyBSTjyGn6gRT_Jmy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NEUL5Ze7VcJYzykchW7EH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wtDRE.LVwOTeRJpywr6z9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UpKjCwAYRbeYIhJEF11dB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JbpvvHIGFLTlaacmPu_Mk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YBEn4UIiUq38cJAxbtU6Y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am9LBypA.kbYSnWHg_VJG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xUCevfd7O7kZnzVeaYbGR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L3x6_1AbhGmSR08UoM63a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7lRSGszEwS1EPZHckOqr6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YVaWtTFD0869rc.5fvAub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MiZDXekyQYhjNbXZWtX6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gSF_puSncHMUs0Kj7UUU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phHZV0up.5pghooXVzm__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Dm09VQMcLubCMstyrnROE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_KNvGQBrotyku47PZL_.z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lr0B8t8nX8d2L0EJFSQxs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vgtBp8zP6LlPwC84U91La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IaIVzYwaK5QLll3X4U8wE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j2A64cHbZ572M.lXczAo5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_WXC1zoLiQMSI4fmy6ZlB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i7KVPnkBLE.VsoAGmzF65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1a0GsKpm2CyjTYTYOzQG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3rwBB5lC4CwU6pQBzqmj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3u6b8fMPd9P1NwKzjojyZ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GZ12XD_Awgz4YAR62Zu_I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eLc816g1tfwxAAn47LaTs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1.dGmpXQ5S_ZKsK3HHMRx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duK6FwXfjtGHRGVKt1uA9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OJJPvqU8ddxymjdJdCVgg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8yPun5OKrrmVV3nu8woOV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e6vuGTAkmb61XwbZl.vNW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K.QR1kjrSFfqWcm186P.a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re3Bx1nHin2KO3Qx8_HRl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3HNTCgP3Ns8vsyyHzUxm4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E45xvOZds.PuXT3iYq1y9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qwjPMZunVIILDFAetYs.X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9JgWt_hpg3vCQfb66l4j0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UzFxWwYPqSILjTNpo98ea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D0p2S.0HwlCjqVNjwPizO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uTnw.sjKIIoCw4Kb7605Y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yJY57j0YuVs2t9BT3_cb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aMAjm8bUd3L1jpEM9AoVN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XxktqLnzcNoipTnfQ8JHe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Ms2RA.varKU6Jyanf0Ue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_paHpaJrPjH2E6eM6JxLK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0bemSCJhLzAH5UpfAQXht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avfHOKWbqzdS1mJQeQIHe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7jghvnS35Apf7LgHlbguT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T5yIMN2WN_QMnYZqFc940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Pv.uVLyVWBZ.ysUKwlaYb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aHm_RUABCJjNYrNXs3aI7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FUfj58e0I1u4OKQH9cQFf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yiS8zFTipYMUoz6m.rs1H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WchNeRHQ.EtQtie_H6s0K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1odIEt7rzEPvv2y4kyZX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LdL9G4U3bUgxley8ZgIPX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ieucM3n96TrL7OmTGCDTv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zjWhTHCmuS3xjZ_Tae4nT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cmRGs0uoKrgsEWsK0uHvT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E7VnwqTSXzDiwLBMhy0mZ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jTT3cLvqP9jgaqqTesU6O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mowfwfBE.9JjhU6Et4WH4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WRTNgF3AyC80eppMS1YqQ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KXr9dUWG7f9Covfwc6z5.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ZCy17jFHgzrQAhAlbRo.c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wa58puP4PAOmwHE5xVUU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VcajN7pkEkv3B5vrO9KG_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kaLphqhq3UV0MRS.EkN26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In24Q.o.FSit3HC632Tzt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TCXcAGJDGw57xvKAOefR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m59l5l2amEzacMhvg.tfE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dvybPibmuId9IRX2hJ_dj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6n_9hPCVLs7COrJwCakn6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MMYLmPYOLhTFSkohDiyKR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65zYSQozfq46w51u_VWui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AI3xqW781FGClre1xHnYW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Fgd6b8W5B7a8RSjmRZtOk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AbUhS2JJFzm5EBK.meE0L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twPNPRnDSKtAmPgMPFkNF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fJgyIaxOHK3MbWkwiinzB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_RFVxDF0cxEmNtrvWHOtJ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gWG2MCyi_wncAHE5ITBl7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q4yr1aTVlKWgGqMTBGyqK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QdAJW1jC1ExX.UC5g81fN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X5dYLWr13M37HKupkDYML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sVyg4KwaVXv0r2BLFJ.GV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z0_FF5N0SSiQtUH9xL5G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gTMGrP_C26F_DCphcPP40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osy9Ra0kyK.imAjqWuXgz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UCK5xAg8vEFZX_UsRx8Pk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O_qDTn9mifthSWnddD4Q1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aCDFxhN.PmzkbzT3d9tx3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I8biEkRgxLL1okAFMxsC.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BjNw5eHEG8uwvnk8dLmp1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5Yt5kT.0GtmKRCowkkMib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10UE6Nekfhz5gTd0DXSma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afER5rLfan5FUoG0B_GoH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JLsYOq5UL9rZ1.xS3OWH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N._zSVx2f5tm03KyULVWr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RfCntSkauXjAHoF7XBJOz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nA6xsKmm0geL7GurHIHrq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ucpCIJ1YjyXkOyT75kmx7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MB5cU7HzJNj.Aa6AwR9A9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w288PSwj65Wy7QZ0lh_rg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pUUdYCLi4Mtliq02dpzt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rRAaluaMYJbsHpjWgLKA_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E7UUaQBNW76EIJo0vVw5C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3Cga9ZXJhIp1a.OouHFjp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v3XsTDAC8aVnoCsFunAKL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KoF3aBSAsRvHcdvCBAXsz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kqY8VgjnLU9FT8iV8_Iyl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SwhTLR_ZkhYkXxo21p4jB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TiBApna.0nL4Gyhd_icRK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b3GNknR9RNoVqKLlmA6RQ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tL6LoEPd6_6eFE6M8iK.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ZxSP6zNq8.GK6Hwb8fA7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O.OkVDN0qfyksvO93lO7D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vdAfCjsiA7ed7crRBtvus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_SHbQx.qvjpIQ8K1ueGvr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JZlSEF26fIK8gpNxJuWyi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r.Q5cUEsvuOjbhyBDwks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i_pCKlXs.SkE4z3DgP9Pd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xdCFTWpGg0scKYnwotX7V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w5TgeEwIugY9KRMXR7j6L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CliNQ3QsaRWcp27gJXOf9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B849RicEP5C8WvDDqkpO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fpWILOpY5zuxatnnxxn6m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15DlCtNG7GOGoc7oJzMhQ"/>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TUETZXG7bdn53BtYvgPsH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ld1eGYGbGV3ElCd.qHaRv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10DqjaCkQvdZ1aNGXjkYf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faJhxX4Fri5CIxqk.KHHt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B.6lImMw8jgbLNju.zUF.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iZ7CNB2Nw0YqIRE3FPl9Q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yf2RkTqNs.K.he17_1wF9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CjtYgzfHpB5B2ag423_8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7DwVKM48DI4MzPvTGBWj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Q3H3ZKkskxU0BIWS6YYiq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R9wt4eFb.E5IpyJuurLq.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9UMj1vIqgaDV.1XwhgCko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KOyjCHqiPW70OEq06fMP0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f_Wl3ga1NP2j7vQujJx3r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eo5B44_Ho_88Ben14_eRZ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PVQiH_4REdHZX1bhjhyAB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bqCiP5iTyZ36WibELzl2h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Takdbu.t7qHqiGuS_Ns6P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CcEngsLoyp3BtOzqVcCxs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blJ5WM2aTHFVLc0b6nQk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VyjY0PUiLZ9bisfLJPk.H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NZfMSCAyJBosOBNIBLxvj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6W_BxB_PiBJv8hzCCOzgT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Ih99UZszWcUBO93C5fUa0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wp1uFqzSadF2kj.amozia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lEb_XfHKMV532DAIQu1Ur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njhHhxfEvy0WYfac6wl62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iYvI0zKM3E_medKCVKafs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TSNELb1.I9WDgNtGFa0oH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YDZX9xXw3bcLGZiUbVc_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VReuAQPkD6tE1YFJCGMt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qWB4c8qu.PAZnjLTqwvOw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9EWxzGs6LyY8YcDu5CuXh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AXPmatg34K99p6P_a9n4Q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6nStp7ugU7CLCtMoeOYrB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2pbnPipdJejhCe_0KEIOd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9ClKUtiQMr_dtwJPDzSVu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s31JfJKSTXkgD6XvC2gJf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yOs8Dn5FsWwXAQxTdy1SK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ivjBT8jBsfNNutSnMz9uD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if7ViyCyIKQ1yDeRpB2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4dp5NHXCGPnJwOWSM3ioK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nnATZs.nhcMtry5a6pT8t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c.Da4zEU89N0Cte_7YEO1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_6CGFDzpOqwpjt6Vt7Q2d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Qy.A1GPwHkGpnCdueKk9I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goHzOCIA2jizq7Lr6OMhG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z_q6BnxY5liAYN6jw..ak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EV_OAgi3utPKZhfPe4TO_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cowtnK1FVClf_M8HMJdY3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9Kl.rdeqS6WCx4mFgeByS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nxGE4bWbSVk8VZ5iIHcmd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N_ZPO9d_kh6FAABd9xWht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7yxK_YE0_5vkgyGhzT4wj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4qoZ9xuYGPu7ZiK72hziU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_FQ8ASZIqjJuRcGFyCeRj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xdumj0Sv7O_ku__yBrifH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QCCWN5fOkiDr21qlt4In9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qDMh8wiY_qDvZPDxwT0fY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BppjQsDFymEjbhZqrSbfl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kdjmLTqzcVn38YpXoEOWeQ"/>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UANv_jIfqo2tz_nKkBqB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3QChR.yIA8307vkewoxK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8GBy0sAIrOxiJZSmiABuO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5ECRiHcxtpxLn6Q4LYr7Y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65qhGJWRUmq2L3QMx1x.Q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QUrJ0LL9XITYLVLBZ9Q3j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g916n5D29y6SnAxjhS8x_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20MJ6cnHDfMIPU1mZF8xJ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s.dPn0uEnk4allQqHozl3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JKN5B8q5EY87p00QB9NSI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zmxrESIGukl1K5q2fKKOD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gB9NTE9E8YNiae69YbZWX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JTW.8TxW6h6r_8d9729u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jVKsD_.LnN52LJdz8iaKj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MNM27M_YZJhTyrEbq1D.tA"/>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yOPmtevPW0VzHRmVgOr2I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eIK1q9nD3fBluw6yNIGlt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yOs8Dn5FsWwXAQxTdy1SK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ivjBT8jBsfNNutSnMz9uD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3V0YSAA5LwH2rhwZmmMfS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3dXHRAUoaCOC_xa2ojcYK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Mm3vy735o4e6xUbhnB0bM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IzlDsczPnaxduNe9ecuR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mfhR_rna17N9mD5yrjKAD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MUiv3vw.JLvkgn4Fg2jpX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NPR2FcB4P6JAML0MiDlTB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oXPKnba981KZdEW4D1yKK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nkRpFo_7X4zPDV.qw845u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cowtnK1FVClf_M8HMJdY3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Vug0J73Z.8sMvs8d04ZBl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lFKyqIvDNVjdQ6668.bSNQ"/>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CMnsBePahCBk8HHZ3_qjuA"/>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OJUNpV4ymhBqBYnRHNpuQ"/>
</p:tagLst>
</file>

<file path=ppt/theme/theme1.xml><?xml version="1.0" encoding="utf-8"?>
<a:theme xmlns:a="http://schemas.openxmlformats.org/drawingml/2006/main" name="ETC">
  <a:themeElements>
    <a:clrScheme name="ETC_2020">
      <a:dk1>
        <a:srgbClr val="000000"/>
      </a:dk1>
      <a:lt1>
        <a:srgbClr val="FFFFFF"/>
      </a:lt1>
      <a:dk2>
        <a:srgbClr val="004876"/>
      </a:dk2>
      <a:lt2>
        <a:srgbClr val="FFFFFF"/>
      </a:lt2>
      <a:accent1>
        <a:srgbClr val="00A7B5"/>
      </a:accent1>
      <a:accent2>
        <a:srgbClr val="95D600"/>
      </a:accent2>
      <a:accent3>
        <a:srgbClr val="FFCD00"/>
      </a:accent3>
      <a:accent4>
        <a:srgbClr val="0D5257"/>
      </a:accent4>
      <a:accent5>
        <a:srgbClr val="CD545B"/>
      </a:accent5>
      <a:accent6>
        <a:srgbClr val="C6A992"/>
      </a:accent6>
      <a:hlink>
        <a:srgbClr val="40B4E5"/>
      </a:hlink>
      <a:folHlink>
        <a:srgbClr val="95D6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w="12700">
          <a:solidFill>
            <a:srgbClr val="D5EE99"/>
          </a:solid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400" dirty="0" err="1">
            <a:ln>
              <a:noFill/>
            </a:ln>
            <a:solidFill>
              <a:schemeClr val="tx1">
                <a:lumMod val="85000"/>
                <a:lumOff val="15000"/>
              </a:schemeClr>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285750" indent="-285750" algn="l">
          <a:buFont typeface="Wingdings" panose="05000000000000000000" pitchFamily="2" charset="2"/>
          <a:buChar char="§"/>
          <a:defRPr sz="1600" dirty="0"/>
        </a:defPPr>
      </a:lstStyle>
    </a:txDef>
  </a:objectDefaults>
  <a:extraClrSchemeLst/>
  <a:custClrLst>
    <a:custClr name="Primary Blue">
      <a:srgbClr val="004876"/>
    </a:custClr>
    <a:custClr name="Primary Green 1">
      <a:srgbClr val="95D600"/>
    </a:custClr>
    <a:custClr name="Primary Green 2">
      <a:srgbClr val="D5EE99"/>
    </a:custClr>
    <a:custClr name="Primary Green 3">
      <a:srgbClr val="EAF7CC"/>
    </a:custClr>
    <a:custClr name="Primary Yellow">
      <a:srgbClr val="FFCD00"/>
    </a:custClr>
    <a:custClr name="Primary Mint Blue">
      <a:srgbClr val="00A5B5"/>
    </a:custClr>
    <a:custClr name="Secondary 1">
      <a:srgbClr val="0D5257"/>
    </a:custClr>
    <a:custClr name="Secondary 2">
      <a:srgbClr val="CD545B"/>
    </a:custClr>
    <a:custClr name="Secondary 3">
      <a:srgbClr val="F0B323"/>
    </a:custClr>
    <a:custClr name="Secondary 4">
      <a:srgbClr val="4F758B"/>
    </a:custClr>
    <a:custClr name="Secondary 5">
      <a:srgbClr val="6399AE"/>
    </a:custClr>
    <a:custClr name="Secondary 6">
      <a:srgbClr val="B288B9"/>
    </a:custClr>
    <a:custClr name="Secondary 7">
      <a:srgbClr val="984857"/>
    </a:custClr>
    <a:custClr name="Secondary 8">
      <a:srgbClr val="572932"/>
    </a:custClr>
    <a:custClr name="Secondary 9">
      <a:srgbClr val="F0E991"/>
    </a:custClr>
    <a:custClr name="Secondary 10">
      <a:srgbClr val="E59E6D"/>
    </a:custClr>
    <a:custClr name="Secondary 11">
      <a:srgbClr val="71CC98"/>
    </a:custClr>
    <a:custClr name="Secondary 12">
      <a:srgbClr val="C6A992"/>
    </a:custClr>
    <a:custClr name="Shipping Sector">
      <a:srgbClr val="0D5257"/>
    </a:custClr>
    <a:custClr name="Aviation Sector">
      <a:srgbClr val="CD545B"/>
    </a:custClr>
    <a:custClr name="Heavy Road Sector">
      <a:srgbClr val="4F758B"/>
    </a:custClr>
    <a:custClr name="Light Road Sector">
      <a:srgbClr val="6399AE"/>
    </a:custClr>
    <a:custClr name="Rail Sector">
      <a:srgbClr val="B288B9"/>
    </a:custClr>
    <a:custClr name="Agriculture Sector">
      <a:srgbClr val="71CC98"/>
    </a:custClr>
    <a:custClr name="Heating Sector">
      <a:srgbClr val="F0E991"/>
    </a:custClr>
    <a:custClr name="Non-Heating Sector">
      <a:srgbClr val="F0B323"/>
    </a:custClr>
    <a:custClr name="Steel Sector">
      <a:srgbClr val="C6A992"/>
    </a:custClr>
    <a:custClr name="Cement Sector">
      <a:srgbClr val="984857"/>
    </a:custClr>
    <a:custClr name="Aluminium Sector">
      <a:srgbClr val="572932"/>
    </a:custClr>
    <a:custClr name="Chemicals Sector">
      <a:srgbClr val="E59E6D"/>
    </a:custClr>
    <a:custClr name="Other Sectors">
      <a:srgbClr val="E3E3E3"/>
    </a:custClr>
    <a:custClr name="Hydrogen and hydrogen based fuels">
      <a:srgbClr val="E59E6D"/>
    </a:custClr>
    <a:custClr name="Hydrogen">
      <a:srgbClr val="E59E6D"/>
    </a:custClr>
    <a:custClr name="Ammonia">
      <a:srgbClr val="CD545B"/>
    </a:custClr>
    <a:custClr name="Synfuels">
      <a:srgbClr val="B288B9"/>
    </a:custClr>
    <a:custClr name="Fossil Fuels">
      <a:srgbClr val="984857"/>
    </a:custClr>
    <a:custClr name="Natural Gas">
      <a:srgbClr val="C6A992"/>
    </a:custClr>
    <a:custClr name="Oil">
      <a:srgbClr val="984857"/>
    </a:custClr>
    <a:custClr name="Coal">
      <a:srgbClr val="572932"/>
    </a:custClr>
    <a:custClr name="Bio-based">
      <a:srgbClr val="0D5257"/>
    </a:custClr>
    <a:custClr name="Biofeedstock">
      <a:srgbClr val="0D5257"/>
    </a:custClr>
    <a:custClr name="Bioenergy">
      <a:srgbClr val="71CC98"/>
    </a:custClr>
    <a:custClr name="Zero carbon power">
      <a:srgbClr val="6399AE"/>
    </a:custClr>
    <a:custClr name="Solar PV">
      <a:srgbClr val="F0B323"/>
    </a:custClr>
    <a:custClr name="Nuclear">
      <a:srgbClr val="F0E991"/>
    </a:custClr>
    <a:custClr name="Hydro">
      <a:srgbClr val="6399AE"/>
    </a:custClr>
    <a:custClr name="Windpower">
      <a:srgbClr val="4F758B"/>
    </a:custClr>
  </a:custClrLst>
  <a:extLst>
    <a:ext uri="{05A4C25C-085E-4340-85A3-A5531E510DB2}">
      <thm15:themeFamily xmlns:thm15="http://schemas.microsoft.com/office/thememl/2012/main" name="Presentation1" id="{DC585643-8C06-4F33-959C-7F12F1589ECF}" vid="{F5BD542E-8628-410A-9D10-69D55219A3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f44a7d-d6f5-4042-8792-19cb5f90fb06" xsi:nil="true"/>
    <lcf76f155ced4ddcb4097134ff3c332f xmlns="66ed9c45-22dc-462d-afd9-7e97c4d3402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FormConfiguration><![CDATA[{"formFields":[],"formDataEntries":[]}]]></TemplafySlideForm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85A69A861FBDCC489E7430507140FEBA" ma:contentTypeVersion="11" ma:contentTypeDescription="Create a new document." ma:contentTypeScope="" ma:versionID="b7b44b3ce3cc0144782b1c6113dfcc0d">
  <xsd:schema xmlns:xsd="http://www.w3.org/2001/XMLSchema" xmlns:xs="http://www.w3.org/2001/XMLSchema" xmlns:p="http://schemas.microsoft.com/office/2006/metadata/properties" xmlns:ns2="66ed9c45-22dc-462d-afd9-7e97c4d3402b" xmlns:ns3="f6f44a7d-d6f5-4042-8792-19cb5f90fb06" targetNamespace="http://schemas.microsoft.com/office/2006/metadata/properties" ma:root="true" ma:fieldsID="f83add6aae6c969702f0ec44e8f913e3" ns2:_="" ns3:_="">
    <xsd:import namespace="66ed9c45-22dc-462d-afd9-7e97c4d3402b"/>
    <xsd:import namespace="f6f44a7d-d6f5-4042-8792-19cb5f90fb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ed9c45-22dc-462d-afd9-7e97c4d34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fd27762-0251-4a48-b483-e1f79c0a654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f44a7d-d6f5-4042-8792-19cb5f90fb0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f1cb957-661d-4683-93b6-7eb55a432899}" ma:internalName="TaxCatchAll" ma:showField="CatchAllData" ma:web="f6f44a7d-d6f5-4042-8792-19cb5f90fb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C08B54-9747-4C91-A42B-F433D47C910B}">
  <ds:schemaRefs>
    <ds:schemaRef ds:uri="0b81b9ab-ce3e-4e53-a6e1-db2c872d8d85"/>
    <ds:schemaRef ds:uri="f6f44a7d-d6f5-4042-8792-19cb5f90fb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6ed9c45-22dc-462d-afd9-7e97c4d3402b"/>
  </ds:schemaRefs>
</ds:datastoreItem>
</file>

<file path=customXml/itemProps2.xml><?xml version="1.0" encoding="utf-8"?>
<ds:datastoreItem xmlns:ds="http://schemas.openxmlformats.org/officeDocument/2006/customXml" ds:itemID="{C048A2B8-0D32-47C1-A2E6-CEEAF938EB41}">
  <ds:schemaRefs>
    <ds:schemaRef ds:uri="http://schemas.microsoft.com/sharepoint/v3/contenttype/forms"/>
  </ds:schemaRefs>
</ds:datastoreItem>
</file>

<file path=customXml/itemProps3.xml><?xml version="1.0" encoding="utf-8"?>
<ds:datastoreItem xmlns:ds="http://schemas.openxmlformats.org/officeDocument/2006/customXml" ds:itemID="{10A07707-F815-4F5C-884F-1F8DB1873E27}">
  <ds:schemaRefs/>
</ds:datastoreItem>
</file>

<file path=customXml/itemProps4.xml><?xml version="1.0" encoding="utf-8"?>
<ds:datastoreItem xmlns:ds="http://schemas.openxmlformats.org/officeDocument/2006/customXml" ds:itemID="{896DC750-E32B-41EA-88F9-FD94F68AA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ed9c45-22dc-462d-afd9-7e97c4d3402b"/>
    <ds:schemaRef ds:uri="f6f44a7d-d6f5-4042-8792-19cb5f90fb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ETC4</Template>
  <TotalTime>0</TotalTime>
  <Words>8764</Words>
  <Application>Microsoft Office PowerPoint</Application>
  <PresentationFormat>Widescreen</PresentationFormat>
  <Paragraphs>1750</Paragraphs>
  <Slides>64</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Wingdings</vt:lpstr>
      <vt:lpstr>Lato</vt:lpstr>
      <vt:lpstr>Arial</vt:lpstr>
      <vt:lpstr>Verdana</vt:lpstr>
      <vt:lpstr>Calibri</vt:lpstr>
      <vt:lpstr>Century Gothic</vt:lpstr>
      <vt:lpstr>Inter</vt:lpstr>
      <vt:lpstr>Gill Sans MT</vt:lpstr>
      <vt:lpstr>ETC</vt:lpstr>
      <vt:lpstr>think-cell Slide</vt:lpstr>
      <vt:lpstr>Achieving Zero-Carbon Buildings: Electric, Efficient and Flexible Key messages pack Long</vt:lpstr>
      <vt:lpstr>The building decarbonisation challenge </vt:lpstr>
      <vt:lpstr>Buildings account for 33% of global emissions; around three-quarters of this relates from energy use to operate buildings, a quarter is from the annual construction of new buildings </vt:lpstr>
      <vt:lpstr>The direct use of fossil fuels in buildings accounts for ~40% of energy use, followed by electricity at 35%, and the traditional use of biomass for cooking at 20%</vt:lpstr>
      <vt:lpstr>Cement, concrete and steel account for 95% of embodied emissions relating to material production </vt:lpstr>
      <vt:lpstr>Global floor area is set to increase 50–60% by 2050, driven by a doubling of the building stock in middle- and low-income countries</vt:lpstr>
      <vt:lpstr>“Commercial buildings” refers to a very large and heterogenous group of sectors including schools, hotel and retail; offices only account for 25–40% of building stock</vt:lpstr>
      <vt:lpstr>Section A: Decarbonising the energy used to operate buildings</vt:lpstr>
      <vt:lpstr>Heating </vt:lpstr>
      <vt:lpstr>The net-zero transition will require buildings to become lower-carbon, more efficient and more flexible in their energy consumption habits</vt:lpstr>
      <vt:lpstr>Heat pumps are 3–5 times more efficient than gas boilers, while resistive heating converts 100% of electric energy to heat</vt:lpstr>
      <vt:lpstr>The competitiveness of electric heating technologies depends massively on the relative cost of gas and electricity prices </vt:lpstr>
      <vt:lpstr>The smaller the differential between gas and electricity prices, the lower the efficiency that a heat pump needs to achieve for cost parity </vt:lpstr>
      <vt:lpstr>Passive heating </vt:lpstr>
      <vt:lpstr>Passive techniques in new buildings can reduce heating energy consumption by 15–30% on average</vt:lpstr>
      <vt:lpstr>3 aspects to creating “net-zero ready” buildings: all buildings must have clean heating and smart/flexible technologies, and assess the most appropriate building fabric improvements </vt:lpstr>
      <vt:lpstr>Implications for technologies and energy demand </vt:lpstr>
      <vt:lpstr>While it is not possible to estimate an exact tech mix, there is huge value in understanding the broad trajectory of clean heating technologies to guide policy, investment and skills </vt:lpstr>
      <vt:lpstr>While it is not possible to estimate an exact tech mix, there is huge value in understanding the broad trajectory of clean heating technologies to guide policy, investment and skills </vt:lpstr>
      <vt:lpstr>In Europe and the United States, 95% of gas boilers could be phased out by the early 2040s, with no more gas boilers to run by 2045 </vt:lpstr>
      <vt:lpstr>Electricity demand from heating could be 4 times higher than it is today, but with strong action on energy productivity, the increase could be less than double </vt:lpstr>
      <vt:lpstr>Cooling </vt:lpstr>
      <vt:lpstr>Cooling is the fastest growing operational end-use, with global cooled floor area set to overtake heated floor area by 2050</vt:lpstr>
      <vt:lpstr>Passive techniques can reduce cooling energy consumption in buildings by 25–40% on average and many of these are very low-cost, such as painting roofs white and planting trees</vt:lpstr>
      <vt:lpstr>Improving the technical efficiency of AC and deploying passive cooling techniques in new buildings could more than offset the increase in electricity demand - but relies on strong policies </vt:lpstr>
      <vt:lpstr>Cooking </vt:lpstr>
      <vt:lpstr>High-carbon cooking fuels are also the least efficient; electric induction hobs are by far the most efficient cooking technology </vt:lpstr>
      <vt:lpstr>The transition from inefficient biomass to electric cooking will more than halve final energy demand for cooking, but this could increase electricity demand 7-fold relative to today</vt:lpstr>
      <vt:lpstr>Lighting and appliances </vt:lpstr>
      <vt:lpstr>LEDs are the leading lighting technology, but only account for half of global sales; with well-designed policies and incentives, this could be 100% by 2030</vt:lpstr>
      <vt:lpstr>With regulation to phase out inefficient non-LED lightbulbs and continued improvements to LEDs, efficiency improvements could more than offset the rise in demand for lighting </vt:lpstr>
      <vt:lpstr>Commercial buildings  </vt:lpstr>
      <vt:lpstr>Energy needs vary significantly across different types of commercial building meaning there is no one-size-fits-all decarbonisation pathway </vt:lpstr>
      <vt:lpstr>There is currently no correlation between green building certifications and energy performance of commercial buildings </vt:lpstr>
      <vt:lpstr>Refrigerant leakage</vt:lpstr>
      <vt:lpstr>There are two ways to reduce harmful refrigerant emissions – a) reduce how much refrigerant is released into the atmosphere, and b) transition to low GWP refrigerant </vt:lpstr>
      <vt:lpstr>Emissions from refrigerant leakage and venting could reach 2 GtCO2 in 2050, but could be 50% lower with regulation on proper disposal and a transition to low-GWP refrigerant </vt:lpstr>
      <vt:lpstr>Flexible and efficient buildings </vt:lpstr>
      <vt:lpstr>Heating needs peak in the evening and during the winter months in Northern latitude countries, while solar generation peaks in the middle of the day and during summer</vt:lpstr>
      <vt:lpstr>Cooling needs tend to peak in the middle of the day and nighttime; AC is required all year round, but solar generation falls significantly during the Monsoon months </vt:lpstr>
      <vt:lpstr>Creating efficient and flexible buildings will play a key part of managing household electricity demand in an energy system of variable renewables </vt:lpstr>
      <vt:lpstr>Building codes should move towards certification level over time, driving the industry frontier forward, while the Passive House standard defines the technical potential</vt:lpstr>
      <vt:lpstr>Homes vary significantly in terms of their ability to retain heat, with big implications for the ability of households to “pre-heat” their homes ahead of peak needs</vt:lpstr>
      <vt:lpstr>Rooftop solar PV will be a key solution in commercial buildings with large roof space relative to floor space (e.g., warehouses) </vt:lpstr>
      <vt:lpstr>Electrification, technical efficiency gains, and improving building fabric could reduce final energy demand by 60%</vt:lpstr>
      <vt:lpstr>Global electricity demand could more than double by 2050 from 13,000 TWh to over 35,000 TWh – but strong action on energy efficiency could cut this in half to ~19,000 TWh</vt:lpstr>
      <vt:lpstr>The direct use of fossil fuels in buildings could be virtually eliminated by 2050, with a reduction of 15% by 2030 and 75% by 2040 as heating and cooking electrify </vt:lpstr>
      <vt:lpstr>Section B: Embodied carbon </vt:lpstr>
      <vt:lpstr>Understanding emissions across the building lifecycle</vt:lpstr>
      <vt:lpstr>Embodied carbon refers to the emissions arising from the construction, maintenance and demolishing of buildings </vt:lpstr>
      <vt:lpstr>Embodied emissions are large, one-off bursts of emissions at a few points in a building’s lifecycle; operational emissions occur every year a building is in operation</vt:lpstr>
      <vt:lpstr>Steel, cement and concrete drive embodied carbon across all building layers; a building’s structure accounts for half of total upfront emissions </vt:lpstr>
      <vt:lpstr>Addressing process and production emissions will have the biggest impact on embodied carbon, but reducing material demand is also critical to achieve net-zero by 2050</vt:lpstr>
      <vt:lpstr>A suite of low-carbon cement and concrete technologies are available today, including CCUS which will likely account for 40% of cumulative mitigation potential to 2050</vt:lpstr>
      <vt:lpstr>The biggest opportunity to reduce embodied carbon is to build less in the first place; but there are many ways to “build clever” and “build efficient” without restricting urbanisation </vt:lpstr>
      <vt:lpstr>Strategies to reduce material demand, minimise waste and extend building lifetimes could cut demand for cement and steel by 30–35% to 2050</vt:lpstr>
      <vt:lpstr>Taller buildings and those with a high wall-to-floor ratio are more embodied carbon intensive</vt:lpstr>
      <vt:lpstr>There are many alternative materials to cement, concrete and steel, but to have a lower whole-life carbon impact, they must be sustainably sourced and dealt with correctly at end of life </vt:lpstr>
      <vt:lpstr>PowerPoint Presentation</vt:lpstr>
      <vt:lpstr>Used in the right way and with proper end of life consideration, modern engineered timber can significantly lower a building’s embodied carbon</vt:lpstr>
      <vt:lpstr>The total embodied carbon from building 140 billion m2 by 2050 could be reduced by 65% with action to decarbonise material inputs and with material efficiency and substitution </vt:lpstr>
      <vt:lpstr>Embodied carbon from retrofitting existing buildings will be offset by avoided operational energy emissions; but as the grid decarbonises, this trade-off will become more challenging</vt:lpstr>
      <vt:lpstr>If built to the highest embodied carbon standards, lifecycle emissions from rebuilding old buildings could be as high as retrofitting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Randle</dc:creator>
  <cp:lastModifiedBy>John Allen</cp:lastModifiedBy>
  <cp:revision>76</cp:revision>
  <dcterms:created xsi:type="dcterms:W3CDTF">2021-02-22T17:39:40Z</dcterms:created>
  <dcterms:modified xsi:type="dcterms:W3CDTF">2025-01-28T12:24:09Z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2020-03-11T17:16:26.3967230</vt:lpwstr>
  </property>
  <property fmtid="{D5CDD505-2E9C-101B-9397-08002B2CF9AE}" pid="3" name="ContentTypeId">
    <vt:lpwstr>0x01010085A69A861FBDCC489E7430507140FEBA</vt:lpwstr>
  </property>
  <property fmtid="{D5CDD505-2E9C-101B-9397-08002B2CF9AE}" pid="4" name="MediaServiceImageTags">
    <vt:lpwstr/>
  </property>
  <property fmtid="{D5CDD505-2E9C-101B-9397-08002B2CF9AE}" pid="5" name="SharedWithUsers">
    <vt:lpwstr>11318;#Ita Kettleborough;#3623;#Hettie Morrison;#63;#Janike Reichmann;#39062;#Elizabeth Lam</vt:lpwstr>
  </property>
</Properties>
</file>